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835" autoAdjust="0"/>
  </p:normalViewPr>
  <p:slideViewPr>
    <p:cSldViewPr snapToGrid="0">
      <p:cViewPr varScale="1">
        <p:scale>
          <a:sx n="105" d="100"/>
          <a:sy n="105" d="100"/>
        </p:scale>
        <p:origin x="10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02.07.2021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2</a:t>
            </a:r>
            <a:r>
              <a:rPr lang="cs-CZ" b="1" dirty="0" smtClean="0"/>
              <a:t>. </a:t>
            </a:r>
            <a:r>
              <a:rPr lang="cs-CZ" b="1" dirty="0"/>
              <a:t>č</a:t>
            </a:r>
            <a:r>
              <a:rPr lang="cs-CZ" b="1" dirty="0" smtClean="0"/>
              <a:t>ervence </a:t>
            </a:r>
            <a:r>
              <a:rPr lang="cs-CZ" b="1" dirty="0" smtClean="0"/>
              <a:t>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02</a:t>
            </a:r>
            <a:r>
              <a:rPr lang="cs-CZ" b="1" dirty="0" smtClean="0"/>
              <a:t>.07.2021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14</a:t>
            </a:r>
            <a:endParaRPr lang="cs-CZ" sz="2000" b="1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95808"/>
              </p:ext>
            </p:extLst>
          </p:nvPr>
        </p:nvGraphicFramePr>
        <p:xfrm>
          <a:off x="332819" y="1014992"/>
          <a:ext cx="8652809" cy="5358375"/>
        </p:xfrm>
        <a:graphic>
          <a:graphicData uri="http://schemas.openxmlformats.org/drawingml/2006/table">
            <a:tbl>
              <a:tblPr/>
              <a:tblGrid>
                <a:gridCol w="1891394">
                  <a:extLst>
                    <a:ext uri="{9D8B030D-6E8A-4147-A177-3AD203B41FA5}">
                      <a16:colId xmlns:a16="http://schemas.microsoft.com/office/drawing/2014/main" val="3719320320"/>
                    </a:ext>
                  </a:extLst>
                </a:gridCol>
                <a:gridCol w="1157997">
                  <a:extLst>
                    <a:ext uri="{9D8B030D-6E8A-4147-A177-3AD203B41FA5}">
                      <a16:colId xmlns:a16="http://schemas.microsoft.com/office/drawing/2014/main" val="3884294200"/>
                    </a:ext>
                  </a:extLst>
                </a:gridCol>
                <a:gridCol w="1071146">
                  <a:extLst>
                    <a:ext uri="{9D8B030D-6E8A-4147-A177-3AD203B41FA5}">
                      <a16:colId xmlns:a16="http://schemas.microsoft.com/office/drawing/2014/main" val="3321582854"/>
                    </a:ext>
                  </a:extLst>
                </a:gridCol>
                <a:gridCol w="1067930">
                  <a:extLst>
                    <a:ext uri="{9D8B030D-6E8A-4147-A177-3AD203B41FA5}">
                      <a16:colId xmlns:a16="http://schemas.microsoft.com/office/drawing/2014/main" val="1999149826"/>
                    </a:ext>
                  </a:extLst>
                </a:gridCol>
                <a:gridCol w="1106531">
                  <a:extLst>
                    <a:ext uri="{9D8B030D-6E8A-4147-A177-3AD203B41FA5}">
                      <a16:colId xmlns:a16="http://schemas.microsoft.com/office/drawing/2014/main" val="819329176"/>
                    </a:ext>
                  </a:extLst>
                </a:gridCol>
                <a:gridCol w="1109747">
                  <a:extLst>
                    <a:ext uri="{9D8B030D-6E8A-4147-A177-3AD203B41FA5}">
                      <a16:colId xmlns:a16="http://schemas.microsoft.com/office/drawing/2014/main" val="1493539504"/>
                    </a:ext>
                  </a:extLst>
                </a:gridCol>
                <a:gridCol w="1248064">
                  <a:extLst>
                    <a:ext uri="{9D8B030D-6E8A-4147-A177-3AD203B41FA5}">
                      <a16:colId xmlns:a16="http://schemas.microsoft.com/office/drawing/2014/main" val="3852993133"/>
                    </a:ext>
                  </a:extLst>
                </a:gridCol>
              </a:tblGrid>
              <a:tr h="21816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02.07. 2021, 10:30h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77747"/>
                  </a:ext>
                </a:extLst>
              </a:tr>
              <a:tr h="19051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935512"/>
                  </a:ext>
                </a:extLst>
              </a:tr>
              <a:tr h="21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46011"/>
                  </a:ext>
                </a:extLst>
              </a:tr>
              <a:tr h="6311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7906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82288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08037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14564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842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67822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64686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52873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8356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1929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3155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43680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1804"/>
                  </a:ext>
                </a:extLst>
              </a:tr>
              <a:tr h="194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96950"/>
                  </a:ext>
                </a:extLst>
              </a:tr>
              <a:tr h="210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05637"/>
                  </a:ext>
                </a:extLst>
              </a:tr>
              <a:tr h="2259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027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2595"/>
                  </a:ext>
                </a:extLst>
              </a:tr>
              <a:tr h="19051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7670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77665"/>
                  </a:ext>
                </a:extLst>
              </a:tr>
              <a:tr h="19479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8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02</a:t>
            </a:r>
            <a:r>
              <a:rPr lang="cs-CZ" b="1" dirty="0" smtClean="0"/>
              <a:t>.07.2021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36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9808"/>
              </p:ext>
            </p:extLst>
          </p:nvPr>
        </p:nvGraphicFramePr>
        <p:xfrm>
          <a:off x="332821" y="996693"/>
          <a:ext cx="8116236" cy="5316712"/>
        </p:xfrm>
        <a:graphic>
          <a:graphicData uri="http://schemas.openxmlformats.org/drawingml/2006/table">
            <a:tbl>
              <a:tblPr/>
              <a:tblGrid>
                <a:gridCol w="1913700">
                  <a:extLst>
                    <a:ext uri="{9D8B030D-6E8A-4147-A177-3AD203B41FA5}">
                      <a16:colId xmlns:a16="http://schemas.microsoft.com/office/drawing/2014/main" val="4204405058"/>
                    </a:ext>
                  </a:extLst>
                </a:gridCol>
                <a:gridCol w="1078579">
                  <a:extLst>
                    <a:ext uri="{9D8B030D-6E8A-4147-A177-3AD203B41FA5}">
                      <a16:colId xmlns:a16="http://schemas.microsoft.com/office/drawing/2014/main" val="2739753227"/>
                    </a:ext>
                  </a:extLst>
                </a:gridCol>
                <a:gridCol w="1070086">
                  <a:extLst>
                    <a:ext uri="{9D8B030D-6E8A-4147-A177-3AD203B41FA5}">
                      <a16:colId xmlns:a16="http://schemas.microsoft.com/office/drawing/2014/main" val="1368140867"/>
                    </a:ext>
                  </a:extLst>
                </a:gridCol>
                <a:gridCol w="1010636">
                  <a:extLst>
                    <a:ext uri="{9D8B030D-6E8A-4147-A177-3AD203B41FA5}">
                      <a16:colId xmlns:a16="http://schemas.microsoft.com/office/drawing/2014/main" val="3957241776"/>
                    </a:ext>
                  </a:extLst>
                </a:gridCol>
                <a:gridCol w="925710">
                  <a:extLst>
                    <a:ext uri="{9D8B030D-6E8A-4147-A177-3AD203B41FA5}">
                      <a16:colId xmlns:a16="http://schemas.microsoft.com/office/drawing/2014/main" val="552172837"/>
                    </a:ext>
                  </a:extLst>
                </a:gridCol>
                <a:gridCol w="985158">
                  <a:extLst>
                    <a:ext uri="{9D8B030D-6E8A-4147-A177-3AD203B41FA5}">
                      <a16:colId xmlns:a16="http://schemas.microsoft.com/office/drawing/2014/main" val="126628244"/>
                    </a:ext>
                  </a:extLst>
                </a:gridCol>
                <a:gridCol w="1132367">
                  <a:extLst>
                    <a:ext uri="{9D8B030D-6E8A-4147-A177-3AD203B41FA5}">
                      <a16:colId xmlns:a16="http://schemas.microsoft.com/office/drawing/2014/main" val="4085585817"/>
                    </a:ext>
                  </a:extLst>
                </a:gridCol>
              </a:tblGrid>
              <a:tr h="41422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02.07. 2021, 10:30 h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78308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38124"/>
                  </a:ext>
                </a:extLst>
              </a:tr>
              <a:tr h="212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99345"/>
                  </a:ext>
                </a:extLst>
              </a:tr>
              <a:tr h="61610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4506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26284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0173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810497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0952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0599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71146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20405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81773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1829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03034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323210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55783"/>
                  </a:ext>
                </a:extLst>
              </a:tr>
              <a:tr h="1901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371360"/>
                  </a:ext>
                </a:extLst>
              </a:tr>
              <a:tr h="2053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91107"/>
                  </a:ext>
                </a:extLst>
              </a:tr>
              <a:tr h="2205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100016"/>
                  </a:ext>
                </a:extLst>
              </a:tr>
              <a:tr h="25861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56"/>
                  </a:ext>
                </a:extLst>
              </a:tr>
              <a:tr h="177986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09425"/>
                  </a:ext>
                </a:extLst>
              </a:tr>
              <a:tr h="34836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08175"/>
                  </a:ext>
                </a:extLst>
              </a:tr>
              <a:tr h="19015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25</a:t>
            </a:r>
            <a:r>
              <a:rPr lang="cs-CZ" sz="1800" b="1" i="1" dirty="0" smtClean="0">
                <a:solidFill>
                  <a:srgbClr val="FF0000"/>
                </a:solidFill>
              </a:rPr>
              <a:t>.6</a:t>
            </a:r>
            <a:r>
              <a:rPr lang="cs-CZ" sz="1800" b="1" i="1" dirty="0" smtClean="0">
                <a:solidFill>
                  <a:srgbClr val="FF0000"/>
                </a:solidFill>
              </a:rPr>
              <a:t>.- </a:t>
            </a:r>
            <a:r>
              <a:rPr lang="cs-CZ" sz="1800" b="1" i="1" dirty="0" smtClean="0">
                <a:solidFill>
                  <a:srgbClr val="FF0000"/>
                </a:solidFill>
              </a:rPr>
              <a:t>02</a:t>
            </a:r>
            <a:r>
              <a:rPr lang="cs-CZ" sz="1800" b="1" i="1" dirty="0" smtClean="0">
                <a:solidFill>
                  <a:srgbClr val="FF0000"/>
                </a:solidFill>
              </a:rPr>
              <a:t>.7.2021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17362</TotalTime>
  <Words>413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1280</cp:revision>
  <cp:lastPrinted>2020-10-20T04:21:56Z</cp:lastPrinted>
  <dcterms:created xsi:type="dcterms:W3CDTF">2020-07-15T10:33:32Z</dcterms:created>
  <dcterms:modified xsi:type="dcterms:W3CDTF">2021-07-02T08:13:06Z</dcterms:modified>
</cp:coreProperties>
</file>