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22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33.001820000000002</c:v>
                </c:pt>
                <c:pt idx="1">
                  <c:v>40.644500000000001</c:v>
                </c:pt>
                <c:pt idx="2">
                  <c:v>39.779640000000001</c:v>
                </c:pt>
                <c:pt idx="3">
                  <c:v>37.835079999999998</c:v>
                </c:pt>
                <c:pt idx="5">
                  <c:v>31.564959999999999</c:v>
                </c:pt>
                <c:pt idx="6">
                  <c:v>31.48565</c:v>
                </c:pt>
                <c:pt idx="7">
                  <c:v>32.076999999999998</c:v>
                </c:pt>
                <c:pt idx="8">
                  <c:v>33.074240000000003</c:v>
                </c:pt>
                <c:pt idx="9">
                  <c:v>34.231439999999999</c:v>
                </c:pt>
                <c:pt idx="10">
                  <c:v>34.579410000000003</c:v>
                </c:pt>
                <c:pt idx="11">
                  <c:v>32.567950000000003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14.907533600000001</c:v>
                </c:pt>
                <c:pt idx="1">
                  <c:v>17.820512099999998</c:v>
                </c:pt>
                <c:pt idx="2">
                  <c:v>17.9423517</c:v>
                </c:pt>
                <c:pt idx="3">
                  <c:v>17.090809400000001</c:v>
                </c:pt>
                <c:pt idx="5">
                  <c:v>14.7996622</c:v>
                </c:pt>
                <c:pt idx="6">
                  <c:v>14.678359499999999</c:v>
                </c:pt>
                <c:pt idx="7">
                  <c:v>14.6178057</c:v>
                </c:pt>
                <c:pt idx="8">
                  <c:v>14.192997500000001</c:v>
                </c:pt>
                <c:pt idx="9">
                  <c:v>13.541365300000001</c:v>
                </c:pt>
                <c:pt idx="10">
                  <c:v>13.1545747</c:v>
                </c:pt>
                <c:pt idx="11">
                  <c:v>15.6811118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8.5271819799999999</c:v>
                </c:pt>
                <c:pt idx="1">
                  <c:v>8.1113367800000002</c:v>
                </c:pt>
                <c:pt idx="2">
                  <c:v>8.1639218099999997</c:v>
                </c:pt>
                <c:pt idx="3">
                  <c:v>9.7760264100000001</c:v>
                </c:pt>
                <c:pt idx="5">
                  <c:v>8.4251390399999995</c:v>
                </c:pt>
                <c:pt idx="6">
                  <c:v>8.7694436600000003</c:v>
                </c:pt>
                <c:pt idx="7">
                  <c:v>8.7165195400000002</c:v>
                </c:pt>
                <c:pt idx="8">
                  <c:v>9.1150936199999997</c:v>
                </c:pt>
                <c:pt idx="9">
                  <c:v>8.5984944999999993</c:v>
                </c:pt>
                <c:pt idx="10">
                  <c:v>8.3942307599999992</c:v>
                </c:pt>
                <c:pt idx="11">
                  <c:v>7.5136465799999996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2.40047985</c:v>
                </c:pt>
                <c:pt idx="1">
                  <c:v>2.6178118399999999</c:v>
                </c:pt>
                <c:pt idx="2">
                  <c:v>2.71669296</c:v>
                </c:pt>
                <c:pt idx="3">
                  <c:v>2.7520409899999998</c:v>
                </c:pt>
                <c:pt idx="5">
                  <c:v>2.0601149799999998</c:v>
                </c:pt>
                <c:pt idx="6">
                  <c:v>1.9834333099999999</c:v>
                </c:pt>
                <c:pt idx="7">
                  <c:v>2.0158174199999999</c:v>
                </c:pt>
                <c:pt idx="8">
                  <c:v>1.8822120600000001</c:v>
                </c:pt>
                <c:pt idx="9">
                  <c:v>1.9435061499999999</c:v>
                </c:pt>
                <c:pt idx="10">
                  <c:v>1.8137386499999999</c:v>
                </c:pt>
                <c:pt idx="11">
                  <c:v>2.48683611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3.0161630000000001</c:v>
                </c:pt>
                <c:pt idx="1">
                  <c:v>3.261333</c:v>
                </c:pt>
                <c:pt idx="2">
                  <c:v>3.3221099999999999</c:v>
                </c:pt>
                <c:pt idx="3">
                  <c:v>3.4578929999999999</c:v>
                </c:pt>
                <c:pt idx="5">
                  <c:v>2.6223999999999998</c:v>
                </c:pt>
                <c:pt idx="6">
                  <c:v>2.5816750000000002</c:v>
                </c:pt>
                <c:pt idx="7">
                  <c:v>2.5512350000000001</c:v>
                </c:pt>
                <c:pt idx="8">
                  <c:v>2.5587170000000001</c:v>
                </c:pt>
                <c:pt idx="9">
                  <c:v>2.6161340000000002</c:v>
                </c:pt>
                <c:pt idx="10">
                  <c:v>2.8892440000000001</c:v>
                </c:pt>
                <c:pt idx="11">
                  <c:v>2.5498799999999999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38.146824000000002</c:v>
                </c:pt>
                <c:pt idx="1">
                  <c:v>27.544509000000001</c:v>
                </c:pt>
                <c:pt idx="2">
                  <c:v>28.075279999999999</c:v>
                </c:pt>
                <c:pt idx="3">
                  <c:v>29.088145999999998</c:v>
                </c:pt>
                <c:pt idx="5">
                  <c:v>40.527720000000002</c:v>
                </c:pt>
                <c:pt idx="6">
                  <c:v>40.501438999999998</c:v>
                </c:pt>
                <c:pt idx="7">
                  <c:v>40.021617999999997</c:v>
                </c:pt>
                <c:pt idx="8">
                  <c:v>39.176735999999998</c:v>
                </c:pt>
                <c:pt idx="9">
                  <c:v>39.069060999999998</c:v>
                </c:pt>
                <c:pt idx="10">
                  <c:v>39.168804000000002</c:v>
                </c:pt>
                <c:pt idx="11">
                  <c:v>39.200575999999998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88.873500000000007</c:v>
                </c:pt>
                <c:pt idx="1">
                  <c:v>88.794830000000005</c:v>
                </c:pt>
                <c:pt idx="2">
                  <c:v>77.636039999999994</c:v>
                </c:pt>
                <c:pt idx="3">
                  <c:v>68.731189999999998</c:v>
                </c:pt>
                <c:pt idx="4">
                  <c:v>60.86985</c:v>
                </c:pt>
                <c:pt idx="5">
                  <c:v>47.347140000000003</c:v>
                </c:pt>
                <c:pt idx="6">
                  <c:v>41.742510000000003</c:v>
                </c:pt>
                <c:pt idx="8">
                  <c:v>64.344149999999999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80.216791900000004</c:v>
                </c:pt>
                <c:pt idx="1">
                  <c:v>82.655930699999999</c:v>
                </c:pt>
                <c:pt idx="2">
                  <c:v>73.125312500000007</c:v>
                </c:pt>
                <c:pt idx="3">
                  <c:v>64.109034600000001</c:v>
                </c:pt>
                <c:pt idx="4">
                  <c:v>56.362185599999997</c:v>
                </c:pt>
                <c:pt idx="5">
                  <c:v>41.165814599999997</c:v>
                </c:pt>
                <c:pt idx="6">
                  <c:v>32.2401616</c:v>
                </c:pt>
                <c:pt idx="8">
                  <c:v>58.465009500000001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83.068650000000005</c:v>
                </c:pt>
                <c:pt idx="1">
                  <c:v>87.972189999999998</c:v>
                </c:pt>
                <c:pt idx="2">
                  <c:v>77.257570000000001</c:v>
                </c:pt>
                <c:pt idx="3">
                  <c:v>67.083489999999998</c:v>
                </c:pt>
                <c:pt idx="4">
                  <c:v>59.252119999999998</c:v>
                </c:pt>
                <c:pt idx="5">
                  <c:v>43.769449999999999</c:v>
                </c:pt>
                <c:pt idx="6">
                  <c:v>37.37303</c:v>
                </c:pt>
                <c:pt idx="8">
                  <c:v>61.947699999999998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76.538903700000006</c:v>
                </c:pt>
                <c:pt idx="1">
                  <c:v>82.501840900000005</c:v>
                </c:pt>
                <c:pt idx="2">
                  <c:v>73.253163099999995</c:v>
                </c:pt>
                <c:pt idx="3">
                  <c:v>63.115346199999998</c:v>
                </c:pt>
                <c:pt idx="4">
                  <c:v>55.328126400000002</c:v>
                </c:pt>
                <c:pt idx="5">
                  <c:v>38.471096600000003</c:v>
                </c:pt>
                <c:pt idx="6">
                  <c:v>28.919521700000001</c:v>
                </c:pt>
                <c:pt idx="8">
                  <c:v>56.894174499999998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83.729479999999995</c:v>
                </c:pt>
                <c:pt idx="1">
                  <c:v>87.618849999999995</c:v>
                </c:pt>
                <c:pt idx="2">
                  <c:v>77.013279999999995</c:v>
                </c:pt>
                <c:pt idx="3">
                  <c:v>67.904380000000003</c:v>
                </c:pt>
                <c:pt idx="4">
                  <c:v>59.735860000000002</c:v>
                </c:pt>
                <c:pt idx="5">
                  <c:v>44.457369999999997</c:v>
                </c:pt>
                <c:pt idx="6">
                  <c:v>38.285620000000002</c:v>
                </c:pt>
                <c:pt idx="8">
                  <c:v>62.105719999999998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77.345193699999996</c:v>
                </c:pt>
                <c:pt idx="1">
                  <c:v>82.414730599999999</c:v>
                </c:pt>
                <c:pt idx="2">
                  <c:v>73.107066599999996</c:v>
                </c:pt>
                <c:pt idx="3">
                  <c:v>63.937562</c:v>
                </c:pt>
                <c:pt idx="4">
                  <c:v>55.845041299999998</c:v>
                </c:pt>
                <c:pt idx="5">
                  <c:v>39.402957000000001</c:v>
                </c:pt>
                <c:pt idx="6">
                  <c:v>29.9568768</c:v>
                </c:pt>
                <c:pt idx="8">
                  <c:v>57.180471599999997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85.020169999999993</c:v>
                </c:pt>
                <c:pt idx="1">
                  <c:v>87.171509999999998</c:v>
                </c:pt>
                <c:pt idx="2">
                  <c:v>76.820629999999994</c:v>
                </c:pt>
                <c:pt idx="3">
                  <c:v>67.846779999999995</c:v>
                </c:pt>
                <c:pt idx="4">
                  <c:v>59.568069999999999</c:v>
                </c:pt>
                <c:pt idx="5">
                  <c:v>44.48639</c:v>
                </c:pt>
                <c:pt idx="6">
                  <c:v>38.5794</c:v>
                </c:pt>
                <c:pt idx="8">
                  <c:v>62.437860000000001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78.991532399999997</c:v>
                </c:pt>
                <c:pt idx="1">
                  <c:v>82.019110699999999</c:v>
                </c:pt>
                <c:pt idx="2">
                  <c:v>72.963654899999995</c:v>
                </c:pt>
                <c:pt idx="3">
                  <c:v>63.772820400000001</c:v>
                </c:pt>
                <c:pt idx="4">
                  <c:v>55.680302900000001</c:v>
                </c:pt>
                <c:pt idx="5">
                  <c:v>39.250591200000002</c:v>
                </c:pt>
                <c:pt idx="6">
                  <c:v>30.387075200000002</c:v>
                </c:pt>
                <c:pt idx="8">
                  <c:v>57.499769100000002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86.403189999999995</c:v>
                </c:pt>
                <c:pt idx="1">
                  <c:v>87.258430000000004</c:v>
                </c:pt>
                <c:pt idx="2">
                  <c:v>76.583830000000006</c:v>
                </c:pt>
                <c:pt idx="3">
                  <c:v>67.123040000000003</c:v>
                </c:pt>
                <c:pt idx="4">
                  <c:v>58.212560000000003</c:v>
                </c:pt>
                <c:pt idx="5">
                  <c:v>43.612729999999999</c:v>
                </c:pt>
                <c:pt idx="6">
                  <c:v>38.510919999999999</c:v>
                </c:pt>
                <c:pt idx="8">
                  <c:v>62.397550000000003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80.379913099999996</c:v>
                </c:pt>
                <c:pt idx="1">
                  <c:v>82.162078399999999</c:v>
                </c:pt>
                <c:pt idx="2">
                  <c:v>72.624793499999996</c:v>
                </c:pt>
                <c:pt idx="3">
                  <c:v>63.260313500000002</c:v>
                </c:pt>
                <c:pt idx="4">
                  <c:v>54.439845400000003</c:v>
                </c:pt>
                <c:pt idx="5">
                  <c:v>38.709422400000001</c:v>
                </c:pt>
                <c:pt idx="6">
                  <c:v>30.786933900000001</c:v>
                </c:pt>
                <c:pt idx="8">
                  <c:v>57.617629899999997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85.922889999999995</c:v>
                </c:pt>
                <c:pt idx="1">
                  <c:v>87.342370000000003</c:v>
                </c:pt>
                <c:pt idx="2">
                  <c:v>76.438519999999997</c:v>
                </c:pt>
                <c:pt idx="3">
                  <c:v>67.313879999999997</c:v>
                </c:pt>
                <c:pt idx="4">
                  <c:v>58.601300000000002</c:v>
                </c:pt>
                <c:pt idx="5">
                  <c:v>43.949010000000001</c:v>
                </c:pt>
                <c:pt idx="6">
                  <c:v>39.560740000000003</c:v>
                </c:pt>
                <c:pt idx="8">
                  <c:v>62.746420000000001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80.091693699999993</c:v>
                </c:pt>
                <c:pt idx="1">
                  <c:v>82.246716899999996</c:v>
                </c:pt>
                <c:pt idx="2">
                  <c:v>72.650331800000004</c:v>
                </c:pt>
                <c:pt idx="3">
                  <c:v>63.364574699999999</c:v>
                </c:pt>
                <c:pt idx="4">
                  <c:v>54.716335700000002</c:v>
                </c:pt>
                <c:pt idx="5">
                  <c:v>38.625440699999999</c:v>
                </c:pt>
                <c:pt idx="6">
                  <c:v>31.437741500000001</c:v>
                </c:pt>
                <c:pt idx="8">
                  <c:v>57.836685099999997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85.924539999999993</c:v>
                </c:pt>
                <c:pt idx="1">
                  <c:v>86.712289999999996</c:v>
                </c:pt>
                <c:pt idx="2">
                  <c:v>75.856819999999999</c:v>
                </c:pt>
                <c:pt idx="3">
                  <c:v>67.141540000000006</c:v>
                </c:pt>
                <c:pt idx="4">
                  <c:v>58.769509999999997</c:v>
                </c:pt>
                <c:pt idx="5">
                  <c:v>44.258710000000001</c:v>
                </c:pt>
                <c:pt idx="6">
                  <c:v>39.659109999999998</c:v>
                </c:pt>
                <c:pt idx="8">
                  <c:v>62.727119999999999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80.214824300000004</c:v>
                </c:pt>
                <c:pt idx="1">
                  <c:v>81.757016800000002</c:v>
                </c:pt>
                <c:pt idx="2">
                  <c:v>71.913501299999993</c:v>
                </c:pt>
                <c:pt idx="3">
                  <c:v>63.115601699999999</c:v>
                </c:pt>
                <c:pt idx="4">
                  <c:v>54.843506499999997</c:v>
                </c:pt>
                <c:pt idx="5">
                  <c:v>38.642142300000003</c:v>
                </c:pt>
                <c:pt idx="6">
                  <c:v>31.0885298</c:v>
                </c:pt>
                <c:pt idx="8">
                  <c:v>57.668270300000003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88.232259999999997</c:v>
                </c:pt>
                <c:pt idx="1">
                  <c:v>88.036159999999995</c:v>
                </c:pt>
                <c:pt idx="2">
                  <c:v>76.860349999999997</c:v>
                </c:pt>
                <c:pt idx="3">
                  <c:v>67.757040000000003</c:v>
                </c:pt>
                <c:pt idx="4">
                  <c:v>61.212420000000002</c:v>
                </c:pt>
                <c:pt idx="5">
                  <c:v>48.527050000000003</c:v>
                </c:pt>
                <c:pt idx="6">
                  <c:v>43.172899999999998</c:v>
                </c:pt>
                <c:pt idx="8">
                  <c:v>63.846249999999998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82.9621061</c:v>
                </c:pt>
                <c:pt idx="1">
                  <c:v>82.983178600000002</c:v>
                </c:pt>
                <c:pt idx="2">
                  <c:v>72.403688900000006</c:v>
                </c:pt>
                <c:pt idx="3">
                  <c:v>63.011787499999997</c:v>
                </c:pt>
                <c:pt idx="4">
                  <c:v>56.847283500000003</c:v>
                </c:pt>
                <c:pt idx="5">
                  <c:v>42.927251800000001</c:v>
                </c:pt>
                <c:pt idx="6">
                  <c:v>33.919089</c:v>
                </c:pt>
                <c:pt idx="8">
                  <c:v>58.448564400000002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</a:t>
            </a:r>
            <a:r>
              <a:rPr lang="cs-CZ" sz="4400" dirty="0" smtClean="0">
                <a:solidFill>
                  <a:schemeClr val="tx1"/>
                </a:solidFill>
              </a:rPr>
              <a:t>vakcinace dle velikosti sídel 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 smtClean="0">
                <a:solidFill>
                  <a:schemeClr val="tx1"/>
                </a:solidFill>
              </a:rPr>
              <a:t>Data k </a:t>
            </a:r>
            <a:r>
              <a:rPr lang="cs-CZ" sz="4400" dirty="0">
                <a:solidFill>
                  <a:schemeClr val="tx1"/>
                </a:solidFill>
              </a:rPr>
              <a:t>5. 7. </a:t>
            </a:r>
            <a:r>
              <a:rPr lang="cs-CZ" sz="4400" dirty="0" smtClean="0">
                <a:solidFill>
                  <a:schemeClr val="tx1"/>
                </a:solidFill>
              </a:rPr>
              <a:t>2021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</a:t>
            </a:r>
            <a:r>
              <a:rPr lang="en-US" sz="2000" b="1" dirty="0"/>
              <a:t>100 000 a </a:t>
            </a:r>
            <a:r>
              <a:rPr lang="en-US" sz="2000" b="1" dirty="0" err="1"/>
              <a:t>více</a:t>
            </a:r>
            <a:r>
              <a:rPr lang="en-US" sz="2000" b="1" dirty="0"/>
              <a:t> </a:t>
            </a:r>
            <a:r>
              <a:rPr lang="en-US" sz="2000" b="1" dirty="0" err="1"/>
              <a:t>obyvatel</a:t>
            </a:r>
            <a:endParaRPr lang="en-US" sz="2000" b="1" dirty="0"/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6002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28FC6A9-5AEA-42F3-9A58-13A7CA6F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56244"/>
              </p:ext>
            </p:extLst>
          </p:nvPr>
        </p:nvGraphicFramePr>
        <p:xfrm>
          <a:off x="2575786" y="2007427"/>
          <a:ext cx="9127986" cy="3855114"/>
        </p:xfrm>
        <a:graphic>
          <a:graphicData uri="http://schemas.openxmlformats.org/drawingml/2006/table">
            <a:tbl>
              <a:tblPr/>
              <a:tblGrid>
                <a:gridCol w="1521331">
                  <a:extLst>
                    <a:ext uri="{9D8B030D-6E8A-4147-A177-3AD203B41FA5}">
                      <a16:colId xmlns:a16="http://schemas.microsoft.com/office/drawing/2014/main" val="2715914900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65790953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1595946189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3280314288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718744422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1792693136"/>
                    </a:ext>
                  </a:extLst>
                </a:gridCol>
              </a:tblGrid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55257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03553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56754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82869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497365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23738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69285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689396"/>
                  </a:ext>
                </a:extLst>
              </a:tr>
              <a:tr h="428346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581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42053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629 362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428 655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706 919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694 400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486 106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665 069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476 797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588 037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426 195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1 148 878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775 896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27 779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5 124 665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3 531 710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5. 7. 2021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D439056-ECC3-4AC7-A134-5721E9AA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74059"/>
              </p:ext>
            </p:extLst>
          </p:nvPr>
        </p:nvGraphicFramePr>
        <p:xfrm>
          <a:off x="2575784" y="2003616"/>
          <a:ext cx="9127986" cy="3858930"/>
        </p:xfrm>
        <a:graphic>
          <a:graphicData uri="http://schemas.openxmlformats.org/drawingml/2006/table">
            <a:tbl>
              <a:tblPr/>
              <a:tblGrid>
                <a:gridCol w="1521331">
                  <a:extLst>
                    <a:ext uri="{9D8B030D-6E8A-4147-A177-3AD203B41FA5}">
                      <a16:colId xmlns:a16="http://schemas.microsoft.com/office/drawing/2014/main" val="1351180442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4017600548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1327438823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1832281909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1318157317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197924296"/>
                    </a:ext>
                  </a:extLst>
                </a:gridCol>
              </a:tblGrid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39336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98065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75404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59274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5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62000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57486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21276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134245"/>
                  </a:ext>
                </a:extLst>
              </a:tr>
              <a:tr h="428770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886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6715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623 497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428 384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699 714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481 990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616 382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427 633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687 807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485 772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658 761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476 436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425 914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1 138 730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5 076 615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3 529 230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5. 7. 2021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BEA506ED-DE19-4D7C-A8B3-F1F57E159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75153"/>
              </p:ext>
            </p:extLst>
          </p:nvPr>
        </p:nvGraphicFramePr>
        <p:xfrm>
          <a:off x="2033957" y="1221061"/>
          <a:ext cx="9972882" cy="5520912"/>
        </p:xfrm>
        <a:graphic>
          <a:graphicData uri="http://schemas.openxmlformats.org/drawingml/2006/table">
            <a:tbl>
              <a:tblPr/>
              <a:tblGrid>
                <a:gridCol w="1108098">
                  <a:extLst>
                    <a:ext uri="{9D8B030D-6E8A-4147-A177-3AD203B41FA5}">
                      <a16:colId xmlns:a16="http://schemas.microsoft.com/office/drawing/2014/main" val="1065900115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2137636890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4214974931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1410501027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729524284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2677871945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1508482355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224818536"/>
                    </a:ext>
                  </a:extLst>
                </a:gridCol>
                <a:gridCol w="1108098">
                  <a:extLst>
                    <a:ext uri="{9D8B030D-6E8A-4147-A177-3AD203B41FA5}">
                      <a16:colId xmlns:a16="http://schemas.microsoft.com/office/drawing/2014/main" val="106558566"/>
                    </a:ext>
                  </a:extLst>
                </a:gridCol>
              </a:tblGrid>
              <a:tr h="345057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1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250843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E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0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19298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77417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30108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33580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8833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720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45072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83974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66563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10859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82240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48636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197136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7391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0605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5. 7. 2021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87519"/>
              </p:ext>
            </p:extLst>
          </p:nvPr>
        </p:nvGraphicFramePr>
        <p:xfrm>
          <a:off x="204457" y="656544"/>
          <a:ext cx="11802380" cy="6082385"/>
        </p:xfrm>
        <a:graphic>
          <a:graphicData uri="http://schemas.openxmlformats.org/drawingml/2006/table">
            <a:tbl>
              <a:tblPr/>
              <a:tblGrid>
                <a:gridCol w="1834817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887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653 188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653 188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125 922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143 633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120 135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103 627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126 548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52 548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674 740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60 884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47 313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48 678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56 721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56 716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46 479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317 711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46 239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44 499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43 012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51 025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10 992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85 204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281 982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13 535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15 512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21 291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29 207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32 960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23 758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136 846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40 559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41 761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38 488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49 218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69 698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144 602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385 429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21 068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28 778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25 098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42 049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16 711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21 534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49 677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205 483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52 359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33 299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26 828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64 340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39 930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46 602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264 264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45 414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44 019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25 769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54 614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26 237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43 849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240 533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72 785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39 886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27 144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43 041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50 566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25 960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259 732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62 615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101 372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85 647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68 594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58 847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189 180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568 157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41 516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56 637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39 596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35 695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19 847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39 629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47 374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280 821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27 985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49 738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48 184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31 453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72 457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38 424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268 805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18 453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60 439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72 772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64 769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83 504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104 623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129 499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535 004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CZ099 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629 334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706 886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622 642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694 353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665 013</a:t>
                      </a:r>
                      <a:b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588 008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1 154 122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5 124 665</a:t>
                      </a:r>
                      <a:b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5. 7.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20955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44807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174171" y="694787"/>
            <a:ext cx="115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dirty="0"/>
              <a:t>ČR má dostatečnou rychlost očkování a dostatek látek, aby v červenci dosáhla EU cíle </a:t>
            </a:r>
          </a:p>
          <a:p>
            <a:pPr lvl="0"/>
            <a:r>
              <a:rPr lang="cs-CZ" dirty="0"/>
              <a:t>(70 % alespoň první dávkou v dospělé populaci)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86127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19407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58812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19791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87837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60623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88589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8406</TotalTime>
  <Words>1457</Words>
  <Application>Microsoft Office PowerPoint</Application>
  <PresentationFormat>Širokoúhlá obrazovka</PresentationFormat>
  <Paragraphs>352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5. 7. 2021</vt:lpstr>
      <vt:lpstr>Zájem o očkování, stav k 5. 7. 2021</vt:lpstr>
      <vt:lpstr>Zájem o očkování, stav k 5. 7. 2021</vt:lpstr>
      <vt:lpstr>Zájem o očkování, stav k 5. 7. 2021</vt:lpstr>
      <vt:lpstr>Zájem o očkování, stav k 5. 7. 2021</vt:lpstr>
      <vt:lpstr>Zájem o očkování, stav k 5. 7. 2021</vt:lpstr>
      <vt:lpstr>Zájem o očkování, stav k 5. 7. 2021</vt:lpstr>
      <vt:lpstr>Zájem o očkování, stav k 5. 7. 2021</vt:lpstr>
      <vt:lpstr>Zájem o očkování, stav k 5. 7.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Ladislav Dušek</cp:lastModifiedBy>
  <cp:revision>548</cp:revision>
  <dcterms:created xsi:type="dcterms:W3CDTF">2020-11-14T10:09:00Z</dcterms:created>
  <dcterms:modified xsi:type="dcterms:W3CDTF">2021-07-07T04:35:59Z</dcterms:modified>
</cp:coreProperties>
</file>