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0835" autoAdjust="0"/>
  </p:normalViewPr>
  <p:slideViewPr>
    <p:cSldViewPr snapToGrid="0">
      <p:cViewPr varScale="1">
        <p:scale>
          <a:sx n="79" d="100"/>
          <a:sy n="79" d="100"/>
        </p:scale>
        <p:origin x="1027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09.07.2021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09.07.2021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9</a:t>
            </a:r>
            <a:r>
              <a:rPr lang="cs-CZ" b="1" dirty="0" smtClean="0"/>
              <a:t>. </a:t>
            </a:r>
            <a:r>
              <a:rPr lang="cs-CZ" b="1" dirty="0"/>
              <a:t>č</a:t>
            </a:r>
            <a:r>
              <a:rPr lang="cs-CZ" b="1" dirty="0" smtClean="0"/>
              <a:t>ervence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09.07.2021 </a:t>
            </a:r>
            <a:r>
              <a:rPr lang="cs-CZ" b="1" dirty="0" smtClean="0"/>
              <a:t>00:18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/>
              <a:t>9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73885"/>
              </p:ext>
            </p:extLst>
          </p:nvPr>
        </p:nvGraphicFramePr>
        <p:xfrm>
          <a:off x="332818" y="1021410"/>
          <a:ext cx="8704179" cy="5166609"/>
        </p:xfrm>
        <a:graphic>
          <a:graphicData uri="http://schemas.openxmlformats.org/drawingml/2006/table">
            <a:tbl>
              <a:tblPr/>
              <a:tblGrid>
                <a:gridCol w="1918732">
                  <a:extLst>
                    <a:ext uri="{9D8B030D-6E8A-4147-A177-3AD203B41FA5}">
                      <a16:colId xmlns:a16="http://schemas.microsoft.com/office/drawing/2014/main" val="1324614253"/>
                    </a:ext>
                  </a:extLst>
                </a:gridCol>
                <a:gridCol w="1092788">
                  <a:extLst>
                    <a:ext uri="{9D8B030D-6E8A-4147-A177-3AD203B41FA5}">
                      <a16:colId xmlns:a16="http://schemas.microsoft.com/office/drawing/2014/main" val="3151501487"/>
                    </a:ext>
                  </a:extLst>
                </a:gridCol>
                <a:gridCol w="1080081">
                  <a:extLst>
                    <a:ext uri="{9D8B030D-6E8A-4147-A177-3AD203B41FA5}">
                      <a16:colId xmlns:a16="http://schemas.microsoft.com/office/drawing/2014/main" val="1637376606"/>
                    </a:ext>
                  </a:extLst>
                </a:gridCol>
                <a:gridCol w="1080081">
                  <a:extLst>
                    <a:ext uri="{9D8B030D-6E8A-4147-A177-3AD203B41FA5}">
                      <a16:colId xmlns:a16="http://schemas.microsoft.com/office/drawing/2014/main" val="3749048085"/>
                    </a:ext>
                  </a:extLst>
                </a:gridCol>
                <a:gridCol w="1130907">
                  <a:extLst>
                    <a:ext uri="{9D8B030D-6E8A-4147-A177-3AD203B41FA5}">
                      <a16:colId xmlns:a16="http://schemas.microsoft.com/office/drawing/2014/main" val="3688533133"/>
                    </a:ext>
                  </a:extLst>
                </a:gridCol>
                <a:gridCol w="1130907">
                  <a:extLst>
                    <a:ext uri="{9D8B030D-6E8A-4147-A177-3AD203B41FA5}">
                      <a16:colId xmlns:a16="http://schemas.microsoft.com/office/drawing/2014/main" val="2194297112"/>
                    </a:ext>
                  </a:extLst>
                </a:gridCol>
                <a:gridCol w="1270683">
                  <a:extLst>
                    <a:ext uri="{9D8B030D-6E8A-4147-A177-3AD203B41FA5}">
                      <a16:colId xmlns:a16="http://schemas.microsoft.com/office/drawing/2014/main" val="59891544"/>
                    </a:ext>
                  </a:extLst>
                </a:gridCol>
              </a:tblGrid>
              <a:tr h="21961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09.07. 2021, 12:30h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778832"/>
                  </a:ext>
                </a:extLst>
              </a:tr>
              <a:tr h="186477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236683"/>
                  </a:ext>
                </a:extLst>
              </a:tr>
              <a:tr h="2196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048974"/>
                  </a:ext>
                </a:extLst>
              </a:tr>
              <a:tr h="63529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161919"/>
                  </a:ext>
                </a:extLst>
              </a:tr>
              <a:tr h="1882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56338"/>
                  </a:ext>
                </a:extLst>
              </a:tr>
              <a:tr h="1882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63483"/>
                  </a:ext>
                </a:extLst>
              </a:tr>
              <a:tr h="1882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026579"/>
                  </a:ext>
                </a:extLst>
              </a:tr>
              <a:tr h="1882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448786"/>
                  </a:ext>
                </a:extLst>
              </a:tr>
              <a:tr h="1960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696521"/>
                  </a:ext>
                </a:extLst>
              </a:tr>
              <a:tr h="1882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14159"/>
                  </a:ext>
                </a:extLst>
              </a:tr>
              <a:tr h="1882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938364"/>
                  </a:ext>
                </a:extLst>
              </a:tr>
              <a:tr h="1882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41853"/>
                  </a:ext>
                </a:extLst>
              </a:tr>
              <a:tr h="1882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1708"/>
                  </a:ext>
                </a:extLst>
              </a:tr>
              <a:tr h="1882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85955"/>
                  </a:ext>
                </a:extLst>
              </a:tr>
              <a:tr h="1882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771790"/>
                  </a:ext>
                </a:extLst>
              </a:tr>
              <a:tr h="1882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858580"/>
                  </a:ext>
                </a:extLst>
              </a:tr>
              <a:tr h="1882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230304"/>
                  </a:ext>
                </a:extLst>
              </a:tr>
              <a:tr h="2117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227673"/>
                  </a:ext>
                </a:extLst>
              </a:tr>
              <a:tr h="2274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3 713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901212"/>
                  </a:ext>
                </a:extLst>
              </a:tr>
              <a:tr h="266669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210797"/>
                  </a:ext>
                </a:extLst>
              </a:tr>
              <a:tr h="186477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68912"/>
                  </a:ext>
                </a:extLst>
              </a:tr>
              <a:tr h="36667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039661"/>
                  </a:ext>
                </a:extLst>
              </a:tr>
              <a:tr h="188236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65x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15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8040418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09.07.2021 </a:t>
            </a:r>
            <a:r>
              <a:rPr lang="cs-CZ" b="1" dirty="0" smtClean="0"/>
              <a:t>00:18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25</a:t>
            </a:r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21136"/>
              </p:ext>
            </p:extLst>
          </p:nvPr>
        </p:nvGraphicFramePr>
        <p:xfrm>
          <a:off x="332820" y="933855"/>
          <a:ext cx="8159427" cy="5316472"/>
        </p:xfrm>
        <a:graphic>
          <a:graphicData uri="http://schemas.openxmlformats.org/drawingml/2006/table">
            <a:tbl>
              <a:tblPr/>
              <a:tblGrid>
                <a:gridCol w="1979222">
                  <a:extLst>
                    <a:ext uri="{9D8B030D-6E8A-4147-A177-3AD203B41FA5}">
                      <a16:colId xmlns:a16="http://schemas.microsoft.com/office/drawing/2014/main" val="3634083949"/>
                    </a:ext>
                  </a:extLst>
                </a:gridCol>
                <a:gridCol w="1109737">
                  <a:extLst>
                    <a:ext uri="{9D8B030D-6E8A-4147-A177-3AD203B41FA5}">
                      <a16:colId xmlns:a16="http://schemas.microsoft.com/office/drawing/2014/main" val="3943219884"/>
                    </a:ext>
                  </a:extLst>
                </a:gridCol>
                <a:gridCol w="1052534">
                  <a:extLst>
                    <a:ext uri="{9D8B030D-6E8A-4147-A177-3AD203B41FA5}">
                      <a16:colId xmlns:a16="http://schemas.microsoft.com/office/drawing/2014/main" val="2001529861"/>
                    </a:ext>
                  </a:extLst>
                </a:gridCol>
                <a:gridCol w="1052534">
                  <a:extLst>
                    <a:ext uri="{9D8B030D-6E8A-4147-A177-3AD203B41FA5}">
                      <a16:colId xmlns:a16="http://schemas.microsoft.com/office/drawing/2014/main" val="1704000822"/>
                    </a:ext>
                  </a:extLst>
                </a:gridCol>
                <a:gridCol w="768807">
                  <a:extLst>
                    <a:ext uri="{9D8B030D-6E8A-4147-A177-3AD203B41FA5}">
                      <a16:colId xmlns:a16="http://schemas.microsoft.com/office/drawing/2014/main" val="1817955950"/>
                    </a:ext>
                  </a:extLst>
                </a:gridCol>
                <a:gridCol w="1018213">
                  <a:extLst>
                    <a:ext uri="{9D8B030D-6E8A-4147-A177-3AD203B41FA5}">
                      <a16:colId xmlns:a16="http://schemas.microsoft.com/office/drawing/2014/main" val="542326003"/>
                    </a:ext>
                  </a:extLst>
                </a:gridCol>
                <a:gridCol w="1178380">
                  <a:extLst>
                    <a:ext uri="{9D8B030D-6E8A-4147-A177-3AD203B41FA5}">
                      <a16:colId xmlns:a16="http://schemas.microsoft.com/office/drawing/2014/main" val="169160760"/>
                    </a:ext>
                  </a:extLst>
                </a:gridCol>
              </a:tblGrid>
              <a:tr h="370052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09.07. 2021, 12:30 h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453565"/>
                  </a:ext>
                </a:extLst>
              </a:tr>
              <a:tr h="18776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388539"/>
                  </a:ext>
                </a:extLst>
              </a:tr>
              <a:tr h="2193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977946"/>
                  </a:ext>
                </a:extLst>
              </a:tr>
              <a:tr h="63462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459436"/>
                  </a:ext>
                </a:extLst>
              </a:tr>
              <a:tr h="1880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578398"/>
                  </a:ext>
                </a:extLst>
              </a:tr>
              <a:tr h="1880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04138"/>
                  </a:ext>
                </a:extLst>
              </a:tr>
              <a:tr h="1880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9027"/>
                  </a:ext>
                </a:extLst>
              </a:tr>
              <a:tr h="1880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035925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585827"/>
                  </a:ext>
                </a:extLst>
              </a:tr>
              <a:tr h="1880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61299"/>
                  </a:ext>
                </a:extLst>
              </a:tr>
              <a:tr h="1880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1 456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348542"/>
                  </a:ext>
                </a:extLst>
              </a:tr>
              <a:tr h="1880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808139"/>
                  </a:ext>
                </a:extLst>
              </a:tr>
              <a:tr h="1880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2 567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372750"/>
                  </a:ext>
                </a:extLst>
              </a:tr>
              <a:tr h="1880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85966"/>
                  </a:ext>
                </a:extLst>
              </a:tr>
              <a:tr h="1880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525425"/>
                  </a:ext>
                </a:extLst>
              </a:tr>
              <a:tr h="1880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6989"/>
                  </a:ext>
                </a:extLst>
              </a:tr>
              <a:tr h="1880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174792"/>
                  </a:ext>
                </a:extLst>
              </a:tr>
              <a:tr h="2115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21372"/>
                  </a:ext>
                </a:extLst>
              </a:tr>
              <a:tr h="2272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22 505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381040"/>
                  </a:ext>
                </a:extLst>
              </a:tr>
              <a:tr h="266387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990660"/>
                  </a:ext>
                </a:extLst>
              </a:tr>
              <a:tr h="187761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39911"/>
                  </a:ext>
                </a:extLst>
              </a:tr>
              <a:tr h="36925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609064"/>
                  </a:ext>
                </a:extLst>
              </a:tr>
              <a:tr h="188039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65x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907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442" y="1496500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02</a:t>
            </a:r>
            <a:r>
              <a:rPr lang="cs-CZ" sz="1800" b="1" i="1" dirty="0" smtClean="0">
                <a:solidFill>
                  <a:srgbClr val="FF0000"/>
                </a:solidFill>
              </a:rPr>
              <a:t>.07.- 09.07.2021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17388</TotalTime>
  <Words>448</Words>
  <Application>Microsoft Office PowerPoint</Application>
  <PresentationFormat>Širokoúhlá obrazovka</PresentationFormat>
  <Paragraphs>231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1282</cp:revision>
  <cp:lastPrinted>2020-10-20T04:21:56Z</cp:lastPrinted>
  <dcterms:created xsi:type="dcterms:W3CDTF">2020-07-15T10:33:32Z</dcterms:created>
  <dcterms:modified xsi:type="dcterms:W3CDTF">2021-07-09T08:33:44Z</dcterms:modified>
</cp:coreProperties>
</file>