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1428" r:id="rId2"/>
    <p:sldId id="1551" r:id="rId3"/>
    <p:sldId id="1487" r:id="rId4"/>
    <p:sldId id="1781" r:id="rId5"/>
    <p:sldId id="1474" r:id="rId6"/>
    <p:sldId id="1481" r:id="rId7"/>
    <p:sldId id="1482" r:id="rId8"/>
    <p:sldId id="1475" r:id="rId9"/>
    <p:sldId id="1483" r:id="rId10"/>
    <p:sldId id="1484" r:id="rId11"/>
    <p:sldId id="1476" r:id="rId12"/>
    <p:sldId id="1523" r:id="rId13"/>
    <p:sldId id="1524" r:id="rId14"/>
    <p:sldId id="1595" r:id="rId15"/>
    <p:sldId id="1639" r:id="rId16"/>
    <p:sldId id="1802" r:id="rId17"/>
    <p:sldId id="1829" r:id="rId18"/>
    <p:sldId id="1823" r:id="rId19"/>
    <p:sldId id="1845" r:id="rId20"/>
    <p:sldId id="1574" r:id="rId21"/>
    <p:sldId id="1592" r:id="rId22"/>
    <p:sldId id="1593" r:id="rId23"/>
    <p:sldId id="1847" r:id="rId24"/>
    <p:sldId id="1848" r:id="rId25"/>
    <p:sldId id="1849" r:id="rId26"/>
    <p:sldId id="1850" r:id="rId27"/>
    <p:sldId id="1851" r:id="rId28"/>
    <p:sldId id="1852" r:id="rId29"/>
    <p:sldId id="1853" r:id="rId30"/>
    <p:sldId id="1854" r:id="rId31"/>
    <p:sldId id="1855" r:id="rId32"/>
    <p:sldId id="1856" r:id="rId33"/>
    <p:sldId id="1857" r:id="rId34"/>
    <p:sldId id="1858" r:id="rId35"/>
    <p:sldId id="1859" r:id="rId36"/>
    <p:sldId id="1860" r:id="rId37"/>
    <p:sldId id="1861" r:id="rId3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9966"/>
    <a:srgbClr val="FF9933"/>
    <a:srgbClr val="00B0F0"/>
    <a:srgbClr val="BFBFBF"/>
    <a:srgbClr val="A6A6A6"/>
    <a:srgbClr val="7F7F7F"/>
    <a:srgbClr val="8053F0"/>
    <a:srgbClr val="300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6" d="100"/>
          <a:sy n="106" d="100"/>
        </p:scale>
        <p:origin x="270" y="13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1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List1!$B$1:$P$1</c:f>
              <c:strCache>
                <c:ptCount val="15"/>
                <c:pt idx="0">
                  <c:v>05/ 2020</c:v>
                </c:pt>
                <c:pt idx="1">
                  <c:v>06/ 2020</c:v>
                </c:pt>
                <c:pt idx="2">
                  <c:v>07/ 2020</c:v>
                </c:pt>
                <c:pt idx="3">
                  <c:v>08/ 2020</c:v>
                </c:pt>
                <c:pt idx="4">
                  <c:v>09/ 2020</c:v>
                </c:pt>
                <c:pt idx="5">
                  <c:v>10/ 2020</c:v>
                </c:pt>
                <c:pt idx="6">
                  <c:v>11/ 2020</c:v>
                </c:pt>
                <c:pt idx="7">
                  <c:v>12/ 2020</c:v>
                </c:pt>
                <c:pt idx="8">
                  <c:v>01/ 2021</c:v>
                </c:pt>
                <c:pt idx="9">
                  <c:v>02/ 2021</c:v>
                </c:pt>
                <c:pt idx="10">
                  <c:v>03/ 2021</c:v>
                </c:pt>
                <c:pt idx="11">
                  <c:v>04/ 2021</c:v>
                </c:pt>
                <c:pt idx="12">
                  <c:v>05/ 2021</c:v>
                </c:pt>
                <c:pt idx="13">
                  <c:v>06/ 2021</c:v>
                </c:pt>
                <c:pt idx="14">
                  <c:v>07/ 2021</c:v>
                </c:pt>
              </c:strCache>
            </c:strRef>
          </c:cat>
          <c:val>
            <c:numRef>
              <c:f>List1!$B$2:$P$2</c:f>
              <c:numCache>
                <c:formatCode>General</c:formatCode>
                <c:ptCount val="15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9760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975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List1!$B$1:$BM$1</c:f>
              <c:strCache>
                <c:ptCount val="64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</c:strCache>
            </c:strRef>
          </c:cat>
          <c:val>
            <c:numRef>
              <c:f>List1!$B$2:$BM$2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3324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122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0.81618014456868127</c:v>
                </c:pt>
                <c:pt idx="1">
                  <c:v>0.18381985543131873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3.6242943383260673E-2"/>
                  <c:y val="1.89402053514146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0.79542664612009295</c:v>
                </c:pt>
                <c:pt idx="1">
                  <c:v>0.20457335387990702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0.1504213485063390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0.65687644994348937</c:v>
                </c:pt>
                <c:pt idx="1">
                  <c:v>0.34312355005651063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4.3491474984860841E-2"/>
                  <c:y val="5.16551055038582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0.73079864829159069</c:v>
                </c:pt>
                <c:pt idx="1">
                  <c:v>0.26920135170840925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0.99887297798992314</c:v>
                </c:pt>
                <c:pt idx="1">
                  <c:v>1.1270220100769027E-3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0.85947144223246108</c:v>
                </c:pt>
                <c:pt idx="1">
                  <c:v>0.14052855776753889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0.91601165998646605</c:v>
                </c:pt>
                <c:pt idx="1">
                  <c:v>8.3988340013533919E-2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nakažených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List1!$A$2:$A$317</c:f>
              <c:numCache>
                <c:formatCode>m/d/yyyy</c:formatCode>
                <c:ptCount val="3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</c:numCache>
            </c:numRef>
          </c:cat>
          <c:val>
            <c:numRef>
              <c:f>List1!$B$2:$B$317</c:f>
              <c:numCache>
                <c:formatCode>General</c:formatCode>
                <c:ptCount val="31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10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11</c:v>
                </c:pt>
                <c:pt idx="17">
                  <c:v>13</c:v>
                </c:pt>
                <c:pt idx="18">
                  <c:v>14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19</c:v>
                </c:pt>
                <c:pt idx="23">
                  <c:v>22</c:v>
                </c:pt>
                <c:pt idx="24">
                  <c:v>23</c:v>
                </c:pt>
                <c:pt idx="25">
                  <c:v>28</c:v>
                </c:pt>
                <c:pt idx="26">
                  <c:v>33</c:v>
                </c:pt>
                <c:pt idx="27">
                  <c:v>36</c:v>
                </c:pt>
                <c:pt idx="28">
                  <c:v>41</c:v>
                </c:pt>
                <c:pt idx="29">
                  <c:v>69</c:v>
                </c:pt>
                <c:pt idx="30">
                  <c:v>99</c:v>
                </c:pt>
                <c:pt idx="31">
                  <c:v>158</c:v>
                </c:pt>
                <c:pt idx="32">
                  <c:v>194</c:v>
                </c:pt>
                <c:pt idx="33">
                  <c:v>248</c:v>
                </c:pt>
                <c:pt idx="34">
                  <c:v>385</c:v>
                </c:pt>
                <c:pt idx="35">
                  <c:v>467</c:v>
                </c:pt>
                <c:pt idx="36">
                  <c:v>512</c:v>
                </c:pt>
                <c:pt idx="37">
                  <c:v>590</c:v>
                </c:pt>
                <c:pt idx="38">
                  <c:v>729</c:v>
                </c:pt>
                <c:pt idx="39">
                  <c:v>758</c:v>
                </c:pt>
                <c:pt idx="40">
                  <c:v>769</c:v>
                </c:pt>
                <c:pt idx="41">
                  <c:v>907</c:v>
                </c:pt>
                <c:pt idx="42">
                  <c:v>1129</c:v>
                </c:pt>
                <c:pt idx="43">
                  <c:v>1310</c:v>
                </c:pt>
                <c:pt idx="44">
                  <c:v>1500</c:v>
                </c:pt>
                <c:pt idx="45">
                  <c:v>1704</c:v>
                </c:pt>
                <c:pt idx="46">
                  <c:v>1858</c:v>
                </c:pt>
                <c:pt idx="47">
                  <c:v>1899</c:v>
                </c:pt>
                <c:pt idx="48">
                  <c:v>2141</c:v>
                </c:pt>
                <c:pt idx="49">
                  <c:v>2337</c:v>
                </c:pt>
                <c:pt idx="50">
                  <c:v>2663</c:v>
                </c:pt>
                <c:pt idx="51">
                  <c:v>2890</c:v>
                </c:pt>
                <c:pt idx="52">
                  <c:v>3304</c:v>
                </c:pt>
                <c:pt idx="53">
                  <c:v>3531</c:v>
                </c:pt>
                <c:pt idx="54">
                  <c:v>3725</c:v>
                </c:pt>
                <c:pt idx="55">
                  <c:v>4112</c:v>
                </c:pt>
                <c:pt idx="56">
                  <c:v>4633</c:v>
                </c:pt>
                <c:pt idx="57">
                  <c:v>4893</c:v>
                </c:pt>
                <c:pt idx="58">
                  <c:v>5428</c:v>
                </c:pt>
                <c:pt idx="59">
                  <c:v>6015</c:v>
                </c:pt>
                <c:pt idx="60">
                  <c:v>6351</c:v>
                </c:pt>
                <c:pt idx="61">
                  <c:v>6563</c:v>
                </c:pt>
                <c:pt idx="62">
                  <c:v>6893</c:v>
                </c:pt>
                <c:pt idx="63">
                  <c:v>7225</c:v>
                </c:pt>
                <c:pt idx="64">
                  <c:v>7648</c:v>
                </c:pt>
                <c:pt idx="65">
                  <c:v>8181</c:v>
                </c:pt>
                <c:pt idx="66">
                  <c:v>8668</c:v>
                </c:pt>
                <c:pt idx="67">
                  <c:v>8881</c:v>
                </c:pt>
                <c:pt idx="68">
                  <c:v>8959</c:v>
                </c:pt>
                <c:pt idx="69">
                  <c:v>9160</c:v>
                </c:pt>
                <c:pt idx="70">
                  <c:v>9545</c:v>
                </c:pt>
                <c:pt idx="71">
                  <c:v>10219</c:v>
                </c:pt>
                <c:pt idx="72">
                  <c:v>10719</c:v>
                </c:pt>
                <c:pt idx="73">
                  <c:v>11196</c:v>
                </c:pt>
                <c:pt idx="74">
                  <c:v>11374</c:v>
                </c:pt>
                <c:pt idx="75">
                  <c:v>11539</c:v>
                </c:pt>
                <c:pt idx="76">
                  <c:v>11919</c:v>
                </c:pt>
                <c:pt idx="77">
                  <c:v>12056</c:v>
                </c:pt>
                <c:pt idx="78">
                  <c:v>12326</c:v>
                </c:pt>
                <c:pt idx="79">
                  <c:v>12595</c:v>
                </c:pt>
                <c:pt idx="80">
                  <c:v>12833</c:v>
                </c:pt>
                <c:pt idx="81">
                  <c:v>12927</c:v>
                </c:pt>
                <c:pt idx="82">
                  <c:v>13018</c:v>
                </c:pt>
                <c:pt idx="83">
                  <c:v>13397</c:v>
                </c:pt>
                <c:pt idx="84">
                  <c:v>13595</c:v>
                </c:pt>
                <c:pt idx="85">
                  <c:v>13718</c:v>
                </c:pt>
                <c:pt idx="86">
                  <c:v>13913</c:v>
                </c:pt>
                <c:pt idx="87">
                  <c:v>14051</c:v>
                </c:pt>
                <c:pt idx="88">
                  <c:v>14129</c:v>
                </c:pt>
                <c:pt idx="89">
                  <c:v>14157</c:v>
                </c:pt>
                <c:pt idx="90">
                  <c:v>14372</c:v>
                </c:pt>
                <c:pt idx="91">
                  <c:v>14494</c:v>
                </c:pt>
                <c:pt idx="92">
                  <c:v>14625</c:v>
                </c:pt>
                <c:pt idx="93">
                  <c:v>14757</c:v>
                </c:pt>
                <c:pt idx="94">
                  <c:v>14896</c:v>
                </c:pt>
                <c:pt idx="95">
                  <c:v>14984</c:v>
                </c:pt>
                <c:pt idx="96">
                  <c:v>15004</c:v>
                </c:pt>
                <c:pt idx="97">
                  <c:v>15146</c:v>
                </c:pt>
                <c:pt idx="98">
                  <c:v>15234</c:v>
                </c:pt>
                <c:pt idx="99">
                  <c:v>15375</c:v>
                </c:pt>
                <c:pt idx="100">
                  <c:v>15458</c:v>
                </c:pt>
                <c:pt idx="101">
                  <c:v>15687</c:v>
                </c:pt>
                <c:pt idx="102">
                  <c:v>15754</c:v>
                </c:pt>
                <c:pt idx="103">
                  <c:v>15804</c:v>
                </c:pt>
                <c:pt idx="104">
                  <c:v>15952</c:v>
                </c:pt>
                <c:pt idx="105">
                  <c:v>16085</c:v>
                </c:pt>
                <c:pt idx="106">
                  <c:v>16185</c:v>
                </c:pt>
                <c:pt idx="107">
                  <c:v>16253</c:v>
                </c:pt>
                <c:pt idx="108">
                  <c:v>16468</c:v>
                </c:pt>
                <c:pt idx="109">
                  <c:v>16527</c:v>
                </c:pt>
                <c:pt idx="110">
                  <c:v>16548</c:v>
                </c:pt>
                <c:pt idx="111">
                  <c:v>16726</c:v>
                </c:pt>
                <c:pt idx="112">
                  <c:v>16900</c:v>
                </c:pt>
                <c:pt idx="113">
                  <c:v>17022</c:v>
                </c:pt>
                <c:pt idx="114">
                  <c:v>17040</c:v>
                </c:pt>
                <c:pt idx="115">
                  <c:v>17111</c:v>
                </c:pt>
                <c:pt idx="116">
                  <c:v>17188</c:v>
                </c:pt>
                <c:pt idx="117">
                  <c:v>17285</c:v>
                </c:pt>
                <c:pt idx="118">
                  <c:v>17450</c:v>
                </c:pt>
                <c:pt idx="119">
                  <c:v>17636</c:v>
                </c:pt>
                <c:pt idx="120">
                  <c:v>17779</c:v>
                </c:pt>
                <c:pt idx="121">
                  <c:v>17912</c:v>
                </c:pt>
                <c:pt idx="122">
                  <c:v>17975</c:v>
                </c:pt>
                <c:pt idx="123">
                  <c:v>18034</c:v>
                </c:pt>
                <c:pt idx="124">
                  <c:v>18075</c:v>
                </c:pt>
                <c:pt idx="125">
                  <c:v>18342</c:v>
                </c:pt>
                <c:pt idx="126">
                  <c:v>18493</c:v>
                </c:pt>
                <c:pt idx="127">
                  <c:v>18657</c:v>
                </c:pt>
                <c:pt idx="128">
                  <c:v>18888</c:v>
                </c:pt>
                <c:pt idx="129">
                  <c:v>19073</c:v>
                </c:pt>
                <c:pt idx="130">
                  <c:v>19133</c:v>
                </c:pt>
                <c:pt idx="131">
                  <c:v>19161</c:v>
                </c:pt>
                <c:pt idx="132">
                  <c:v>19398</c:v>
                </c:pt>
                <c:pt idx="133">
                  <c:v>19523</c:v>
                </c:pt>
                <c:pt idx="134">
                  <c:v>19698</c:v>
                </c:pt>
                <c:pt idx="135">
                  <c:v>19795</c:v>
                </c:pt>
                <c:pt idx="136">
                  <c:v>19880</c:v>
                </c:pt>
                <c:pt idx="137">
                  <c:v>19915</c:v>
                </c:pt>
                <c:pt idx="138">
                  <c:v>19960</c:v>
                </c:pt>
                <c:pt idx="139">
                  <c:v>20120</c:v>
                </c:pt>
                <c:pt idx="140">
                  <c:v>20198</c:v>
                </c:pt>
                <c:pt idx="141">
                  <c:v>20344</c:v>
                </c:pt>
                <c:pt idx="142">
                  <c:v>20450</c:v>
                </c:pt>
                <c:pt idx="143">
                  <c:v>20564</c:v>
                </c:pt>
                <c:pt idx="144">
                  <c:v>20617</c:v>
                </c:pt>
                <c:pt idx="145">
                  <c:v>20641</c:v>
                </c:pt>
                <c:pt idx="146">
                  <c:v>20726</c:v>
                </c:pt>
                <c:pt idx="147">
                  <c:v>20767</c:v>
                </c:pt>
                <c:pt idx="148">
                  <c:v>20860</c:v>
                </c:pt>
                <c:pt idx="149">
                  <c:v>20925</c:v>
                </c:pt>
                <c:pt idx="150">
                  <c:v>20961</c:v>
                </c:pt>
                <c:pt idx="151">
                  <c:v>21010</c:v>
                </c:pt>
                <c:pt idx="152">
                  <c:v>21019</c:v>
                </c:pt>
                <c:pt idx="153">
                  <c:v>21124</c:v>
                </c:pt>
                <c:pt idx="154">
                  <c:v>21218</c:v>
                </c:pt>
                <c:pt idx="155">
                  <c:v>21320</c:v>
                </c:pt>
                <c:pt idx="156">
                  <c:v>21402</c:v>
                </c:pt>
                <c:pt idx="157">
                  <c:v>21486</c:v>
                </c:pt>
                <c:pt idx="158">
                  <c:v>21528</c:v>
                </c:pt>
                <c:pt idx="159">
                  <c:v>21544</c:v>
                </c:pt>
                <c:pt idx="160">
                  <c:v>21607</c:v>
                </c:pt>
                <c:pt idx="161">
                  <c:v>21671</c:v>
                </c:pt>
                <c:pt idx="162">
                  <c:v>21738</c:v>
                </c:pt>
                <c:pt idx="163">
                  <c:v>21803</c:v>
                </c:pt>
                <c:pt idx="164">
                  <c:v>21855</c:v>
                </c:pt>
                <c:pt idx="165">
                  <c:v>21863</c:v>
                </c:pt>
                <c:pt idx="166">
                  <c:v>21875</c:v>
                </c:pt>
                <c:pt idx="167">
                  <c:v>21912</c:v>
                </c:pt>
                <c:pt idx="168">
                  <c:v>21930</c:v>
                </c:pt>
                <c:pt idx="169">
                  <c:v>21960</c:v>
                </c:pt>
                <c:pt idx="170">
                  <c:v>21987</c:v>
                </c:pt>
                <c:pt idx="171">
                  <c:v>22013</c:v>
                </c:pt>
                <c:pt idx="172">
                  <c:v>22031</c:v>
                </c:pt>
                <c:pt idx="173">
                  <c:v>22036</c:v>
                </c:pt>
                <c:pt idx="174">
                  <c:v>22126</c:v>
                </c:pt>
                <c:pt idx="175">
                  <c:v>22161</c:v>
                </c:pt>
                <c:pt idx="176">
                  <c:v>22196</c:v>
                </c:pt>
                <c:pt idx="177">
                  <c:v>22242</c:v>
                </c:pt>
                <c:pt idx="178">
                  <c:v>22288</c:v>
                </c:pt>
                <c:pt idx="179">
                  <c:v>22297</c:v>
                </c:pt>
                <c:pt idx="180">
                  <c:v>22300</c:v>
                </c:pt>
                <c:pt idx="181">
                  <c:v>22378</c:v>
                </c:pt>
                <c:pt idx="182">
                  <c:v>22406</c:v>
                </c:pt>
                <c:pt idx="183">
                  <c:v>22452</c:v>
                </c:pt>
                <c:pt idx="184">
                  <c:v>22461</c:v>
                </c:pt>
                <c:pt idx="185">
                  <c:v>22483</c:v>
                </c:pt>
                <c:pt idx="186">
                  <c:v>22487</c:v>
                </c:pt>
                <c:pt idx="187">
                  <c:v>22492</c:v>
                </c:pt>
                <c:pt idx="188">
                  <c:v>22518</c:v>
                </c:pt>
                <c:pt idx="189">
                  <c:v>22588</c:v>
                </c:pt>
                <c:pt idx="190">
                  <c:v>22643</c:v>
                </c:pt>
                <c:pt idx="191">
                  <c:v>22655</c:v>
                </c:pt>
                <c:pt idx="192">
                  <c:v>22680</c:v>
                </c:pt>
                <c:pt idx="193">
                  <c:v>22689</c:v>
                </c:pt>
                <c:pt idx="194">
                  <c:v>22695</c:v>
                </c:pt>
                <c:pt idx="195">
                  <c:v>22721</c:v>
                </c:pt>
                <c:pt idx="196">
                  <c:v>22741</c:v>
                </c:pt>
                <c:pt idx="197">
                  <c:v>22748</c:v>
                </c:pt>
                <c:pt idx="198">
                  <c:v>22784</c:v>
                </c:pt>
                <c:pt idx="199">
                  <c:v>22802</c:v>
                </c:pt>
                <c:pt idx="200">
                  <c:v>22810</c:v>
                </c:pt>
                <c:pt idx="201">
                  <c:v>22814</c:v>
                </c:pt>
                <c:pt idx="202">
                  <c:v>22827</c:v>
                </c:pt>
                <c:pt idx="203">
                  <c:v>22854</c:v>
                </c:pt>
                <c:pt idx="204">
                  <c:v>22873</c:v>
                </c:pt>
                <c:pt idx="205">
                  <c:v>22903</c:v>
                </c:pt>
                <c:pt idx="206">
                  <c:v>22909</c:v>
                </c:pt>
                <c:pt idx="207">
                  <c:v>22912</c:v>
                </c:pt>
                <c:pt idx="208">
                  <c:v>22916</c:v>
                </c:pt>
                <c:pt idx="209">
                  <c:v>22936</c:v>
                </c:pt>
                <c:pt idx="210">
                  <c:v>22945</c:v>
                </c:pt>
                <c:pt idx="211">
                  <c:v>22953</c:v>
                </c:pt>
                <c:pt idx="212">
                  <c:v>22962</c:v>
                </c:pt>
                <c:pt idx="213">
                  <c:v>22965</c:v>
                </c:pt>
                <c:pt idx="214">
                  <c:v>22968</c:v>
                </c:pt>
                <c:pt idx="215">
                  <c:v>22970</c:v>
                </c:pt>
                <c:pt idx="216">
                  <c:v>22971</c:v>
                </c:pt>
                <c:pt idx="217">
                  <c:v>22976</c:v>
                </c:pt>
                <c:pt idx="218">
                  <c:v>22992</c:v>
                </c:pt>
                <c:pt idx="219">
                  <c:v>22993</c:v>
                </c:pt>
                <c:pt idx="220">
                  <c:v>22996</c:v>
                </c:pt>
                <c:pt idx="221">
                  <c:v>22997</c:v>
                </c:pt>
                <c:pt idx="222">
                  <c:v>22997</c:v>
                </c:pt>
                <c:pt idx="223">
                  <c:v>22998</c:v>
                </c:pt>
                <c:pt idx="224">
                  <c:v>23000</c:v>
                </c:pt>
                <c:pt idx="225">
                  <c:v>23001</c:v>
                </c:pt>
                <c:pt idx="226">
                  <c:v>23004</c:v>
                </c:pt>
                <c:pt idx="227">
                  <c:v>23005</c:v>
                </c:pt>
                <c:pt idx="228">
                  <c:v>23006</c:v>
                </c:pt>
                <c:pt idx="229">
                  <c:v>23007</c:v>
                </c:pt>
                <c:pt idx="230">
                  <c:v>23012</c:v>
                </c:pt>
                <c:pt idx="231">
                  <c:v>23015</c:v>
                </c:pt>
                <c:pt idx="232">
                  <c:v>23017</c:v>
                </c:pt>
                <c:pt idx="233">
                  <c:v>23026</c:v>
                </c:pt>
                <c:pt idx="234">
                  <c:v>23029</c:v>
                </c:pt>
                <c:pt idx="235">
                  <c:v>23030</c:v>
                </c:pt>
                <c:pt idx="236">
                  <c:v>23030</c:v>
                </c:pt>
                <c:pt idx="237">
                  <c:v>23031</c:v>
                </c:pt>
                <c:pt idx="238">
                  <c:v>23034</c:v>
                </c:pt>
                <c:pt idx="239">
                  <c:v>23034</c:v>
                </c:pt>
                <c:pt idx="240">
                  <c:v>23036</c:v>
                </c:pt>
                <c:pt idx="241">
                  <c:v>23037</c:v>
                </c:pt>
                <c:pt idx="242">
                  <c:v>23037</c:v>
                </c:pt>
                <c:pt idx="243">
                  <c:v>23037</c:v>
                </c:pt>
                <c:pt idx="244">
                  <c:v>23037</c:v>
                </c:pt>
                <c:pt idx="245">
                  <c:v>23037</c:v>
                </c:pt>
                <c:pt idx="246">
                  <c:v>23039</c:v>
                </c:pt>
                <c:pt idx="247">
                  <c:v>23039</c:v>
                </c:pt>
                <c:pt idx="248">
                  <c:v>23040</c:v>
                </c:pt>
                <c:pt idx="249">
                  <c:v>23040</c:v>
                </c:pt>
                <c:pt idx="250">
                  <c:v>23043</c:v>
                </c:pt>
                <c:pt idx="251">
                  <c:v>23048</c:v>
                </c:pt>
                <c:pt idx="252">
                  <c:v>23050</c:v>
                </c:pt>
                <c:pt idx="253">
                  <c:v>23050</c:v>
                </c:pt>
                <c:pt idx="254">
                  <c:v>23051</c:v>
                </c:pt>
                <c:pt idx="255">
                  <c:v>23054</c:v>
                </c:pt>
                <c:pt idx="256">
                  <c:v>23055</c:v>
                </c:pt>
                <c:pt idx="257">
                  <c:v>23055</c:v>
                </c:pt>
                <c:pt idx="258">
                  <c:v>23058</c:v>
                </c:pt>
                <c:pt idx="259">
                  <c:v>23058</c:v>
                </c:pt>
                <c:pt idx="260">
                  <c:v>23060</c:v>
                </c:pt>
                <c:pt idx="261">
                  <c:v>23060</c:v>
                </c:pt>
                <c:pt idx="262">
                  <c:v>23060</c:v>
                </c:pt>
                <c:pt idx="263">
                  <c:v>23060</c:v>
                </c:pt>
                <c:pt idx="264">
                  <c:v>23060</c:v>
                </c:pt>
                <c:pt idx="265">
                  <c:v>23062</c:v>
                </c:pt>
                <c:pt idx="266">
                  <c:v>23062</c:v>
                </c:pt>
                <c:pt idx="267">
                  <c:v>23062</c:v>
                </c:pt>
                <c:pt idx="268">
                  <c:v>23062</c:v>
                </c:pt>
                <c:pt idx="269">
                  <c:v>23062</c:v>
                </c:pt>
                <c:pt idx="270">
                  <c:v>23062</c:v>
                </c:pt>
                <c:pt idx="271">
                  <c:v>23062</c:v>
                </c:pt>
                <c:pt idx="272">
                  <c:v>23062</c:v>
                </c:pt>
                <c:pt idx="273">
                  <c:v>23062</c:v>
                </c:pt>
                <c:pt idx="274">
                  <c:v>23065</c:v>
                </c:pt>
                <c:pt idx="275">
                  <c:v>23066</c:v>
                </c:pt>
                <c:pt idx="276">
                  <c:v>23066</c:v>
                </c:pt>
                <c:pt idx="277">
                  <c:v>23066</c:v>
                </c:pt>
                <c:pt idx="278">
                  <c:v>23066</c:v>
                </c:pt>
                <c:pt idx="279">
                  <c:v>23066</c:v>
                </c:pt>
                <c:pt idx="280">
                  <c:v>23066</c:v>
                </c:pt>
                <c:pt idx="281">
                  <c:v>23066</c:v>
                </c:pt>
                <c:pt idx="282">
                  <c:v>23066</c:v>
                </c:pt>
                <c:pt idx="283">
                  <c:v>23067</c:v>
                </c:pt>
                <c:pt idx="284">
                  <c:v>23067</c:v>
                </c:pt>
                <c:pt idx="285">
                  <c:v>23067</c:v>
                </c:pt>
                <c:pt idx="286">
                  <c:v>23067</c:v>
                </c:pt>
                <c:pt idx="287">
                  <c:v>23067</c:v>
                </c:pt>
                <c:pt idx="288">
                  <c:v>23067</c:v>
                </c:pt>
                <c:pt idx="289">
                  <c:v>23068</c:v>
                </c:pt>
                <c:pt idx="290">
                  <c:v>23068</c:v>
                </c:pt>
                <c:pt idx="291">
                  <c:v>23068</c:v>
                </c:pt>
                <c:pt idx="292">
                  <c:v>23068</c:v>
                </c:pt>
                <c:pt idx="293">
                  <c:v>23068</c:v>
                </c:pt>
                <c:pt idx="294">
                  <c:v>23068</c:v>
                </c:pt>
                <c:pt idx="295">
                  <c:v>23069</c:v>
                </c:pt>
                <c:pt idx="296">
                  <c:v>23070</c:v>
                </c:pt>
                <c:pt idx="297">
                  <c:v>23070</c:v>
                </c:pt>
                <c:pt idx="298">
                  <c:v>23070</c:v>
                </c:pt>
                <c:pt idx="299">
                  <c:v>23070</c:v>
                </c:pt>
                <c:pt idx="300">
                  <c:v>23070</c:v>
                </c:pt>
                <c:pt idx="301">
                  <c:v>23070</c:v>
                </c:pt>
                <c:pt idx="302">
                  <c:v>23070</c:v>
                </c:pt>
                <c:pt idx="303">
                  <c:v>23071</c:v>
                </c:pt>
                <c:pt idx="304">
                  <c:v>23071</c:v>
                </c:pt>
                <c:pt idx="305">
                  <c:v>23071</c:v>
                </c:pt>
                <c:pt idx="306">
                  <c:v>23071</c:v>
                </c:pt>
                <c:pt idx="307">
                  <c:v>23071</c:v>
                </c:pt>
                <c:pt idx="308">
                  <c:v>23071</c:v>
                </c:pt>
                <c:pt idx="309">
                  <c:v>23071</c:v>
                </c:pt>
                <c:pt idx="310">
                  <c:v>23071</c:v>
                </c:pt>
                <c:pt idx="311">
                  <c:v>23071</c:v>
                </c:pt>
                <c:pt idx="312">
                  <c:v>23071</c:v>
                </c:pt>
                <c:pt idx="313">
                  <c:v>23072</c:v>
                </c:pt>
                <c:pt idx="314">
                  <c:v>23073</c:v>
                </c:pt>
                <c:pt idx="315">
                  <c:v>23073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List1!$A$2:$A$317</c:f>
              <c:numCache>
                <c:formatCode>m/d/yyyy</c:formatCode>
                <c:ptCount val="3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</c:numCache>
            </c:numRef>
          </c:cat>
          <c:val>
            <c:numRef>
              <c:f>List1!$C$2:$C$317</c:f>
              <c:numCache>
                <c:formatCode>General</c:formatCode>
                <c:ptCount val="3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23</c:v>
                </c:pt>
                <c:pt idx="20">
                  <c:v>28</c:v>
                </c:pt>
                <c:pt idx="21">
                  <c:v>32</c:v>
                </c:pt>
                <c:pt idx="22">
                  <c:v>33</c:v>
                </c:pt>
                <c:pt idx="23">
                  <c:v>37</c:v>
                </c:pt>
                <c:pt idx="24">
                  <c:v>49</c:v>
                </c:pt>
                <c:pt idx="25">
                  <c:v>56</c:v>
                </c:pt>
                <c:pt idx="26">
                  <c:v>58</c:v>
                </c:pt>
                <c:pt idx="27">
                  <c:v>62</c:v>
                </c:pt>
                <c:pt idx="28">
                  <c:v>84</c:v>
                </c:pt>
                <c:pt idx="29">
                  <c:v>94</c:v>
                </c:pt>
                <c:pt idx="30">
                  <c:v>124</c:v>
                </c:pt>
                <c:pt idx="31">
                  <c:v>215</c:v>
                </c:pt>
                <c:pt idx="32">
                  <c:v>246</c:v>
                </c:pt>
                <c:pt idx="33">
                  <c:v>275</c:v>
                </c:pt>
                <c:pt idx="34">
                  <c:v>351</c:v>
                </c:pt>
                <c:pt idx="35">
                  <c:v>397</c:v>
                </c:pt>
                <c:pt idx="36">
                  <c:v>439</c:v>
                </c:pt>
                <c:pt idx="37">
                  <c:v>523</c:v>
                </c:pt>
                <c:pt idx="38">
                  <c:v>609</c:v>
                </c:pt>
                <c:pt idx="39">
                  <c:v>659</c:v>
                </c:pt>
                <c:pt idx="40">
                  <c:v>684</c:v>
                </c:pt>
                <c:pt idx="41">
                  <c:v>837</c:v>
                </c:pt>
                <c:pt idx="42">
                  <c:v>990</c:v>
                </c:pt>
                <c:pt idx="43">
                  <c:v>1180</c:v>
                </c:pt>
                <c:pt idx="44">
                  <c:v>1373</c:v>
                </c:pt>
                <c:pt idx="45">
                  <c:v>1583</c:v>
                </c:pt>
                <c:pt idx="46">
                  <c:v>1685</c:v>
                </c:pt>
                <c:pt idx="47">
                  <c:v>1733</c:v>
                </c:pt>
                <c:pt idx="48">
                  <c:v>1918</c:v>
                </c:pt>
                <c:pt idx="49">
                  <c:v>2110</c:v>
                </c:pt>
                <c:pt idx="50">
                  <c:v>2366</c:v>
                </c:pt>
                <c:pt idx="51">
                  <c:v>2600</c:v>
                </c:pt>
                <c:pt idx="52">
                  <c:v>2933</c:v>
                </c:pt>
                <c:pt idx="53">
                  <c:v>3120</c:v>
                </c:pt>
                <c:pt idx="54">
                  <c:v>3210</c:v>
                </c:pt>
                <c:pt idx="55">
                  <c:v>3580</c:v>
                </c:pt>
                <c:pt idx="56">
                  <c:v>3973</c:v>
                </c:pt>
                <c:pt idx="57">
                  <c:v>4106</c:v>
                </c:pt>
                <c:pt idx="58">
                  <c:v>4573</c:v>
                </c:pt>
                <c:pt idx="59">
                  <c:v>4904</c:v>
                </c:pt>
                <c:pt idx="60">
                  <c:v>5084</c:v>
                </c:pt>
                <c:pt idx="61">
                  <c:v>5199</c:v>
                </c:pt>
                <c:pt idx="62">
                  <c:v>5491</c:v>
                </c:pt>
                <c:pt idx="63">
                  <c:v>5720</c:v>
                </c:pt>
                <c:pt idx="64">
                  <c:v>6045</c:v>
                </c:pt>
                <c:pt idx="65">
                  <c:v>6323</c:v>
                </c:pt>
                <c:pt idx="66">
                  <c:v>6562</c:v>
                </c:pt>
                <c:pt idx="67">
                  <c:v>6678</c:v>
                </c:pt>
                <c:pt idx="68">
                  <c:v>6724</c:v>
                </c:pt>
                <c:pt idx="69">
                  <c:v>6918</c:v>
                </c:pt>
                <c:pt idx="70">
                  <c:v>7119</c:v>
                </c:pt>
                <c:pt idx="71">
                  <c:v>7378</c:v>
                </c:pt>
                <c:pt idx="72">
                  <c:v>7606</c:v>
                </c:pt>
                <c:pt idx="73">
                  <c:v>7809</c:v>
                </c:pt>
                <c:pt idx="74">
                  <c:v>7881</c:v>
                </c:pt>
                <c:pt idx="75">
                  <c:v>7911</c:v>
                </c:pt>
                <c:pt idx="76">
                  <c:v>8086</c:v>
                </c:pt>
                <c:pt idx="77">
                  <c:v>8132</c:v>
                </c:pt>
                <c:pt idx="78">
                  <c:v>8293</c:v>
                </c:pt>
                <c:pt idx="79">
                  <c:v>8418</c:v>
                </c:pt>
                <c:pt idx="80">
                  <c:v>8538</c:v>
                </c:pt>
                <c:pt idx="81">
                  <c:v>8573</c:v>
                </c:pt>
                <c:pt idx="82">
                  <c:v>8590</c:v>
                </c:pt>
                <c:pt idx="83">
                  <c:v>8728</c:v>
                </c:pt>
                <c:pt idx="84">
                  <c:v>8833</c:v>
                </c:pt>
                <c:pt idx="85">
                  <c:v>8925</c:v>
                </c:pt>
                <c:pt idx="86">
                  <c:v>8978</c:v>
                </c:pt>
                <c:pt idx="87">
                  <c:v>9059</c:v>
                </c:pt>
                <c:pt idx="88">
                  <c:v>9082</c:v>
                </c:pt>
                <c:pt idx="89">
                  <c:v>9097</c:v>
                </c:pt>
                <c:pt idx="90">
                  <c:v>9205</c:v>
                </c:pt>
                <c:pt idx="91">
                  <c:v>9290</c:v>
                </c:pt>
                <c:pt idx="92">
                  <c:v>9356</c:v>
                </c:pt>
                <c:pt idx="93">
                  <c:v>9411</c:v>
                </c:pt>
                <c:pt idx="94">
                  <c:v>9501</c:v>
                </c:pt>
                <c:pt idx="95">
                  <c:v>9540</c:v>
                </c:pt>
                <c:pt idx="96">
                  <c:v>9564</c:v>
                </c:pt>
                <c:pt idx="97">
                  <c:v>9685</c:v>
                </c:pt>
                <c:pt idx="98">
                  <c:v>9760</c:v>
                </c:pt>
                <c:pt idx="99">
                  <c:v>9822</c:v>
                </c:pt>
                <c:pt idx="100">
                  <c:v>9882</c:v>
                </c:pt>
                <c:pt idx="101">
                  <c:v>9960</c:v>
                </c:pt>
                <c:pt idx="102">
                  <c:v>9981</c:v>
                </c:pt>
                <c:pt idx="103">
                  <c:v>9996</c:v>
                </c:pt>
                <c:pt idx="104">
                  <c:v>10126</c:v>
                </c:pt>
                <c:pt idx="105">
                  <c:v>10197</c:v>
                </c:pt>
                <c:pt idx="106">
                  <c:v>10291</c:v>
                </c:pt>
                <c:pt idx="107">
                  <c:v>10341</c:v>
                </c:pt>
                <c:pt idx="108">
                  <c:v>10415</c:v>
                </c:pt>
                <c:pt idx="109">
                  <c:v>10442</c:v>
                </c:pt>
                <c:pt idx="110">
                  <c:v>10469</c:v>
                </c:pt>
                <c:pt idx="111">
                  <c:v>10626</c:v>
                </c:pt>
                <c:pt idx="112">
                  <c:v>10735</c:v>
                </c:pt>
                <c:pt idx="113">
                  <c:v>10850</c:v>
                </c:pt>
                <c:pt idx="114">
                  <c:v>10877</c:v>
                </c:pt>
                <c:pt idx="115">
                  <c:v>10921</c:v>
                </c:pt>
                <c:pt idx="116">
                  <c:v>10970</c:v>
                </c:pt>
                <c:pt idx="117">
                  <c:v>11015</c:v>
                </c:pt>
                <c:pt idx="118">
                  <c:v>11204</c:v>
                </c:pt>
                <c:pt idx="119">
                  <c:v>11348</c:v>
                </c:pt>
                <c:pt idx="120">
                  <c:v>11456</c:v>
                </c:pt>
                <c:pt idx="121">
                  <c:v>11540</c:v>
                </c:pt>
                <c:pt idx="122">
                  <c:v>11568</c:v>
                </c:pt>
                <c:pt idx="123">
                  <c:v>11625</c:v>
                </c:pt>
                <c:pt idx="124">
                  <c:v>11659</c:v>
                </c:pt>
                <c:pt idx="125">
                  <c:v>11920</c:v>
                </c:pt>
                <c:pt idx="126">
                  <c:v>12062</c:v>
                </c:pt>
                <c:pt idx="127">
                  <c:v>12173</c:v>
                </c:pt>
                <c:pt idx="128">
                  <c:v>12270</c:v>
                </c:pt>
                <c:pt idx="129">
                  <c:v>12390</c:v>
                </c:pt>
                <c:pt idx="130">
                  <c:v>12438</c:v>
                </c:pt>
                <c:pt idx="131">
                  <c:v>12462</c:v>
                </c:pt>
                <c:pt idx="132">
                  <c:v>12688</c:v>
                </c:pt>
                <c:pt idx="133">
                  <c:v>12783</c:v>
                </c:pt>
                <c:pt idx="134">
                  <c:v>12889</c:v>
                </c:pt>
                <c:pt idx="135">
                  <c:v>12941</c:v>
                </c:pt>
                <c:pt idx="136">
                  <c:v>13004</c:v>
                </c:pt>
                <c:pt idx="137">
                  <c:v>13035</c:v>
                </c:pt>
                <c:pt idx="138">
                  <c:v>13061</c:v>
                </c:pt>
                <c:pt idx="139">
                  <c:v>13183</c:v>
                </c:pt>
                <c:pt idx="140">
                  <c:v>13257</c:v>
                </c:pt>
                <c:pt idx="141">
                  <c:v>13328</c:v>
                </c:pt>
                <c:pt idx="142">
                  <c:v>13386</c:v>
                </c:pt>
                <c:pt idx="143">
                  <c:v>13464</c:v>
                </c:pt>
                <c:pt idx="144">
                  <c:v>13490</c:v>
                </c:pt>
                <c:pt idx="145">
                  <c:v>13501</c:v>
                </c:pt>
                <c:pt idx="146">
                  <c:v>13590</c:v>
                </c:pt>
                <c:pt idx="147">
                  <c:v>13666</c:v>
                </c:pt>
                <c:pt idx="148">
                  <c:v>13723</c:v>
                </c:pt>
                <c:pt idx="149">
                  <c:v>13755</c:v>
                </c:pt>
                <c:pt idx="150">
                  <c:v>13800</c:v>
                </c:pt>
                <c:pt idx="151">
                  <c:v>13829</c:v>
                </c:pt>
                <c:pt idx="152">
                  <c:v>13838</c:v>
                </c:pt>
                <c:pt idx="153">
                  <c:v>13916</c:v>
                </c:pt>
                <c:pt idx="154">
                  <c:v>13983</c:v>
                </c:pt>
                <c:pt idx="155">
                  <c:v>14037</c:v>
                </c:pt>
                <c:pt idx="156">
                  <c:v>14078</c:v>
                </c:pt>
                <c:pt idx="157">
                  <c:v>14124</c:v>
                </c:pt>
                <c:pt idx="158">
                  <c:v>14134</c:v>
                </c:pt>
                <c:pt idx="159">
                  <c:v>14151</c:v>
                </c:pt>
                <c:pt idx="160">
                  <c:v>14219</c:v>
                </c:pt>
                <c:pt idx="161">
                  <c:v>14240</c:v>
                </c:pt>
                <c:pt idx="162">
                  <c:v>14273</c:v>
                </c:pt>
                <c:pt idx="163">
                  <c:v>14311</c:v>
                </c:pt>
                <c:pt idx="164">
                  <c:v>14350</c:v>
                </c:pt>
                <c:pt idx="165">
                  <c:v>14365</c:v>
                </c:pt>
                <c:pt idx="166">
                  <c:v>14374</c:v>
                </c:pt>
                <c:pt idx="167">
                  <c:v>14436</c:v>
                </c:pt>
                <c:pt idx="168">
                  <c:v>14468</c:v>
                </c:pt>
                <c:pt idx="169">
                  <c:v>14504</c:v>
                </c:pt>
                <c:pt idx="170">
                  <c:v>14532</c:v>
                </c:pt>
                <c:pt idx="171">
                  <c:v>14565</c:v>
                </c:pt>
                <c:pt idx="172">
                  <c:v>14571</c:v>
                </c:pt>
                <c:pt idx="173">
                  <c:v>14589</c:v>
                </c:pt>
                <c:pt idx="174">
                  <c:v>14659</c:v>
                </c:pt>
                <c:pt idx="175">
                  <c:v>14703</c:v>
                </c:pt>
                <c:pt idx="176">
                  <c:v>14737</c:v>
                </c:pt>
                <c:pt idx="177">
                  <c:v>14768</c:v>
                </c:pt>
                <c:pt idx="178">
                  <c:v>14806</c:v>
                </c:pt>
                <c:pt idx="179">
                  <c:v>14815</c:v>
                </c:pt>
                <c:pt idx="180">
                  <c:v>14824</c:v>
                </c:pt>
                <c:pt idx="181">
                  <c:v>14879</c:v>
                </c:pt>
                <c:pt idx="182">
                  <c:v>14917</c:v>
                </c:pt>
                <c:pt idx="183">
                  <c:v>14972</c:v>
                </c:pt>
                <c:pt idx="184">
                  <c:v>15005</c:v>
                </c:pt>
                <c:pt idx="185">
                  <c:v>15033</c:v>
                </c:pt>
                <c:pt idx="186">
                  <c:v>15046</c:v>
                </c:pt>
                <c:pt idx="187">
                  <c:v>15055</c:v>
                </c:pt>
                <c:pt idx="188">
                  <c:v>15114</c:v>
                </c:pt>
                <c:pt idx="189">
                  <c:v>15151</c:v>
                </c:pt>
                <c:pt idx="190">
                  <c:v>15180</c:v>
                </c:pt>
                <c:pt idx="191">
                  <c:v>15205</c:v>
                </c:pt>
                <c:pt idx="192">
                  <c:v>15223</c:v>
                </c:pt>
                <c:pt idx="193">
                  <c:v>15234</c:v>
                </c:pt>
                <c:pt idx="194">
                  <c:v>15241</c:v>
                </c:pt>
                <c:pt idx="195">
                  <c:v>15275</c:v>
                </c:pt>
                <c:pt idx="196">
                  <c:v>15298</c:v>
                </c:pt>
                <c:pt idx="197">
                  <c:v>15321</c:v>
                </c:pt>
                <c:pt idx="198">
                  <c:v>15337</c:v>
                </c:pt>
                <c:pt idx="199">
                  <c:v>15357</c:v>
                </c:pt>
                <c:pt idx="200">
                  <c:v>15358</c:v>
                </c:pt>
                <c:pt idx="201">
                  <c:v>15362</c:v>
                </c:pt>
                <c:pt idx="202">
                  <c:v>15389</c:v>
                </c:pt>
                <c:pt idx="203">
                  <c:v>15407</c:v>
                </c:pt>
                <c:pt idx="204">
                  <c:v>15417</c:v>
                </c:pt>
                <c:pt idx="205">
                  <c:v>15425</c:v>
                </c:pt>
                <c:pt idx="206">
                  <c:v>15441</c:v>
                </c:pt>
                <c:pt idx="207">
                  <c:v>15444</c:v>
                </c:pt>
                <c:pt idx="208">
                  <c:v>15445</c:v>
                </c:pt>
                <c:pt idx="209">
                  <c:v>15463</c:v>
                </c:pt>
                <c:pt idx="210">
                  <c:v>15476</c:v>
                </c:pt>
                <c:pt idx="211">
                  <c:v>15488</c:v>
                </c:pt>
                <c:pt idx="212">
                  <c:v>15499</c:v>
                </c:pt>
                <c:pt idx="213">
                  <c:v>15502</c:v>
                </c:pt>
                <c:pt idx="214">
                  <c:v>15505</c:v>
                </c:pt>
                <c:pt idx="215">
                  <c:v>15507</c:v>
                </c:pt>
                <c:pt idx="216">
                  <c:v>15511</c:v>
                </c:pt>
                <c:pt idx="217">
                  <c:v>15531</c:v>
                </c:pt>
                <c:pt idx="218">
                  <c:v>15546</c:v>
                </c:pt>
                <c:pt idx="219">
                  <c:v>15562</c:v>
                </c:pt>
                <c:pt idx="220">
                  <c:v>15570</c:v>
                </c:pt>
                <c:pt idx="221">
                  <c:v>15574</c:v>
                </c:pt>
                <c:pt idx="222">
                  <c:v>15575</c:v>
                </c:pt>
                <c:pt idx="223">
                  <c:v>15583</c:v>
                </c:pt>
                <c:pt idx="224">
                  <c:v>15589</c:v>
                </c:pt>
                <c:pt idx="225">
                  <c:v>15593</c:v>
                </c:pt>
                <c:pt idx="226">
                  <c:v>15598</c:v>
                </c:pt>
                <c:pt idx="227">
                  <c:v>15604</c:v>
                </c:pt>
                <c:pt idx="228">
                  <c:v>15605</c:v>
                </c:pt>
                <c:pt idx="229">
                  <c:v>15606</c:v>
                </c:pt>
                <c:pt idx="230">
                  <c:v>15616</c:v>
                </c:pt>
                <c:pt idx="231">
                  <c:v>15619</c:v>
                </c:pt>
                <c:pt idx="232">
                  <c:v>15622</c:v>
                </c:pt>
                <c:pt idx="233">
                  <c:v>15626</c:v>
                </c:pt>
                <c:pt idx="234">
                  <c:v>15629</c:v>
                </c:pt>
                <c:pt idx="235">
                  <c:v>15630</c:v>
                </c:pt>
                <c:pt idx="236">
                  <c:v>15630</c:v>
                </c:pt>
                <c:pt idx="237">
                  <c:v>15635</c:v>
                </c:pt>
                <c:pt idx="238">
                  <c:v>15640</c:v>
                </c:pt>
                <c:pt idx="239">
                  <c:v>15641</c:v>
                </c:pt>
                <c:pt idx="240">
                  <c:v>15643</c:v>
                </c:pt>
                <c:pt idx="241">
                  <c:v>15647</c:v>
                </c:pt>
                <c:pt idx="242">
                  <c:v>15647</c:v>
                </c:pt>
                <c:pt idx="243">
                  <c:v>15648</c:v>
                </c:pt>
                <c:pt idx="244">
                  <c:v>15650</c:v>
                </c:pt>
                <c:pt idx="245">
                  <c:v>15652</c:v>
                </c:pt>
                <c:pt idx="246">
                  <c:v>15653</c:v>
                </c:pt>
                <c:pt idx="247">
                  <c:v>15656</c:v>
                </c:pt>
                <c:pt idx="248">
                  <c:v>15658</c:v>
                </c:pt>
                <c:pt idx="249">
                  <c:v>15659</c:v>
                </c:pt>
                <c:pt idx="250">
                  <c:v>15659</c:v>
                </c:pt>
                <c:pt idx="251">
                  <c:v>15660</c:v>
                </c:pt>
                <c:pt idx="252">
                  <c:v>15664</c:v>
                </c:pt>
                <c:pt idx="253">
                  <c:v>15664</c:v>
                </c:pt>
                <c:pt idx="254">
                  <c:v>15666</c:v>
                </c:pt>
                <c:pt idx="255">
                  <c:v>15667</c:v>
                </c:pt>
                <c:pt idx="256">
                  <c:v>15667</c:v>
                </c:pt>
                <c:pt idx="257">
                  <c:v>15667</c:v>
                </c:pt>
                <c:pt idx="258">
                  <c:v>15671</c:v>
                </c:pt>
                <c:pt idx="259">
                  <c:v>15675</c:v>
                </c:pt>
                <c:pt idx="260">
                  <c:v>15676</c:v>
                </c:pt>
                <c:pt idx="261">
                  <c:v>15678</c:v>
                </c:pt>
                <c:pt idx="262">
                  <c:v>15678</c:v>
                </c:pt>
                <c:pt idx="263">
                  <c:v>15678</c:v>
                </c:pt>
                <c:pt idx="264">
                  <c:v>15678</c:v>
                </c:pt>
                <c:pt idx="265">
                  <c:v>15679</c:v>
                </c:pt>
                <c:pt idx="266">
                  <c:v>15680</c:v>
                </c:pt>
                <c:pt idx="267">
                  <c:v>15681</c:v>
                </c:pt>
                <c:pt idx="268">
                  <c:v>15681</c:v>
                </c:pt>
                <c:pt idx="269">
                  <c:v>15681</c:v>
                </c:pt>
                <c:pt idx="270">
                  <c:v>15681</c:v>
                </c:pt>
                <c:pt idx="271">
                  <c:v>15681</c:v>
                </c:pt>
                <c:pt idx="272">
                  <c:v>15681</c:v>
                </c:pt>
                <c:pt idx="273">
                  <c:v>15681</c:v>
                </c:pt>
                <c:pt idx="274">
                  <c:v>15681</c:v>
                </c:pt>
                <c:pt idx="275">
                  <c:v>15682</c:v>
                </c:pt>
                <c:pt idx="276">
                  <c:v>15682</c:v>
                </c:pt>
                <c:pt idx="277">
                  <c:v>15682</c:v>
                </c:pt>
                <c:pt idx="278">
                  <c:v>15682</c:v>
                </c:pt>
                <c:pt idx="279">
                  <c:v>15682</c:v>
                </c:pt>
                <c:pt idx="280">
                  <c:v>15682</c:v>
                </c:pt>
                <c:pt idx="281">
                  <c:v>15682</c:v>
                </c:pt>
                <c:pt idx="282">
                  <c:v>15682</c:v>
                </c:pt>
                <c:pt idx="283">
                  <c:v>15682</c:v>
                </c:pt>
                <c:pt idx="284">
                  <c:v>15682</c:v>
                </c:pt>
                <c:pt idx="285">
                  <c:v>15682</c:v>
                </c:pt>
                <c:pt idx="286">
                  <c:v>15682</c:v>
                </c:pt>
                <c:pt idx="287">
                  <c:v>15682</c:v>
                </c:pt>
                <c:pt idx="288">
                  <c:v>15682</c:v>
                </c:pt>
                <c:pt idx="289">
                  <c:v>15682</c:v>
                </c:pt>
                <c:pt idx="290">
                  <c:v>15682</c:v>
                </c:pt>
                <c:pt idx="291">
                  <c:v>15682</c:v>
                </c:pt>
                <c:pt idx="292">
                  <c:v>15682</c:v>
                </c:pt>
                <c:pt idx="293">
                  <c:v>15682</c:v>
                </c:pt>
                <c:pt idx="294">
                  <c:v>15682</c:v>
                </c:pt>
                <c:pt idx="295">
                  <c:v>15682</c:v>
                </c:pt>
                <c:pt idx="296">
                  <c:v>15682</c:v>
                </c:pt>
                <c:pt idx="297">
                  <c:v>15682</c:v>
                </c:pt>
                <c:pt idx="298">
                  <c:v>15682</c:v>
                </c:pt>
                <c:pt idx="299">
                  <c:v>15682</c:v>
                </c:pt>
                <c:pt idx="300">
                  <c:v>15682</c:v>
                </c:pt>
                <c:pt idx="301">
                  <c:v>15682</c:v>
                </c:pt>
                <c:pt idx="302">
                  <c:v>15682</c:v>
                </c:pt>
                <c:pt idx="303">
                  <c:v>15683</c:v>
                </c:pt>
                <c:pt idx="304">
                  <c:v>15683</c:v>
                </c:pt>
                <c:pt idx="305">
                  <c:v>15683</c:v>
                </c:pt>
                <c:pt idx="306">
                  <c:v>15683</c:v>
                </c:pt>
                <c:pt idx="307">
                  <c:v>15683</c:v>
                </c:pt>
                <c:pt idx="308">
                  <c:v>15683</c:v>
                </c:pt>
                <c:pt idx="309">
                  <c:v>15683</c:v>
                </c:pt>
                <c:pt idx="310">
                  <c:v>15683</c:v>
                </c:pt>
                <c:pt idx="311">
                  <c:v>15684</c:v>
                </c:pt>
                <c:pt idx="312">
                  <c:v>15684</c:v>
                </c:pt>
                <c:pt idx="313">
                  <c:v>15685</c:v>
                </c:pt>
                <c:pt idx="314">
                  <c:v>15685</c:v>
                </c:pt>
                <c:pt idx="315">
                  <c:v>15685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List1!$A$2:$A$317</c:f>
              <c:numCache>
                <c:formatCode>m/d/yyyy</c:formatCode>
                <c:ptCount val="3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</c:numCache>
            </c:numRef>
          </c:cat>
          <c:val>
            <c:numRef>
              <c:f>List1!$D$2:$D$317</c:f>
              <c:numCache>
                <c:formatCode>General</c:formatCode>
                <c:ptCount val="31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19</c:v>
                </c:pt>
                <c:pt idx="12">
                  <c:v>20</c:v>
                </c:pt>
                <c:pt idx="13">
                  <c:v>23</c:v>
                </c:pt>
                <c:pt idx="14">
                  <c:v>24</c:v>
                </c:pt>
                <c:pt idx="15">
                  <c:v>26</c:v>
                </c:pt>
                <c:pt idx="16">
                  <c:v>28</c:v>
                </c:pt>
                <c:pt idx="17">
                  <c:v>32</c:v>
                </c:pt>
                <c:pt idx="18">
                  <c:v>34</c:v>
                </c:pt>
                <c:pt idx="19">
                  <c:v>40</c:v>
                </c:pt>
                <c:pt idx="20">
                  <c:v>46</c:v>
                </c:pt>
                <c:pt idx="21">
                  <c:v>50</c:v>
                </c:pt>
                <c:pt idx="22">
                  <c:v>52</c:v>
                </c:pt>
                <c:pt idx="23">
                  <c:v>59</c:v>
                </c:pt>
                <c:pt idx="24">
                  <c:v>72</c:v>
                </c:pt>
                <c:pt idx="25">
                  <c:v>84</c:v>
                </c:pt>
                <c:pt idx="26">
                  <c:v>91</c:v>
                </c:pt>
                <c:pt idx="27">
                  <c:v>98</c:v>
                </c:pt>
                <c:pt idx="28">
                  <c:v>125</c:v>
                </c:pt>
                <c:pt idx="29">
                  <c:v>163</c:v>
                </c:pt>
                <c:pt idx="30">
                  <c:v>223</c:v>
                </c:pt>
                <c:pt idx="31">
                  <c:v>373</c:v>
                </c:pt>
                <c:pt idx="32">
                  <c:v>440</c:v>
                </c:pt>
                <c:pt idx="33">
                  <c:v>523</c:v>
                </c:pt>
                <c:pt idx="34">
                  <c:v>736</c:v>
                </c:pt>
                <c:pt idx="35">
                  <c:v>864</c:v>
                </c:pt>
                <c:pt idx="36">
                  <c:v>951</c:v>
                </c:pt>
                <c:pt idx="37">
                  <c:v>1113</c:v>
                </c:pt>
                <c:pt idx="38">
                  <c:v>1338</c:v>
                </c:pt>
                <c:pt idx="39">
                  <c:v>1417</c:v>
                </c:pt>
                <c:pt idx="40">
                  <c:v>1453</c:v>
                </c:pt>
                <c:pt idx="41">
                  <c:v>1744</c:v>
                </c:pt>
                <c:pt idx="42">
                  <c:v>2119</c:v>
                </c:pt>
                <c:pt idx="43">
                  <c:v>2490</c:v>
                </c:pt>
                <c:pt idx="44">
                  <c:v>2873</c:v>
                </c:pt>
                <c:pt idx="45">
                  <c:v>3287</c:v>
                </c:pt>
                <c:pt idx="46">
                  <c:v>3543</c:v>
                </c:pt>
                <c:pt idx="47">
                  <c:v>3632</c:v>
                </c:pt>
                <c:pt idx="48">
                  <c:v>4059</c:v>
                </c:pt>
                <c:pt idx="49">
                  <c:v>4447</c:v>
                </c:pt>
                <c:pt idx="50">
                  <c:v>5029</c:v>
                </c:pt>
                <c:pt idx="51">
                  <c:v>5490</c:v>
                </c:pt>
                <c:pt idx="52">
                  <c:v>6237</c:v>
                </c:pt>
                <c:pt idx="53">
                  <c:v>6651</c:v>
                </c:pt>
                <c:pt idx="54">
                  <c:v>6935</c:v>
                </c:pt>
                <c:pt idx="55">
                  <c:v>7692</c:v>
                </c:pt>
                <c:pt idx="56">
                  <c:v>8606</c:v>
                </c:pt>
                <c:pt idx="57">
                  <c:v>8999</c:v>
                </c:pt>
                <c:pt idx="58">
                  <c:v>10001</c:v>
                </c:pt>
                <c:pt idx="59">
                  <c:v>10919</c:v>
                </c:pt>
                <c:pt idx="60">
                  <c:v>11435</c:v>
                </c:pt>
                <c:pt idx="61">
                  <c:v>11762</c:v>
                </c:pt>
                <c:pt idx="62">
                  <c:v>12384</c:v>
                </c:pt>
                <c:pt idx="63">
                  <c:v>12945</c:v>
                </c:pt>
                <c:pt idx="64">
                  <c:v>13693</c:v>
                </c:pt>
                <c:pt idx="65">
                  <c:v>14504</c:v>
                </c:pt>
                <c:pt idx="66">
                  <c:v>15230</c:v>
                </c:pt>
                <c:pt idx="67">
                  <c:v>15559</c:v>
                </c:pt>
                <c:pt idx="68">
                  <c:v>15683</c:v>
                </c:pt>
                <c:pt idx="69">
                  <c:v>16078</c:v>
                </c:pt>
                <c:pt idx="70">
                  <c:v>16664</c:v>
                </c:pt>
                <c:pt idx="71">
                  <c:v>17597</c:v>
                </c:pt>
                <c:pt idx="72">
                  <c:v>18325</c:v>
                </c:pt>
                <c:pt idx="73">
                  <c:v>19005</c:v>
                </c:pt>
                <c:pt idx="74">
                  <c:v>19255</c:v>
                </c:pt>
                <c:pt idx="75">
                  <c:v>19450</c:v>
                </c:pt>
                <c:pt idx="76">
                  <c:v>20005</c:v>
                </c:pt>
                <c:pt idx="77">
                  <c:v>20188</c:v>
                </c:pt>
                <c:pt idx="78">
                  <c:v>20619</c:v>
                </c:pt>
                <c:pt idx="79">
                  <c:v>21013</c:v>
                </c:pt>
                <c:pt idx="80">
                  <c:v>21371</c:v>
                </c:pt>
                <c:pt idx="81">
                  <c:v>21500</c:v>
                </c:pt>
                <c:pt idx="82">
                  <c:v>21608</c:v>
                </c:pt>
                <c:pt idx="83">
                  <c:v>22125</c:v>
                </c:pt>
                <c:pt idx="84">
                  <c:v>22428</c:v>
                </c:pt>
                <c:pt idx="85">
                  <c:v>22643</c:v>
                </c:pt>
                <c:pt idx="86">
                  <c:v>22891</c:v>
                </c:pt>
                <c:pt idx="87">
                  <c:v>23110</c:v>
                </c:pt>
                <c:pt idx="88">
                  <c:v>23211</c:v>
                </c:pt>
                <c:pt idx="89">
                  <c:v>23254</c:v>
                </c:pt>
                <c:pt idx="90">
                  <c:v>23577</c:v>
                </c:pt>
                <c:pt idx="91">
                  <c:v>23784</c:v>
                </c:pt>
                <c:pt idx="92">
                  <c:v>23981</c:v>
                </c:pt>
                <c:pt idx="93">
                  <c:v>24168</c:v>
                </c:pt>
                <c:pt idx="94">
                  <c:v>24397</c:v>
                </c:pt>
                <c:pt idx="95">
                  <c:v>24524</c:v>
                </c:pt>
                <c:pt idx="96">
                  <c:v>24568</c:v>
                </c:pt>
                <c:pt idx="97">
                  <c:v>24831</c:v>
                </c:pt>
                <c:pt idx="98">
                  <c:v>24994</c:v>
                </c:pt>
                <c:pt idx="99">
                  <c:v>25197</c:v>
                </c:pt>
                <c:pt idx="100">
                  <c:v>25340</c:v>
                </c:pt>
                <c:pt idx="101">
                  <c:v>25647</c:v>
                </c:pt>
                <c:pt idx="102">
                  <c:v>25735</c:v>
                </c:pt>
                <c:pt idx="103">
                  <c:v>25800</c:v>
                </c:pt>
                <c:pt idx="104">
                  <c:v>26078</c:v>
                </c:pt>
                <c:pt idx="105">
                  <c:v>26282</c:v>
                </c:pt>
                <c:pt idx="106">
                  <c:v>26476</c:v>
                </c:pt>
                <c:pt idx="107">
                  <c:v>26594</c:v>
                </c:pt>
                <c:pt idx="108">
                  <c:v>26883</c:v>
                </c:pt>
                <c:pt idx="109">
                  <c:v>26969</c:v>
                </c:pt>
                <c:pt idx="110">
                  <c:v>27017</c:v>
                </c:pt>
                <c:pt idx="111">
                  <c:v>27352</c:v>
                </c:pt>
                <c:pt idx="112">
                  <c:v>27635</c:v>
                </c:pt>
                <c:pt idx="113">
                  <c:v>27872</c:v>
                </c:pt>
                <c:pt idx="114">
                  <c:v>27917</c:v>
                </c:pt>
                <c:pt idx="115">
                  <c:v>28032</c:v>
                </c:pt>
                <c:pt idx="116">
                  <c:v>28158</c:v>
                </c:pt>
                <c:pt idx="117">
                  <c:v>28300</c:v>
                </c:pt>
                <c:pt idx="118">
                  <c:v>28654</c:v>
                </c:pt>
                <c:pt idx="119">
                  <c:v>28984</c:v>
                </c:pt>
                <c:pt idx="120">
                  <c:v>29235</c:v>
                </c:pt>
                <c:pt idx="121">
                  <c:v>29452</c:v>
                </c:pt>
                <c:pt idx="122">
                  <c:v>29543</c:v>
                </c:pt>
                <c:pt idx="123">
                  <c:v>29659</c:v>
                </c:pt>
                <c:pt idx="124">
                  <c:v>29734</c:v>
                </c:pt>
                <c:pt idx="125">
                  <c:v>30262</c:v>
                </c:pt>
                <c:pt idx="126">
                  <c:v>30555</c:v>
                </c:pt>
                <c:pt idx="127">
                  <c:v>30830</c:v>
                </c:pt>
                <c:pt idx="128">
                  <c:v>31158</c:v>
                </c:pt>
                <c:pt idx="129">
                  <c:v>31463</c:v>
                </c:pt>
                <c:pt idx="130">
                  <c:v>31571</c:v>
                </c:pt>
                <c:pt idx="131">
                  <c:v>31623</c:v>
                </c:pt>
                <c:pt idx="132">
                  <c:v>32086</c:v>
                </c:pt>
                <c:pt idx="133">
                  <c:v>32306</c:v>
                </c:pt>
                <c:pt idx="134">
                  <c:v>32587</c:v>
                </c:pt>
                <c:pt idx="135">
                  <c:v>32736</c:v>
                </c:pt>
                <c:pt idx="136">
                  <c:v>32884</c:v>
                </c:pt>
                <c:pt idx="137">
                  <c:v>32950</c:v>
                </c:pt>
                <c:pt idx="138">
                  <c:v>33021</c:v>
                </c:pt>
                <c:pt idx="139">
                  <c:v>33303</c:v>
                </c:pt>
                <c:pt idx="140">
                  <c:v>33455</c:v>
                </c:pt>
                <c:pt idx="141">
                  <c:v>33672</c:v>
                </c:pt>
                <c:pt idx="142">
                  <c:v>33836</c:v>
                </c:pt>
                <c:pt idx="143">
                  <c:v>34028</c:v>
                </c:pt>
                <c:pt idx="144">
                  <c:v>34107</c:v>
                </c:pt>
                <c:pt idx="145">
                  <c:v>34142</c:v>
                </c:pt>
                <c:pt idx="146">
                  <c:v>34316</c:v>
                </c:pt>
                <c:pt idx="147">
                  <c:v>34433</c:v>
                </c:pt>
                <c:pt idx="148">
                  <c:v>34583</c:v>
                </c:pt>
                <c:pt idx="149">
                  <c:v>34680</c:v>
                </c:pt>
                <c:pt idx="150">
                  <c:v>34761</c:v>
                </c:pt>
                <c:pt idx="151">
                  <c:v>34839</c:v>
                </c:pt>
                <c:pt idx="152">
                  <c:v>34857</c:v>
                </c:pt>
                <c:pt idx="153">
                  <c:v>35040</c:v>
                </c:pt>
                <c:pt idx="154">
                  <c:v>35201</c:v>
                </c:pt>
                <c:pt idx="155">
                  <c:v>35357</c:v>
                </c:pt>
                <c:pt idx="156">
                  <c:v>35480</c:v>
                </c:pt>
                <c:pt idx="157">
                  <c:v>35610</c:v>
                </c:pt>
                <c:pt idx="158">
                  <c:v>35662</c:v>
                </c:pt>
                <c:pt idx="159">
                  <c:v>35695</c:v>
                </c:pt>
                <c:pt idx="160">
                  <c:v>35826</c:v>
                </c:pt>
                <c:pt idx="161">
                  <c:v>35911</c:v>
                </c:pt>
                <c:pt idx="162">
                  <c:v>36011</c:v>
                </c:pt>
                <c:pt idx="163">
                  <c:v>36114</c:v>
                </c:pt>
                <c:pt idx="164">
                  <c:v>36205</c:v>
                </c:pt>
                <c:pt idx="165">
                  <c:v>36228</c:v>
                </c:pt>
                <c:pt idx="166">
                  <c:v>36249</c:v>
                </c:pt>
                <c:pt idx="167">
                  <c:v>36348</c:v>
                </c:pt>
                <c:pt idx="168">
                  <c:v>36398</c:v>
                </c:pt>
                <c:pt idx="169">
                  <c:v>36464</c:v>
                </c:pt>
                <c:pt idx="170">
                  <c:v>36519</c:v>
                </c:pt>
                <c:pt idx="171">
                  <c:v>36578</c:v>
                </c:pt>
                <c:pt idx="172">
                  <c:v>36602</c:v>
                </c:pt>
                <c:pt idx="173">
                  <c:v>36625</c:v>
                </c:pt>
                <c:pt idx="174">
                  <c:v>36785</c:v>
                </c:pt>
                <c:pt idx="175">
                  <c:v>36864</c:v>
                </c:pt>
                <c:pt idx="176">
                  <c:v>36933</c:v>
                </c:pt>
                <c:pt idx="177">
                  <c:v>37010</c:v>
                </c:pt>
                <c:pt idx="178">
                  <c:v>37094</c:v>
                </c:pt>
                <c:pt idx="179">
                  <c:v>37112</c:v>
                </c:pt>
                <c:pt idx="180">
                  <c:v>37124</c:v>
                </c:pt>
                <c:pt idx="181">
                  <c:v>37257</c:v>
                </c:pt>
                <c:pt idx="182">
                  <c:v>37323</c:v>
                </c:pt>
                <c:pt idx="183">
                  <c:v>37424</c:v>
                </c:pt>
                <c:pt idx="184">
                  <c:v>37466</c:v>
                </c:pt>
                <c:pt idx="185">
                  <c:v>37516</c:v>
                </c:pt>
                <c:pt idx="186">
                  <c:v>37533</c:v>
                </c:pt>
                <c:pt idx="187">
                  <c:v>37547</c:v>
                </c:pt>
                <c:pt idx="188">
                  <c:v>37632</c:v>
                </c:pt>
                <c:pt idx="189">
                  <c:v>37739</c:v>
                </c:pt>
                <c:pt idx="190">
                  <c:v>37823</c:v>
                </c:pt>
                <c:pt idx="191">
                  <c:v>37860</c:v>
                </c:pt>
                <c:pt idx="192">
                  <c:v>37903</c:v>
                </c:pt>
                <c:pt idx="193">
                  <c:v>37923</c:v>
                </c:pt>
                <c:pt idx="194">
                  <c:v>37936</c:v>
                </c:pt>
                <c:pt idx="195">
                  <c:v>37996</c:v>
                </c:pt>
                <c:pt idx="196">
                  <c:v>38039</c:v>
                </c:pt>
                <c:pt idx="197">
                  <c:v>38069</c:v>
                </c:pt>
                <c:pt idx="198">
                  <c:v>38121</c:v>
                </c:pt>
                <c:pt idx="199">
                  <c:v>38159</c:v>
                </c:pt>
                <c:pt idx="200">
                  <c:v>38168</c:v>
                </c:pt>
                <c:pt idx="201">
                  <c:v>38176</c:v>
                </c:pt>
                <c:pt idx="202">
                  <c:v>38216</c:v>
                </c:pt>
                <c:pt idx="203">
                  <c:v>38261</c:v>
                </c:pt>
                <c:pt idx="204">
                  <c:v>38290</c:v>
                </c:pt>
                <c:pt idx="205">
                  <c:v>38328</c:v>
                </c:pt>
                <c:pt idx="206">
                  <c:v>38350</c:v>
                </c:pt>
                <c:pt idx="207">
                  <c:v>38356</c:v>
                </c:pt>
                <c:pt idx="208">
                  <c:v>38361</c:v>
                </c:pt>
                <c:pt idx="209">
                  <c:v>38399</c:v>
                </c:pt>
                <c:pt idx="210">
                  <c:v>38421</c:v>
                </c:pt>
                <c:pt idx="211">
                  <c:v>38441</c:v>
                </c:pt>
                <c:pt idx="212">
                  <c:v>38461</c:v>
                </c:pt>
                <c:pt idx="213">
                  <c:v>38467</c:v>
                </c:pt>
                <c:pt idx="214">
                  <c:v>38473</c:v>
                </c:pt>
                <c:pt idx="215">
                  <c:v>38477</c:v>
                </c:pt>
                <c:pt idx="216">
                  <c:v>38482</c:v>
                </c:pt>
                <c:pt idx="217">
                  <c:v>38507</c:v>
                </c:pt>
                <c:pt idx="218">
                  <c:v>38538</c:v>
                </c:pt>
                <c:pt idx="219">
                  <c:v>38555</c:v>
                </c:pt>
                <c:pt idx="220">
                  <c:v>38566</c:v>
                </c:pt>
                <c:pt idx="221">
                  <c:v>38571</c:v>
                </c:pt>
                <c:pt idx="222">
                  <c:v>38572</c:v>
                </c:pt>
                <c:pt idx="223">
                  <c:v>38581</c:v>
                </c:pt>
                <c:pt idx="224">
                  <c:v>38589</c:v>
                </c:pt>
                <c:pt idx="225">
                  <c:v>38594</c:v>
                </c:pt>
                <c:pt idx="226">
                  <c:v>38602</c:v>
                </c:pt>
                <c:pt idx="227">
                  <c:v>38609</c:v>
                </c:pt>
                <c:pt idx="228">
                  <c:v>38611</c:v>
                </c:pt>
                <c:pt idx="229">
                  <c:v>38613</c:v>
                </c:pt>
                <c:pt idx="230">
                  <c:v>38628</c:v>
                </c:pt>
                <c:pt idx="231">
                  <c:v>38634</c:v>
                </c:pt>
                <c:pt idx="232">
                  <c:v>38639</c:v>
                </c:pt>
                <c:pt idx="233">
                  <c:v>38652</c:v>
                </c:pt>
                <c:pt idx="234">
                  <c:v>38658</c:v>
                </c:pt>
                <c:pt idx="235">
                  <c:v>38660</c:v>
                </c:pt>
                <c:pt idx="236">
                  <c:v>38660</c:v>
                </c:pt>
                <c:pt idx="237">
                  <c:v>38666</c:v>
                </c:pt>
                <c:pt idx="238">
                  <c:v>38674</c:v>
                </c:pt>
                <c:pt idx="239">
                  <c:v>38675</c:v>
                </c:pt>
                <c:pt idx="240">
                  <c:v>38679</c:v>
                </c:pt>
                <c:pt idx="241">
                  <c:v>38684</c:v>
                </c:pt>
                <c:pt idx="242">
                  <c:v>38684</c:v>
                </c:pt>
                <c:pt idx="243">
                  <c:v>38685</c:v>
                </c:pt>
                <c:pt idx="244">
                  <c:v>38687</c:v>
                </c:pt>
                <c:pt idx="245">
                  <c:v>38689</c:v>
                </c:pt>
                <c:pt idx="246">
                  <c:v>38692</c:v>
                </c:pt>
                <c:pt idx="247">
                  <c:v>38695</c:v>
                </c:pt>
                <c:pt idx="248">
                  <c:v>38698</c:v>
                </c:pt>
                <c:pt idx="249">
                  <c:v>38699</c:v>
                </c:pt>
                <c:pt idx="250">
                  <c:v>38702</c:v>
                </c:pt>
                <c:pt idx="251">
                  <c:v>38708</c:v>
                </c:pt>
                <c:pt idx="252">
                  <c:v>38714</c:v>
                </c:pt>
                <c:pt idx="253">
                  <c:v>38714</c:v>
                </c:pt>
                <c:pt idx="254">
                  <c:v>38717</c:v>
                </c:pt>
                <c:pt idx="255">
                  <c:v>38721</c:v>
                </c:pt>
                <c:pt idx="256">
                  <c:v>38722</c:v>
                </c:pt>
                <c:pt idx="257">
                  <c:v>38722</c:v>
                </c:pt>
                <c:pt idx="258">
                  <c:v>38729</c:v>
                </c:pt>
                <c:pt idx="259">
                  <c:v>38733</c:v>
                </c:pt>
                <c:pt idx="260">
                  <c:v>38736</c:v>
                </c:pt>
                <c:pt idx="261">
                  <c:v>38738</c:v>
                </c:pt>
                <c:pt idx="262">
                  <c:v>38738</c:v>
                </c:pt>
                <c:pt idx="263">
                  <c:v>38738</c:v>
                </c:pt>
                <c:pt idx="264">
                  <c:v>38738</c:v>
                </c:pt>
                <c:pt idx="265">
                  <c:v>38741</c:v>
                </c:pt>
                <c:pt idx="266">
                  <c:v>38742</c:v>
                </c:pt>
                <c:pt idx="267">
                  <c:v>38743</c:v>
                </c:pt>
                <c:pt idx="268">
                  <c:v>38743</c:v>
                </c:pt>
                <c:pt idx="269">
                  <c:v>38743</c:v>
                </c:pt>
                <c:pt idx="270">
                  <c:v>38743</c:v>
                </c:pt>
                <c:pt idx="271">
                  <c:v>38743</c:v>
                </c:pt>
                <c:pt idx="272">
                  <c:v>38743</c:v>
                </c:pt>
                <c:pt idx="273">
                  <c:v>38743</c:v>
                </c:pt>
                <c:pt idx="274">
                  <c:v>38746</c:v>
                </c:pt>
                <c:pt idx="275">
                  <c:v>38748</c:v>
                </c:pt>
                <c:pt idx="276">
                  <c:v>38748</c:v>
                </c:pt>
                <c:pt idx="277">
                  <c:v>38748</c:v>
                </c:pt>
                <c:pt idx="278">
                  <c:v>38748</c:v>
                </c:pt>
                <c:pt idx="279">
                  <c:v>38748</c:v>
                </c:pt>
                <c:pt idx="280">
                  <c:v>38748</c:v>
                </c:pt>
                <c:pt idx="281">
                  <c:v>38748</c:v>
                </c:pt>
                <c:pt idx="282">
                  <c:v>38748</c:v>
                </c:pt>
                <c:pt idx="283">
                  <c:v>38749</c:v>
                </c:pt>
                <c:pt idx="284">
                  <c:v>38749</c:v>
                </c:pt>
                <c:pt idx="285">
                  <c:v>38749</c:v>
                </c:pt>
                <c:pt idx="286">
                  <c:v>38749</c:v>
                </c:pt>
                <c:pt idx="287">
                  <c:v>38749</c:v>
                </c:pt>
                <c:pt idx="288">
                  <c:v>38749</c:v>
                </c:pt>
                <c:pt idx="289">
                  <c:v>38750</c:v>
                </c:pt>
                <c:pt idx="290">
                  <c:v>38750</c:v>
                </c:pt>
                <c:pt idx="291">
                  <c:v>38750</c:v>
                </c:pt>
                <c:pt idx="292">
                  <c:v>38750</c:v>
                </c:pt>
                <c:pt idx="293">
                  <c:v>38750</c:v>
                </c:pt>
                <c:pt idx="294">
                  <c:v>38750</c:v>
                </c:pt>
                <c:pt idx="295">
                  <c:v>38751</c:v>
                </c:pt>
                <c:pt idx="296">
                  <c:v>38752</c:v>
                </c:pt>
                <c:pt idx="297">
                  <c:v>38752</c:v>
                </c:pt>
                <c:pt idx="298">
                  <c:v>38752</c:v>
                </c:pt>
                <c:pt idx="299">
                  <c:v>38752</c:v>
                </c:pt>
                <c:pt idx="300">
                  <c:v>38752</c:v>
                </c:pt>
                <c:pt idx="301">
                  <c:v>38752</c:v>
                </c:pt>
                <c:pt idx="302">
                  <c:v>38752</c:v>
                </c:pt>
                <c:pt idx="303">
                  <c:v>38754</c:v>
                </c:pt>
                <c:pt idx="304">
                  <c:v>38754</c:v>
                </c:pt>
                <c:pt idx="305">
                  <c:v>38754</c:v>
                </c:pt>
                <c:pt idx="306">
                  <c:v>38754</c:v>
                </c:pt>
                <c:pt idx="307">
                  <c:v>38754</c:v>
                </c:pt>
                <c:pt idx="308">
                  <c:v>38754</c:v>
                </c:pt>
                <c:pt idx="309">
                  <c:v>38754</c:v>
                </c:pt>
                <c:pt idx="310">
                  <c:v>38754</c:v>
                </c:pt>
                <c:pt idx="311">
                  <c:v>38755</c:v>
                </c:pt>
                <c:pt idx="312">
                  <c:v>38755</c:v>
                </c:pt>
                <c:pt idx="313">
                  <c:v>38757</c:v>
                </c:pt>
                <c:pt idx="314">
                  <c:v>38758</c:v>
                </c:pt>
                <c:pt idx="315">
                  <c:v>38758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List1!$A$2:$A$317</c:f>
              <c:numCache>
                <c:formatCode>m/d/yyyy</c:formatCode>
                <c:ptCount val="3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</c:numCache>
            </c:numRef>
          </c:cat>
          <c:val>
            <c:numRef>
              <c:f>List1!$B$2:$B$317</c:f>
              <c:numCache>
                <c:formatCode>General</c:formatCode>
                <c:ptCount val="31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66</c:v>
                </c:pt>
                <c:pt idx="31">
                  <c:v>118</c:v>
                </c:pt>
                <c:pt idx="32">
                  <c:v>153</c:v>
                </c:pt>
                <c:pt idx="33">
                  <c:v>205</c:v>
                </c:pt>
                <c:pt idx="34">
                  <c:v>332</c:v>
                </c:pt>
                <c:pt idx="35">
                  <c:v>404</c:v>
                </c:pt>
                <c:pt idx="36">
                  <c:v>442</c:v>
                </c:pt>
                <c:pt idx="37">
                  <c:v>510</c:v>
                </c:pt>
                <c:pt idx="38">
                  <c:v>642</c:v>
                </c:pt>
                <c:pt idx="39">
                  <c:v>661</c:v>
                </c:pt>
                <c:pt idx="40">
                  <c:v>629</c:v>
                </c:pt>
                <c:pt idx="41">
                  <c:v>742</c:v>
                </c:pt>
                <c:pt idx="42">
                  <c:v>912</c:v>
                </c:pt>
                <c:pt idx="43">
                  <c:v>1042</c:v>
                </c:pt>
                <c:pt idx="44">
                  <c:v>1207</c:v>
                </c:pt>
                <c:pt idx="45">
                  <c:v>1334</c:v>
                </c:pt>
                <c:pt idx="46">
                  <c:v>1408</c:v>
                </c:pt>
                <c:pt idx="47">
                  <c:v>1366</c:v>
                </c:pt>
                <c:pt idx="48">
                  <c:v>1535</c:v>
                </c:pt>
                <c:pt idx="49">
                  <c:v>1643</c:v>
                </c:pt>
                <c:pt idx="50">
                  <c:v>1925</c:v>
                </c:pt>
                <c:pt idx="51">
                  <c:v>2080</c:v>
                </c:pt>
                <c:pt idx="52">
                  <c:v>2363</c:v>
                </c:pt>
                <c:pt idx="53">
                  <c:v>2455</c:v>
                </c:pt>
                <c:pt idx="54">
                  <c:v>2487</c:v>
                </c:pt>
                <c:pt idx="55">
                  <c:v>2666</c:v>
                </c:pt>
                <c:pt idx="56">
                  <c:v>2996</c:v>
                </c:pt>
                <c:pt idx="57">
                  <c:v>3021</c:v>
                </c:pt>
                <c:pt idx="58">
                  <c:v>3457</c:v>
                </c:pt>
                <c:pt idx="59">
                  <c:v>3753</c:v>
                </c:pt>
                <c:pt idx="60">
                  <c:v>3842</c:v>
                </c:pt>
                <c:pt idx="61">
                  <c:v>3736</c:v>
                </c:pt>
                <c:pt idx="62">
                  <c:v>3796</c:v>
                </c:pt>
                <c:pt idx="63">
                  <c:v>3729</c:v>
                </c:pt>
                <c:pt idx="64">
                  <c:v>3939</c:v>
                </c:pt>
                <c:pt idx="65">
                  <c:v>4269</c:v>
                </c:pt>
                <c:pt idx="66">
                  <c:v>4120</c:v>
                </c:pt>
                <c:pt idx="67">
                  <c:v>3775</c:v>
                </c:pt>
                <c:pt idx="68">
                  <c:v>3696</c:v>
                </c:pt>
                <c:pt idx="69">
                  <c:v>3447</c:v>
                </c:pt>
                <c:pt idx="70">
                  <c:v>3327</c:v>
                </c:pt>
                <c:pt idx="71">
                  <c:v>3746</c:v>
                </c:pt>
                <c:pt idx="72">
                  <c:v>4129</c:v>
                </c:pt>
                <c:pt idx="73">
                  <c:v>4155</c:v>
                </c:pt>
                <c:pt idx="74">
                  <c:v>3806</c:v>
                </c:pt>
                <c:pt idx="75">
                  <c:v>3718</c:v>
                </c:pt>
                <c:pt idx="76">
                  <c:v>3699</c:v>
                </c:pt>
                <c:pt idx="77">
                  <c:v>3515</c:v>
                </c:pt>
                <c:pt idx="78">
                  <c:v>3708</c:v>
                </c:pt>
                <c:pt idx="79">
                  <c:v>3858</c:v>
                </c:pt>
                <c:pt idx="80">
                  <c:v>3913</c:v>
                </c:pt>
                <c:pt idx="81">
                  <c:v>3534</c:v>
                </c:pt>
                <c:pt idx="82">
                  <c:v>3252</c:v>
                </c:pt>
                <c:pt idx="83">
                  <c:v>3376</c:v>
                </c:pt>
                <c:pt idx="84">
                  <c:v>3096</c:v>
                </c:pt>
                <c:pt idx="85">
                  <c:v>3087</c:v>
                </c:pt>
                <c:pt idx="86">
                  <c:v>3185</c:v>
                </c:pt>
                <c:pt idx="87">
                  <c:v>2947</c:v>
                </c:pt>
                <c:pt idx="88">
                  <c:v>2916</c:v>
                </c:pt>
                <c:pt idx="89">
                  <c:v>2652</c:v>
                </c:pt>
                <c:pt idx="90">
                  <c:v>2561</c:v>
                </c:pt>
                <c:pt idx="91">
                  <c:v>2374</c:v>
                </c:pt>
                <c:pt idx="92">
                  <c:v>2406</c:v>
                </c:pt>
                <c:pt idx="93">
                  <c:v>2467</c:v>
                </c:pt>
                <c:pt idx="94">
                  <c:v>2351</c:v>
                </c:pt>
                <c:pt idx="95">
                  <c:v>2186</c:v>
                </c:pt>
                <c:pt idx="96">
                  <c:v>2032</c:v>
                </c:pt>
                <c:pt idx="97">
                  <c:v>1985</c:v>
                </c:pt>
                <c:pt idx="98">
                  <c:v>1834</c:v>
                </c:pt>
                <c:pt idx="99">
                  <c:v>1894</c:v>
                </c:pt>
                <c:pt idx="100">
                  <c:v>1945</c:v>
                </c:pt>
                <c:pt idx="101">
                  <c:v>1929</c:v>
                </c:pt>
                <c:pt idx="102">
                  <c:v>1842</c:v>
                </c:pt>
                <c:pt idx="103">
                  <c:v>1795</c:v>
                </c:pt>
                <c:pt idx="104">
                  <c:v>1797</c:v>
                </c:pt>
                <c:pt idx="105">
                  <c:v>1782</c:v>
                </c:pt>
                <c:pt idx="106">
                  <c:v>1783</c:v>
                </c:pt>
                <c:pt idx="107">
                  <c:v>1787</c:v>
                </c:pt>
                <c:pt idx="108">
                  <c:v>1828</c:v>
                </c:pt>
                <c:pt idx="109">
                  <c:v>1696</c:v>
                </c:pt>
                <c:pt idx="110">
                  <c:v>1631</c:v>
                </c:pt>
                <c:pt idx="111">
                  <c:v>1678</c:v>
                </c:pt>
                <c:pt idx="112">
                  <c:v>1690</c:v>
                </c:pt>
                <c:pt idx="113">
                  <c:v>1714</c:v>
                </c:pt>
                <c:pt idx="114">
                  <c:v>1680</c:v>
                </c:pt>
                <c:pt idx="115">
                  <c:v>1577</c:v>
                </c:pt>
                <c:pt idx="116">
                  <c:v>1550</c:v>
                </c:pt>
                <c:pt idx="117">
                  <c:v>1549</c:v>
                </c:pt>
                <c:pt idx="118">
                  <c:v>1594</c:v>
                </c:pt>
                <c:pt idx="119">
                  <c:v>1643</c:v>
                </c:pt>
                <c:pt idx="120">
                  <c:v>1740</c:v>
                </c:pt>
                <c:pt idx="121">
                  <c:v>1822</c:v>
                </c:pt>
                <c:pt idx="122">
                  <c:v>1684</c:v>
                </c:pt>
                <c:pt idx="123">
                  <c:v>1648</c:v>
                </c:pt>
                <c:pt idx="124">
                  <c:v>1487</c:v>
                </c:pt>
                <c:pt idx="125">
                  <c:v>1717</c:v>
                </c:pt>
                <c:pt idx="126">
                  <c:v>1805</c:v>
                </c:pt>
                <c:pt idx="127">
                  <c:v>1895</c:v>
                </c:pt>
                <c:pt idx="128">
                  <c:v>2036</c:v>
                </c:pt>
                <c:pt idx="129">
                  <c:v>2038</c:v>
                </c:pt>
                <c:pt idx="130">
                  <c:v>1903</c:v>
                </c:pt>
                <c:pt idx="131">
                  <c:v>1755</c:v>
                </c:pt>
                <c:pt idx="132">
                  <c:v>1896</c:v>
                </c:pt>
                <c:pt idx="133">
                  <c:v>1959</c:v>
                </c:pt>
                <c:pt idx="134">
                  <c:v>2064</c:v>
                </c:pt>
                <c:pt idx="135">
                  <c:v>2109</c:v>
                </c:pt>
                <c:pt idx="136">
                  <c:v>2024</c:v>
                </c:pt>
                <c:pt idx="137">
                  <c:v>1828</c:v>
                </c:pt>
                <c:pt idx="138">
                  <c:v>1672</c:v>
                </c:pt>
                <c:pt idx="139">
                  <c:v>1608</c:v>
                </c:pt>
                <c:pt idx="140">
                  <c:v>1496</c:v>
                </c:pt>
                <c:pt idx="141">
                  <c:v>1583</c:v>
                </c:pt>
                <c:pt idx="142">
                  <c:v>1652</c:v>
                </c:pt>
                <c:pt idx="143">
                  <c:v>1523</c:v>
                </c:pt>
                <c:pt idx="144">
                  <c:v>1456</c:v>
                </c:pt>
                <c:pt idx="145">
                  <c:v>1357</c:v>
                </c:pt>
                <c:pt idx="146">
                  <c:v>1319</c:v>
                </c:pt>
                <c:pt idx="147">
                  <c:v>1263</c:v>
                </c:pt>
                <c:pt idx="148">
                  <c:v>1314</c:v>
                </c:pt>
                <c:pt idx="149">
                  <c:v>1349</c:v>
                </c:pt>
                <c:pt idx="150">
                  <c:v>1204</c:v>
                </c:pt>
                <c:pt idx="151">
                  <c:v>1164</c:v>
                </c:pt>
                <c:pt idx="152">
                  <c:v>1028</c:v>
                </c:pt>
                <c:pt idx="153">
                  <c:v>1054</c:v>
                </c:pt>
                <c:pt idx="154">
                  <c:v>1078</c:v>
                </c:pt>
                <c:pt idx="155">
                  <c:v>1133</c:v>
                </c:pt>
                <c:pt idx="156">
                  <c:v>1161</c:v>
                </c:pt>
                <c:pt idx="157">
                  <c:v>1124</c:v>
                </c:pt>
                <c:pt idx="158">
                  <c:v>1071</c:v>
                </c:pt>
                <c:pt idx="159">
                  <c:v>1018</c:v>
                </c:pt>
                <c:pt idx="160">
                  <c:v>1031</c:v>
                </c:pt>
                <c:pt idx="161">
                  <c:v>1024</c:v>
                </c:pt>
                <c:pt idx="162">
                  <c:v>1066</c:v>
                </c:pt>
                <c:pt idx="163">
                  <c:v>1112</c:v>
                </c:pt>
                <c:pt idx="164">
                  <c:v>1075</c:v>
                </c:pt>
                <c:pt idx="165">
                  <c:v>956</c:v>
                </c:pt>
                <c:pt idx="166">
                  <c:v>863</c:v>
                </c:pt>
                <c:pt idx="167">
                  <c:v>843</c:v>
                </c:pt>
                <c:pt idx="168">
                  <c:v>759</c:v>
                </c:pt>
                <c:pt idx="169">
                  <c:v>738</c:v>
                </c:pt>
                <c:pt idx="170">
                  <c:v>752</c:v>
                </c:pt>
                <c:pt idx="171">
                  <c:v>693</c:v>
                </c:pt>
                <c:pt idx="172">
                  <c:v>632</c:v>
                </c:pt>
                <c:pt idx="173">
                  <c:v>560</c:v>
                </c:pt>
                <c:pt idx="174">
                  <c:v>605</c:v>
                </c:pt>
                <c:pt idx="175">
                  <c:v>579</c:v>
                </c:pt>
                <c:pt idx="176">
                  <c:v>591</c:v>
                </c:pt>
                <c:pt idx="177">
                  <c:v>621</c:v>
                </c:pt>
                <c:pt idx="178">
                  <c:v>609</c:v>
                </c:pt>
                <c:pt idx="179">
                  <c:v>576</c:v>
                </c:pt>
                <c:pt idx="180">
                  <c:v>557</c:v>
                </c:pt>
                <c:pt idx="181">
                  <c:v>604</c:v>
                </c:pt>
                <c:pt idx="182">
                  <c:v>569</c:v>
                </c:pt>
                <c:pt idx="183">
                  <c:v>576</c:v>
                </c:pt>
                <c:pt idx="184">
                  <c:v>568</c:v>
                </c:pt>
                <c:pt idx="185">
                  <c:v>500</c:v>
                </c:pt>
                <c:pt idx="186">
                  <c:v>470</c:v>
                </c:pt>
                <c:pt idx="187">
                  <c:v>427</c:v>
                </c:pt>
                <c:pt idx="188">
                  <c:v>421</c:v>
                </c:pt>
                <c:pt idx="189">
                  <c:v>436</c:v>
                </c:pt>
                <c:pt idx="190">
                  <c:v>477</c:v>
                </c:pt>
                <c:pt idx="191">
                  <c:v>476</c:v>
                </c:pt>
                <c:pt idx="192">
                  <c:v>497</c:v>
                </c:pt>
                <c:pt idx="193">
                  <c:v>494</c:v>
                </c:pt>
                <c:pt idx="194">
                  <c:v>494</c:v>
                </c:pt>
                <c:pt idx="195">
                  <c:v>515</c:v>
                </c:pt>
                <c:pt idx="196">
                  <c:v>451</c:v>
                </c:pt>
                <c:pt idx="197">
                  <c:v>429</c:v>
                </c:pt>
                <c:pt idx="198">
                  <c:v>415</c:v>
                </c:pt>
                <c:pt idx="199">
                  <c:v>416</c:v>
                </c:pt>
                <c:pt idx="200">
                  <c:v>395</c:v>
                </c:pt>
                <c:pt idx="201">
                  <c:v>393</c:v>
                </c:pt>
                <c:pt idx="202">
                  <c:v>398</c:v>
                </c:pt>
                <c:pt idx="203">
                  <c:v>398</c:v>
                </c:pt>
                <c:pt idx="204">
                  <c:v>365</c:v>
                </c:pt>
                <c:pt idx="205">
                  <c:v>361</c:v>
                </c:pt>
                <c:pt idx="206">
                  <c:v>344</c:v>
                </c:pt>
                <c:pt idx="207">
                  <c:v>310</c:v>
                </c:pt>
                <c:pt idx="208">
                  <c:v>309</c:v>
                </c:pt>
                <c:pt idx="209">
                  <c:v>320</c:v>
                </c:pt>
                <c:pt idx="210">
                  <c:v>288</c:v>
                </c:pt>
                <c:pt idx="211">
                  <c:v>279</c:v>
                </c:pt>
                <c:pt idx="212">
                  <c:v>265</c:v>
                </c:pt>
                <c:pt idx="213">
                  <c:v>236</c:v>
                </c:pt>
                <c:pt idx="214">
                  <c:v>226</c:v>
                </c:pt>
                <c:pt idx="215">
                  <c:v>225</c:v>
                </c:pt>
                <c:pt idx="216">
                  <c:v>223</c:v>
                </c:pt>
                <c:pt idx="217">
                  <c:v>193</c:v>
                </c:pt>
                <c:pt idx="218">
                  <c:v>188</c:v>
                </c:pt>
                <c:pt idx="219">
                  <c:v>172</c:v>
                </c:pt>
                <c:pt idx="220">
                  <c:v>145</c:v>
                </c:pt>
                <c:pt idx="221">
                  <c:v>141</c:v>
                </c:pt>
                <c:pt idx="222">
                  <c:v>140</c:v>
                </c:pt>
                <c:pt idx="223">
                  <c:v>140</c:v>
                </c:pt>
                <c:pt idx="224">
                  <c:v>126</c:v>
                </c:pt>
                <c:pt idx="225">
                  <c:v>106</c:v>
                </c:pt>
                <c:pt idx="226">
                  <c:v>96</c:v>
                </c:pt>
                <c:pt idx="227">
                  <c:v>82</c:v>
                </c:pt>
                <c:pt idx="228">
                  <c:v>80</c:v>
                </c:pt>
                <c:pt idx="229">
                  <c:v>81</c:v>
                </c:pt>
                <c:pt idx="230">
                  <c:v>85</c:v>
                </c:pt>
                <c:pt idx="231">
                  <c:v>78</c:v>
                </c:pt>
                <c:pt idx="232">
                  <c:v>71</c:v>
                </c:pt>
                <c:pt idx="233">
                  <c:v>70</c:v>
                </c:pt>
                <c:pt idx="234">
                  <c:v>72</c:v>
                </c:pt>
                <c:pt idx="235">
                  <c:v>67</c:v>
                </c:pt>
                <c:pt idx="236">
                  <c:v>66</c:v>
                </c:pt>
                <c:pt idx="237">
                  <c:v>66</c:v>
                </c:pt>
                <c:pt idx="238">
                  <c:v>65</c:v>
                </c:pt>
                <c:pt idx="239">
                  <c:v>63</c:v>
                </c:pt>
                <c:pt idx="240">
                  <c:v>62</c:v>
                </c:pt>
                <c:pt idx="241">
                  <c:v>62</c:v>
                </c:pt>
                <c:pt idx="242">
                  <c:v>56</c:v>
                </c:pt>
                <c:pt idx="243">
                  <c:v>56</c:v>
                </c:pt>
                <c:pt idx="244">
                  <c:v>56</c:v>
                </c:pt>
                <c:pt idx="245">
                  <c:v>52</c:v>
                </c:pt>
                <c:pt idx="246">
                  <c:v>49</c:v>
                </c:pt>
                <c:pt idx="247">
                  <c:v>42</c:v>
                </c:pt>
                <c:pt idx="248">
                  <c:v>42</c:v>
                </c:pt>
                <c:pt idx="249">
                  <c:v>36</c:v>
                </c:pt>
                <c:pt idx="250">
                  <c:v>39</c:v>
                </c:pt>
                <c:pt idx="251">
                  <c:v>43</c:v>
                </c:pt>
                <c:pt idx="252">
                  <c:v>43</c:v>
                </c:pt>
                <c:pt idx="253">
                  <c:v>40</c:v>
                </c:pt>
                <c:pt idx="254">
                  <c:v>38</c:v>
                </c:pt>
                <c:pt idx="255">
                  <c:v>38</c:v>
                </c:pt>
                <c:pt idx="256">
                  <c:v>36</c:v>
                </c:pt>
                <c:pt idx="257">
                  <c:v>35</c:v>
                </c:pt>
                <c:pt idx="258">
                  <c:v>37</c:v>
                </c:pt>
                <c:pt idx="259">
                  <c:v>33</c:v>
                </c:pt>
                <c:pt idx="260">
                  <c:v>35</c:v>
                </c:pt>
                <c:pt idx="261">
                  <c:v>32</c:v>
                </c:pt>
                <c:pt idx="262">
                  <c:v>32</c:v>
                </c:pt>
                <c:pt idx="263">
                  <c:v>31</c:v>
                </c:pt>
                <c:pt idx="264">
                  <c:v>30</c:v>
                </c:pt>
                <c:pt idx="265">
                  <c:v>31</c:v>
                </c:pt>
                <c:pt idx="266">
                  <c:v>30</c:v>
                </c:pt>
                <c:pt idx="267">
                  <c:v>29</c:v>
                </c:pt>
                <c:pt idx="268">
                  <c:v>26</c:v>
                </c:pt>
                <c:pt idx="269">
                  <c:v>25</c:v>
                </c:pt>
                <c:pt idx="270">
                  <c:v>25</c:v>
                </c:pt>
                <c:pt idx="271">
                  <c:v>22</c:v>
                </c:pt>
                <c:pt idx="272">
                  <c:v>21</c:v>
                </c:pt>
                <c:pt idx="273">
                  <c:v>20</c:v>
                </c:pt>
                <c:pt idx="274">
                  <c:v>23</c:v>
                </c:pt>
                <c:pt idx="275">
                  <c:v>19</c:v>
                </c:pt>
                <c:pt idx="276">
                  <c:v>15</c:v>
                </c:pt>
                <c:pt idx="277">
                  <c:v>14</c:v>
                </c:pt>
                <c:pt idx="278">
                  <c:v>14</c:v>
                </c:pt>
                <c:pt idx="279">
                  <c:v>14</c:v>
                </c:pt>
                <c:pt idx="280">
                  <c:v>14</c:v>
                </c:pt>
                <c:pt idx="281">
                  <c:v>13</c:v>
                </c:pt>
                <c:pt idx="282">
                  <c:v>12</c:v>
                </c:pt>
                <c:pt idx="283">
                  <c:v>13</c:v>
                </c:pt>
                <c:pt idx="284">
                  <c:v>10</c:v>
                </c:pt>
                <c:pt idx="285">
                  <c:v>10</c:v>
                </c:pt>
                <c:pt idx="286">
                  <c:v>10</c:v>
                </c:pt>
                <c:pt idx="287">
                  <c:v>10</c:v>
                </c:pt>
                <c:pt idx="288">
                  <c:v>10</c:v>
                </c:pt>
                <c:pt idx="289">
                  <c:v>10</c:v>
                </c:pt>
                <c:pt idx="290">
                  <c:v>10</c:v>
                </c:pt>
                <c:pt idx="291">
                  <c:v>10</c:v>
                </c:pt>
                <c:pt idx="292">
                  <c:v>10</c:v>
                </c:pt>
                <c:pt idx="293">
                  <c:v>10</c:v>
                </c:pt>
                <c:pt idx="294">
                  <c:v>10</c:v>
                </c:pt>
                <c:pt idx="295">
                  <c:v>11</c:v>
                </c:pt>
                <c:pt idx="296">
                  <c:v>11</c:v>
                </c:pt>
                <c:pt idx="297">
                  <c:v>10</c:v>
                </c:pt>
                <c:pt idx="298">
                  <c:v>10</c:v>
                </c:pt>
                <c:pt idx="299">
                  <c:v>10</c:v>
                </c:pt>
                <c:pt idx="300">
                  <c:v>10</c:v>
                </c:pt>
                <c:pt idx="301">
                  <c:v>10</c:v>
                </c:pt>
                <c:pt idx="302">
                  <c:v>9</c:v>
                </c:pt>
                <c:pt idx="303">
                  <c:v>10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8</c:v>
                </c:pt>
                <c:pt idx="308">
                  <c:v>8</c:v>
                </c:pt>
                <c:pt idx="309">
                  <c:v>8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7</c:v>
                </c:pt>
                <c:pt idx="314">
                  <c:v>8</c:v>
                </c:pt>
                <c:pt idx="315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List1!$A$2:$A$317</c:f>
              <c:numCache>
                <c:formatCode>m/d/yyyy</c:formatCode>
                <c:ptCount val="3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</c:numCache>
            </c:numRef>
          </c:cat>
          <c:val>
            <c:numRef>
              <c:f>List1!$C$2:$C$317</c:f>
              <c:numCache>
                <c:formatCode>General</c:formatCode>
                <c:ptCount val="316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10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54</c:v>
                </c:pt>
                <c:pt idx="29">
                  <c:v>60</c:v>
                </c:pt>
                <c:pt idx="30">
                  <c:v>88</c:v>
                </c:pt>
                <c:pt idx="31">
                  <c:v>173</c:v>
                </c:pt>
                <c:pt idx="32">
                  <c:v>199</c:v>
                </c:pt>
                <c:pt idx="33">
                  <c:v>212</c:v>
                </c:pt>
                <c:pt idx="34">
                  <c:v>282</c:v>
                </c:pt>
                <c:pt idx="35">
                  <c:v>318</c:v>
                </c:pt>
                <c:pt idx="36">
                  <c:v>345</c:v>
                </c:pt>
                <c:pt idx="37">
                  <c:v>425</c:v>
                </c:pt>
                <c:pt idx="38">
                  <c:v>505</c:v>
                </c:pt>
                <c:pt idx="39">
                  <c:v>542</c:v>
                </c:pt>
                <c:pt idx="40">
                  <c:v>557</c:v>
                </c:pt>
                <c:pt idx="41">
                  <c:v>676</c:v>
                </c:pt>
                <c:pt idx="42">
                  <c:v>795</c:v>
                </c:pt>
                <c:pt idx="43">
                  <c:v>959</c:v>
                </c:pt>
                <c:pt idx="44">
                  <c:v>1121</c:v>
                </c:pt>
                <c:pt idx="45">
                  <c:v>1286</c:v>
                </c:pt>
                <c:pt idx="46">
                  <c:v>1351</c:v>
                </c:pt>
                <c:pt idx="47">
                  <c:v>1346</c:v>
                </c:pt>
                <c:pt idx="48">
                  <c:v>1477</c:v>
                </c:pt>
                <c:pt idx="49">
                  <c:v>1616</c:v>
                </c:pt>
                <c:pt idx="50">
                  <c:v>1831</c:v>
                </c:pt>
                <c:pt idx="51">
                  <c:v>1988</c:v>
                </c:pt>
                <c:pt idx="52">
                  <c:v>2246</c:v>
                </c:pt>
                <c:pt idx="53">
                  <c:v>2319</c:v>
                </c:pt>
                <c:pt idx="54">
                  <c:v>2284</c:v>
                </c:pt>
                <c:pt idx="55">
                  <c:v>2438</c:v>
                </c:pt>
                <c:pt idx="56">
                  <c:v>2605</c:v>
                </c:pt>
                <c:pt idx="57">
                  <c:v>2619</c:v>
                </c:pt>
                <c:pt idx="58">
                  <c:v>3010</c:v>
                </c:pt>
                <c:pt idx="59">
                  <c:v>3142</c:v>
                </c:pt>
                <c:pt idx="60">
                  <c:v>3053</c:v>
                </c:pt>
                <c:pt idx="61">
                  <c:v>2893</c:v>
                </c:pt>
                <c:pt idx="62">
                  <c:v>2903</c:v>
                </c:pt>
                <c:pt idx="63">
                  <c:v>2829</c:v>
                </c:pt>
                <c:pt idx="64">
                  <c:v>3011</c:v>
                </c:pt>
                <c:pt idx="65">
                  <c:v>3182</c:v>
                </c:pt>
                <c:pt idx="66">
                  <c:v>3000</c:v>
                </c:pt>
                <c:pt idx="67">
                  <c:v>2750</c:v>
                </c:pt>
                <c:pt idx="68">
                  <c:v>2648</c:v>
                </c:pt>
                <c:pt idx="69">
                  <c:v>2494</c:v>
                </c:pt>
                <c:pt idx="70">
                  <c:v>2349</c:v>
                </c:pt>
                <c:pt idx="71">
                  <c:v>2464</c:v>
                </c:pt>
                <c:pt idx="72">
                  <c:v>2585</c:v>
                </c:pt>
                <c:pt idx="73">
                  <c:v>2485</c:v>
                </c:pt>
                <c:pt idx="74">
                  <c:v>2285</c:v>
                </c:pt>
                <c:pt idx="75">
                  <c:v>2043</c:v>
                </c:pt>
                <c:pt idx="76">
                  <c:v>1994</c:v>
                </c:pt>
                <c:pt idx="77">
                  <c:v>1836</c:v>
                </c:pt>
                <c:pt idx="78">
                  <c:v>1935</c:v>
                </c:pt>
                <c:pt idx="79">
                  <c:v>2004</c:v>
                </c:pt>
                <c:pt idx="80">
                  <c:v>1949</c:v>
                </c:pt>
                <c:pt idx="81">
                  <c:v>1694</c:v>
                </c:pt>
                <c:pt idx="82">
                  <c:v>1510</c:v>
                </c:pt>
                <c:pt idx="83">
                  <c:v>1486</c:v>
                </c:pt>
                <c:pt idx="84">
                  <c:v>1423</c:v>
                </c:pt>
                <c:pt idx="85">
                  <c:v>1445</c:v>
                </c:pt>
                <c:pt idx="86">
                  <c:v>1464</c:v>
                </c:pt>
                <c:pt idx="87">
                  <c:v>1420</c:v>
                </c:pt>
                <c:pt idx="88">
                  <c:v>1384</c:v>
                </c:pt>
                <c:pt idx="89">
                  <c:v>1237</c:v>
                </c:pt>
                <c:pt idx="90">
                  <c:v>1214</c:v>
                </c:pt>
                <c:pt idx="91">
                  <c:v>1207</c:v>
                </c:pt>
                <c:pt idx="92">
                  <c:v>1252</c:v>
                </c:pt>
                <c:pt idx="93">
                  <c:v>1288</c:v>
                </c:pt>
                <c:pt idx="94">
                  <c:v>1219</c:v>
                </c:pt>
                <c:pt idx="95">
                  <c:v>1157</c:v>
                </c:pt>
                <c:pt idx="96">
                  <c:v>1083</c:v>
                </c:pt>
                <c:pt idx="97">
                  <c:v>1143</c:v>
                </c:pt>
                <c:pt idx="98">
                  <c:v>1129</c:v>
                </c:pt>
                <c:pt idx="99">
                  <c:v>1166</c:v>
                </c:pt>
                <c:pt idx="100">
                  <c:v>1213</c:v>
                </c:pt>
                <c:pt idx="101">
                  <c:v>1191</c:v>
                </c:pt>
                <c:pt idx="102">
                  <c:v>1120</c:v>
                </c:pt>
                <c:pt idx="103">
                  <c:v>1077</c:v>
                </c:pt>
                <c:pt idx="104">
                  <c:v>1114</c:v>
                </c:pt>
                <c:pt idx="105">
                  <c:v>1116</c:v>
                </c:pt>
                <c:pt idx="106">
                  <c:v>1184</c:v>
                </c:pt>
                <c:pt idx="107">
                  <c:v>1216</c:v>
                </c:pt>
                <c:pt idx="108">
                  <c:v>1151</c:v>
                </c:pt>
                <c:pt idx="109">
                  <c:v>1097</c:v>
                </c:pt>
                <c:pt idx="110">
                  <c:v>1047</c:v>
                </c:pt>
                <c:pt idx="111">
                  <c:v>1144</c:v>
                </c:pt>
                <c:pt idx="112">
                  <c:v>1187</c:v>
                </c:pt>
                <c:pt idx="113">
                  <c:v>1273</c:v>
                </c:pt>
                <c:pt idx="114">
                  <c:v>1287</c:v>
                </c:pt>
                <c:pt idx="115">
                  <c:v>1231</c:v>
                </c:pt>
                <c:pt idx="116">
                  <c:v>1187</c:v>
                </c:pt>
                <c:pt idx="117">
                  <c:v>1154</c:v>
                </c:pt>
                <c:pt idx="118">
                  <c:v>1263</c:v>
                </c:pt>
                <c:pt idx="119">
                  <c:v>1347</c:v>
                </c:pt>
                <c:pt idx="120">
                  <c:v>1422</c:v>
                </c:pt>
                <c:pt idx="121">
                  <c:v>1487</c:v>
                </c:pt>
                <c:pt idx="122">
                  <c:v>1391</c:v>
                </c:pt>
                <c:pt idx="123">
                  <c:v>1317</c:v>
                </c:pt>
                <c:pt idx="124">
                  <c:v>1249</c:v>
                </c:pt>
                <c:pt idx="125">
                  <c:v>1494</c:v>
                </c:pt>
                <c:pt idx="126">
                  <c:v>1613</c:v>
                </c:pt>
                <c:pt idx="127">
                  <c:v>1685</c:v>
                </c:pt>
                <c:pt idx="128">
                  <c:v>1743</c:v>
                </c:pt>
                <c:pt idx="129">
                  <c:v>1642</c:v>
                </c:pt>
                <c:pt idx="130">
                  <c:v>1527</c:v>
                </c:pt>
                <c:pt idx="131">
                  <c:v>1408</c:v>
                </c:pt>
                <c:pt idx="132">
                  <c:v>1550</c:v>
                </c:pt>
                <c:pt idx="133">
                  <c:v>1633</c:v>
                </c:pt>
                <c:pt idx="134">
                  <c:v>1702</c:v>
                </c:pt>
                <c:pt idx="135">
                  <c:v>1702</c:v>
                </c:pt>
                <c:pt idx="136">
                  <c:v>1559</c:v>
                </c:pt>
                <c:pt idx="137">
                  <c:v>1416</c:v>
                </c:pt>
                <c:pt idx="138">
                  <c:v>1308</c:v>
                </c:pt>
                <c:pt idx="139">
                  <c:v>1303</c:v>
                </c:pt>
                <c:pt idx="140">
                  <c:v>1253</c:v>
                </c:pt>
                <c:pt idx="141">
                  <c:v>1285</c:v>
                </c:pt>
                <c:pt idx="142">
                  <c:v>1311</c:v>
                </c:pt>
                <c:pt idx="143">
                  <c:v>1216</c:v>
                </c:pt>
                <c:pt idx="144">
                  <c:v>1140</c:v>
                </c:pt>
                <c:pt idx="145">
                  <c:v>1030</c:v>
                </c:pt>
                <c:pt idx="146">
                  <c:v>1043</c:v>
                </c:pt>
                <c:pt idx="147">
                  <c:v>1047</c:v>
                </c:pt>
                <c:pt idx="148">
                  <c:v>1072</c:v>
                </c:pt>
                <c:pt idx="149">
                  <c:v>1084</c:v>
                </c:pt>
                <c:pt idx="150">
                  <c:v>999</c:v>
                </c:pt>
                <c:pt idx="151">
                  <c:v>933</c:v>
                </c:pt>
                <c:pt idx="152">
                  <c:v>855</c:v>
                </c:pt>
                <c:pt idx="153">
                  <c:v>873</c:v>
                </c:pt>
                <c:pt idx="154">
                  <c:v>862</c:v>
                </c:pt>
                <c:pt idx="155">
                  <c:v>896</c:v>
                </c:pt>
                <c:pt idx="156">
                  <c:v>916</c:v>
                </c:pt>
                <c:pt idx="157">
                  <c:v>861</c:v>
                </c:pt>
                <c:pt idx="158">
                  <c:v>791</c:v>
                </c:pt>
                <c:pt idx="159">
                  <c:v>749</c:v>
                </c:pt>
                <c:pt idx="160">
                  <c:v>770</c:v>
                </c:pt>
                <c:pt idx="161">
                  <c:v>738</c:v>
                </c:pt>
                <c:pt idx="162">
                  <c:v>755</c:v>
                </c:pt>
                <c:pt idx="163">
                  <c:v>780</c:v>
                </c:pt>
                <c:pt idx="164">
                  <c:v>742</c:v>
                </c:pt>
                <c:pt idx="165">
                  <c:v>683</c:v>
                </c:pt>
                <c:pt idx="166">
                  <c:v>631</c:v>
                </c:pt>
                <c:pt idx="167">
                  <c:v>648</c:v>
                </c:pt>
                <c:pt idx="168">
                  <c:v>638</c:v>
                </c:pt>
                <c:pt idx="169">
                  <c:v>658</c:v>
                </c:pt>
                <c:pt idx="170">
                  <c:v>672</c:v>
                </c:pt>
                <c:pt idx="171">
                  <c:v>642</c:v>
                </c:pt>
                <c:pt idx="172">
                  <c:v>603</c:v>
                </c:pt>
                <c:pt idx="173">
                  <c:v>576</c:v>
                </c:pt>
                <c:pt idx="174">
                  <c:v>604</c:v>
                </c:pt>
                <c:pt idx="175">
                  <c:v>616</c:v>
                </c:pt>
                <c:pt idx="176">
                  <c:v>632</c:v>
                </c:pt>
                <c:pt idx="177">
                  <c:v>656</c:v>
                </c:pt>
                <c:pt idx="178">
                  <c:v>634</c:v>
                </c:pt>
                <c:pt idx="179">
                  <c:v>585</c:v>
                </c:pt>
                <c:pt idx="180">
                  <c:v>550</c:v>
                </c:pt>
                <c:pt idx="181">
                  <c:v>572</c:v>
                </c:pt>
                <c:pt idx="182">
                  <c:v>566</c:v>
                </c:pt>
                <c:pt idx="183">
                  <c:v>606</c:v>
                </c:pt>
                <c:pt idx="184">
                  <c:v>627</c:v>
                </c:pt>
                <c:pt idx="185">
                  <c:v>577</c:v>
                </c:pt>
                <c:pt idx="186">
                  <c:v>525</c:v>
                </c:pt>
                <c:pt idx="187">
                  <c:v>493</c:v>
                </c:pt>
                <c:pt idx="188">
                  <c:v>510</c:v>
                </c:pt>
                <c:pt idx="189">
                  <c:v>496</c:v>
                </c:pt>
                <c:pt idx="190">
                  <c:v>516</c:v>
                </c:pt>
                <c:pt idx="191">
                  <c:v>530</c:v>
                </c:pt>
                <c:pt idx="192">
                  <c:v>546</c:v>
                </c:pt>
                <c:pt idx="193">
                  <c:v>556</c:v>
                </c:pt>
                <c:pt idx="194">
                  <c:v>562</c:v>
                </c:pt>
                <c:pt idx="195">
                  <c:v>596</c:v>
                </c:pt>
                <c:pt idx="196">
                  <c:v>559</c:v>
                </c:pt>
                <c:pt idx="197">
                  <c:v>535</c:v>
                </c:pt>
                <c:pt idx="198">
                  <c:v>497</c:v>
                </c:pt>
                <c:pt idx="199">
                  <c:v>476</c:v>
                </c:pt>
                <c:pt idx="200">
                  <c:v>443</c:v>
                </c:pt>
                <c:pt idx="201">
                  <c:v>438</c:v>
                </c:pt>
                <c:pt idx="202">
                  <c:v>458</c:v>
                </c:pt>
                <c:pt idx="203">
                  <c:v>413</c:v>
                </c:pt>
                <c:pt idx="204">
                  <c:v>388</c:v>
                </c:pt>
                <c:pt idx="205">
                  <c:v>360</c:v>
                </c:pt>
                <c:pt idx="206">
                  <c:v>348</c:v>
                </c:pt>
                <c:pt idx="207">
                  <c:v>325</c:v>
                </c:pt>
                <c:pt idx="208">
                  <c:v>317</c:v>
                </c:pt>
                <c:pt idx="209">
                  <c:v>323</c:v>
                </c:pt>
                <c:pt idx="210">
                  <c:v>308</c:v>
                </c:pt>
                <c:pt idx="211">
                  <c:v>280</c:v>
                </c:pt>
                <c:pt idx="212">
                  <c:v>271</c:v>
                </c:pt>
                <c:pt idx="213">
                  <c:v>246</c:v>
                </c:pt>
                <c:pt idx="214">
                  <c:v>230</c:v>
                </c:pt>
                <c:pt idx="215">
                  <c:v>229</c:v>
                </c:pt>
                <c:pt idx="216">
                  <c:v>231</c:v>
                </c:pt>
                <c:pt idx="217">
                  <c:v>216</c:v>
                </c:pt>
                <c:pt idx="218">
                  <c:v>208</c:v>
                </c:pt>
                <c:pt idx="219">
                  <c:v>206</c:v>
                </c:pt>
                <c:pt idx="220">
                  <c:v>200</c:v>
                </c:pt>
                <c:pt idx="221">
                  <c:v>185</c:v>
                </c:pt>
                <c:pt idx="222">
                  <c:v>181</c:v>
                </c:pt>
                <c:pt idx="223">
                  <c:v>186</c:v>
                </c:pt>
                <c:pt idx="224">
                  <c:v>162</c:v>
                </c:pt>
                <c:pt idx="225">
                  <c:v>155</c:v>
                </c:pt>
                <c:pt idx="226">
                  <c:v>148</c:v>
                </c:pt>
                <c:pt idx="227">
                  <c:v>145</c:v>
                </c:pt>
                <c:pt idx="228">
                  <c:v>144</c:v>
                </c:pt>
                <c:pt idx="229">
                  <c:v>141</c:v>
                </c:pt>
                <c:pt idx="230">
                  <c:v>149</c:v>
                </c:pt>
                <c:pt idx="231">
                  <c:v>143</c:v>
                </c:pt>
                <c:pt idx="232">
                  <c:v>119</c:v>
                </c:pt>
                <c:pt idx="233">
                  <c:v>101</c:v>
                </c:pt>
                <c:pt idx="234">
                  <c:v>93</c:v>
                </c:pt>
                <c:pt idx="235">
                  <c:v>86</c:v>
                </c:pt>
                <c:pt idx="236">
                  <c:v>84</c:v>
                </c:pt>
                <c:pt idx="237">
                  <c:v>86</c:v>
                </c:pt>
                <c:pt idx="238">
                  <c:v>81</c:v>
                </c:pt>
                <c:pt idx="239">
                  <c:v>76</c:v>
                </c:pt>
                <c:pt idx="240">
                  <c:v>72</c:v>
                </c:pt>
                <c:pt idx="241">
                  <c:v>68</c:v>
                </c:pt>
                <c:pt idx="242">
                  <c:v>65</c:v>
                </c:pt>
                <c:pt idx="243">
                  <c:v>64</c:v>
                </c:pt>
                <c:pt idx="244">
                  <c:v>66</c:v>
                </c:pt>
                <c:pt idx="245">
                  <c:v>55</c:v>
                </c:pt>
                <c:pt idx="246">
                  <c:v>51</c:v>
                </c:pt>
                <c:pt idx="247">
                  <c:v>50</c:v>
                </c:pt>
                <c:pt idx="248">
                  <c:v>48</c:v>
                </c:pt>
                <c:pt idx="249">
                  <c:v>43</c:v>
                </c:pt>
                <c:pt idx="250">
                  <c:v>41</c:v>
                </c:pt>
                <c:pt idx="251">
                  <c:v>42</c:v>
                </c:pt>
                <c:pt idx="252">
                  <c:v>38</c:v>
                </c:pt>
                <c:pt idx="253">
                  <c:v>34</c:v>
                </c:pt>
                <c:pt idx="254">
                  <c:v>34</c:v>
                </c:pt>
                <c:pt idx="255">
                  <c:v>34</c:v>
                </c:pt>
                <c:pt idx="256">
                  <c:v>31</c:v>
                </c:pt>
                <c:pt idx="257">
                  <c:v>31</c:v>
                </c:pt>
                <c:pt idx="258">
                  <c:v>32</c:v>
                </c:pt>
                <c:pt idx="259">
                  <c:v>33</c:v>
                </c:pt>
                <c:pt idx="260">
                  <c:v>29</c:v>
                </c:pt>
                <c:pt idx="261">
                  <c:v>29</c:v>
                </c:pt>
                <c:pt idx="262">
                  <c:v>29</c:v>
                </c:pt>
                <c:pt idx="263">
                  <c:v>26</c:v>
                </c:pt>
                <c:pt idx="264">
                  <c:v>26</c:v>
                </c:pt>
                <c:pt idx="265">
                  <c:v>27</c:v>
                </c:pt>
                <c:pt idx="266">
                  <c:v>25</c:v>
                </c:pt>
                <c:pt idx="267">
                  <c:v>22</c:v>
                </c:pt>
                <c:pt idx="268">
                  <c:v>20</c:v>
                </c:pt>
                <c:pt idx="269">
                  <c:v>18</c:v>
                </c:pt>
                <c:pt idx="270">
                  <c:v>16</c:v>
                </c:pt>
                <c:pt idx="271">
                  <c:v>16</c:v>
                </c:pt>
                <c:pt idx="272">
                  <c:v>15</c:v>
                </c:pt>
                <c:pt idx="273">
                  <c:v>12</c:v>
                </c:pt>
                <c:pt idx="274">
                  <c:v>9</c:v>
                </c:pt>
                <c:pt idx="275">
                  <c:v>8</c:v>
                </c:pt>
                <c:pt idx="276">
                  <c:v>7</c:v>
                </c:pt>
                <c:pt idx="277">
                  <c:v>7</c:v>
                </c:pt>
                <c:pt idx="278">
                  <c:v>7</c:v>
                </c:pt>
                <c:pt idx="279">
                  <c:v>6</c:v>
                </c:pt>
                <c:pt idx="280">
                  <c:v>4</c:v>
                </c:pt>
                <c:pt idx="281">
                  <c:v>2</c:v>
                </c:pt>
                <c:pt idx="282">
                  <c:v>2</c:v>
                </c:pt>
                <c:pt idx="283">
                  <c:v>2</c:v>
                </c:pt>
                <c:pt idx="284">
                  <c:v>2</c:v>
                </c:pt>
                <c:pt idx="285">
                  <c:v>2</c:v>
                </c:pt>
                <c:pt idx="286">
                  <c:v>2</c:v>
                </c:pt>
                <c:pt idx="287">
                  <c:v>2</c:v>
                </c:pt>
                <c:pt idx="288">
                  <c:v>2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2</c:v>
                </c:pt>
                <c:pt idx="312">
                  <c:v>2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List1!$A$2:$A$317</c:f>
              <c:numCache>
                <c:formatCode>m/d/yyyy</c:formatCode>
                <c:ptCount val="3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</c:numCache>
            </c:numRef>
          </c:cat>
          <c:val>
            <c:numRef>
              <c:f>List1!$D$2:$D$317</c:f>
              <c:numCache>
                <c:formatCode>General</c:formatCode>
                <c:ptCount val="316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65</c:v>
                </c:pt>
                <c:pt idx="29">
                  <c:v>98</c:v>
                </c:pt>
                <c:pt idx="30">
                  <c:v>154</c:v>
                </c:pt>
                <c:pt idx="31">
                  <c:v>291</c:v>
                </c:pt>
                <c:pt idx="32">
                  <c:v>352</c:v>
                </c:pt>
                <c:pt idx="33">
                  <c:v>417</c:v>
                </c:pt>
                <c:pt idx="34">
                  <c:v>614</c:v>
                </c:pt>
                <c:pt idx="35">
                  <c:v>722</c:v>
                </c:pt>
                <c:pt idx="36">
                  <c:v>787</c:v>
                </c:pt>
                <c:pt idx="37">
                  <c:v>935</c:v>
                </c:pt>
                <c:pt idx="38">
                  <c:v>1147</c:v>
                </c:pt>
                <c:pt idx="39">
                  <c:v>1203</c:v>
                </c:pt>
                <c:pt idx="40">
                  <c:v>1186</c:v>
                </c:pt>
                <c:pt idx="41">
                  <c:v>1418</c:v>
                </c:pt>
                <c:pt idx="42">
                  <c:v>1707</c:v>
                </c:pt>
                <c:pt idx="43">
                  <c:v>2001</c:v>
                </c:pt>
                <c:pt idx="44">
                  <c:v>2328</c:v>
                </c:pt>
                <c:pt idx="45">
                  <c:v>2620</c:v>
                </c:pt>
                <c:pt idx="46">
                  <c:v>2759</c:v>
                </c:pt>
                <c:pt idx="47">
                  <c:v>2712</c:v>
                </c:pt>
                <c:pt idx="48">
                  <c:v>3012</c:v>
                </c:pt>
                <c:pt idx="49">
                  <c:v>3259</c:v>
                </c:pt>
                <c:pt idx="50">
                  <c:v>3756</c:v>
                </c:pt>
                <c:pt idx="51">
                  <c:v>4068</c:v>
                </c:pt>
                <c:pt idx="52">
                  <c:v>4609</c:v>
                </c:pt>
                <c:pt idx="53">
                  <c:v>4774</c:v>
                </c:pt>
                <c:pt idx="54">
                  <c:v>4771</c:v>
                </c:pt>
                <c:pt idx="55">
                  <c:v>5104</c:v>
                </c:pt>
                <c:pt idx="56">
                  <c:v>5601</c:v>
                </c:pt>
                <c:pt idx="57">
                  <c:v>5640</c:v>
                </c:pt>
                <c:pt idx="58">
                  <c:v>6467</c:v>
                </c:pt>
                <c:pt idx="59">
                  <c:v>6895</c:v>
                </c:pt>
                <c:pt idx="60">
                  <c:v>6895</c:v>
                </c:pt>
                <c:pt idx="61">
                  <c:v>6629</c:v>
                </c:pt>
                <c:pt idx="62">
                  <c:v>6699</c:v>
                </c:pt>
                <c:pt idx="63">
                  <c:v>6558</c:v>
                </c:pt>
                <c:pt idx="64">
                  <c:v>6950</c:v>
                </c:pt>
                <c:pt idx="65">
                  <c:v>7451</c:v>
                </c:pt>
                <c:pt idx="66">
                  <c:v>7120</c:v>
                </c:pt>
                <c:pt idx="67">
                  <c:v>6525</c:v>
                </c:pt>
                <c:pt idx="68">
                  <c:v>6344</c:v>
                </c:pt>
                <c:pt idx="69">
                  <c:v>5941</c:v>
                </c:pt>
                <c:pt idx="70">
                  <c:v>5676</c:v>
                </c:pt>
                <c:pt idx="71">
                  <c:v>6210</c:v>
                </c:pt>
                <c:pt idx="72">
                  <c:v>6714</c:v>
                </c:pt>
                <c:pt idx="73">
                  <c:v>6640</c:v>
                </c:pt>
                <c:pt idx="74">
                  <c:v>6091</c:v>
                </c:pt>
                <c:pt idx="75">
                  <c:v>5761</c:v>
                </c:pt>
                <c:pt idx="76">
                  <c:v>5693</c:v>
                </c:pt>
                <c:pt idx="77">
                  <c:v>5351</c:v>
                </c:pt>
                <c:pt idx="78">
                  <c:v>5643</c:v>
                </c:pt>
                <c:pt idx="79">
                  <c:v>5862</c:v>
                </c:pt>
                <c:pt idx="80">
                  <c:v>5862</c:v>
                </c:pt>
                <c:pt idx="81">
                  <c:v>5228</c:v>
                </c:pt>
                <c:pt idx="82">
                  <c:v>4762</c:v>
                </c:pt>
                <c:pt idx="83">
                  <c:v>4862</c:v>
                </c:pt>
                <c:pt idx="84">
                  <c:v>4519</c:v>
                </c:pt>
                <c:pt idx="85">
                  <c:v>4532</c:v>
                </c:pt>
                <c:pt idx="86">
                  <c:v>4649</c:v>
                </c:pt>
                <c:pt idx="87">
                  <c:v>4367</c:v>
                </c:pt>
                <c:pt idx="88">
                  <c:v>4300</c:v>
                </c:pt>
                <c:pt idx="89">
                  <c:v>3889</c:v>
                </c:pt>
                <c:pt idx="90">
                  <c:v>3775</c:v>
                </c:pt>
                <c:pt idx="91">
                  <c:v>3581</c:v>
                </c:pt>
                <c:pt idx="92">
                  <c:v>3658</c:v>
                </c:pt>
                <c:pt idx="93">
                  <c:v>3755</c:v>
                </c:pt>
                <c:pt idx="94">
                  <c:v>3570</c:v>
                </c:pt>
                <c:pt idx="95">
                  <c:v>3343</c:v>
                </c:pt>
                <c:pt idx="96">
                  <c:v>3115</c:v>
                </c:pt>
                <c:pt idx="97">
                  <c:v>3128</c:v>
                </c:pt>
                <c:pt idx="98">
                  <c:v>2963</c:v>
                </c:pt>
                <c:pt idx="99">
                  <c:v>3060</c:v>
                </c:pt>
                <c:pt idx="100">
                  <c:v>3158</c:v>
                </c:pt>
                <c:pt idx="101">
                  <c:v>3120</c:v>
                </c:pt>
                <c:pt idx="102">
                  <c:v>2962</c:v>
                </c:pt>
                <c:pt idx="103">
                  <c:v>2872</c:v>
                </c:pt>
                <c:pt idx="104">
                  <c:v>2911</c:v>
                </c:pt>
                <c:pt idx="105">
                  <c:v>2898</c:v>
                </c:pt>
                <c:pt idx="106">
                  <c:v>2967</c:v>
                </c:pt>
                <c:pt idx="107">
                  <c:v>3003</c:v>
                </c:pt>
                <c:pt idx="108">
                  <c:v>2979</c:v>
                </c:pt>
                <c:pt idx="109">
                  <c:v>2793</c:v>
                </c:pt>
                <c:pt idx="110">
                  <c:v>2678</c:v>
                </c:pt>
                <c:pt idx="111">
                  <c:v>2822</c:v>
                </c:pt>
                <c:pt idx="112">
                  <c:v>2877</c:v>
                </c:pt>
                <c:pt idx="113">
                  <c:v>2987</c:v>
                </c:pt>
                <c:pt idx="114">
                  <c:v>2967</c:v>
                </c:pt>
                <c:pt idx="115">
                  <c:v>2808</c:v>
                </c:pt>
                <c:pt idx="116">
                  <c:v>2737</c:v>
                </c:pt>
                <c:pt idx="117">
                  <c:v>2703</c:v>
                </c:pt>
                <c:pt idx="118">
                  <c:v>2857</c:v>
                </c:pt>
                <c:pt idx="119">
                  <c:v>2990</c:v>
                </c:pt>
                <c:pt idx="120">
                  <c:v>3162</c:v>
                </c:pt>
                <c:pt idx="121">
                  <c:v>3309</c:v>
                </c:pt>
                <c:pt idx="122">
                  <c:v>3075</c:v>
                </c:pt>
                <c:pt idx="123">
                  <c:v>2965</c:v>
                </c:pt>
                <c:pt idx="124">
                  <c:v>2736</c:v>
                </c:pt>
                <c:pt idx="125">
                  <c:v>3211</c:v>
                </c:pt>
                <c:pt idx="126">
                  <c:v>3418</c:v>
                </c:pt>
                <c:pt idx="127">
                  <c:v>3580</c:v>
                </c:pt>
                <c:pt idx="128">
                  <c:v>3779</c:v>
                </c:pt>
                <c:pt idx="129">
                  <c:v>3680</c:v>
                </c:pt>
                <c:pt idx="130">
                  <c:v>3430</c:v>
                </c:pt>
                <c:pt idx="131">
                  <c:v>3163</c:v>
                </c:pt>
                <c:pt idx="132">
                  <c:v>3446</c:v>
                </c:pt>
                <c:pt idx="133">
                  <c:v>3592</c:v>
                </c:pt>
                <c:pt idx="134">
                  <c:v>3766</c:v>
                </c:pt>
                <c:pt idx="135">
                  <c:v>3811</c:v>
                </c:pt>
                <c:pt idx="136">
                  <c:v>3583</c:v>
                </c:pt>
                <c:pt idx="137">
                  <c:v>3244</c:v>
                </c:pt>
                <c:pt idx="138">
                  <c:v>2980</c:v>
                </c:pt>
                <c:pt idx="139">
                  <c:v>2911</c:v>
                </c:pt>
                <c:pt idx="140">
                  <c:v>2749</c:v>
                </c:pt>
                <c:pt idx="141">
                  <c:v>2868</c:v>
                </c:pt>
                <c:pt idx="142">
                  <c:v>2963</c:v>
                </c:pt>
                <c:pt idx="143">
                  <c:v>2739</c:v>
                </c:pt>
                <c:pt idx="144">
                  <c:v>2596</c:v>
                </c:pt>
                <c:pt idx="145">
                  <c:v>2387</c:v>
                </c:pt>
                <c:pt idx="146">
                  <c:v>2362</c:v>
                </c:pt>
                <c:pt idx="147">
                  <c:v>2310</c:v>
                </c:pt>
                <c:pt idx="148">
                  <c:v>2386</c:v>
                </c:pt>
                <c:pt idx="149">
                  <c:v>2433</c:v>
                </c:pt>
                <c:pt idx="150">
                  <c:v>2203</c:v>
                </c:pt>
                <c:pt idx="151">
                  <c:v>2097</c:v>
                </c:pt>
                <c:pt idx="152">
                  <c:v>1883</c:v>
                </c:pt>
                <c:pt idx="153">
                  <c:v>1927</c:v>
                </c:pt>
                <c:pt idx="154">
                  <c:v>1940</c:v>
                </c:pt>
                <c:pt idx="155">
                  <c:v>2029</c:v>
                </c:pt>
                <c:pt idx="156">
                  <c:v>2077</c:v>
                </c:pt>
                <c:pt idx="157">
                  <c:v>1985</c:v>
                </c:pt>
                <c:pt idx="158">
                  <c:v>1862</c:v>
                </c:pt>
                <c:pt idx="159">
                  <c:v>1767</c:v>
                </c:pt>
                <c:pt idx="160">
                  <c:v>1801</c:v>
                </c:pt>
                <c:pt idx="161">
                  <c:v>1762</c:v>
                </c:pt>
                <c:pt idx="162">
                  <c:v>1821</c:v>
                </c:pt>
                <c:pt idx="163">
                  <c:v>1892</c:v>
                </c:pt>
                <c:pt idx="164">
                  <c:v>1817</c:v>
                </c:pt>
                <c:pt idx="165">
                  <c:v>1639</c:v>
                </c:pt>
                <c:pt idx="166">
                  <c:v>1494</c:v>
                </c:pt>
                <c:pt idx="167">
                  <c:v>1491</c:v>
                </c:pt>
                <c:pt idx="168">
                  <c:v>1397</c:v>
                </c:pt>
                <c:pt idx="169">
                  <c:v>1396</c:v>
                </c:pt>
                <c:pt idx="170">
                  <c:v>1424</c:v>
                </c:pt>
                <c:pt idx="171">
                  <c:v>1335</c:v>
                </c:pt>
                <c:pt idx="172">
                  <c:v>1235</c:v>
                </c:pt>
                <c:pt idx="173">
                  <c:v>1136</c:v>
                </c:pt>
                <c:pt idx="174">
                  <c:v>1209</c:v>
                </c:pt>
                <c:pt idx="175">
                  <c:v>1195</c:v>
                </c:pt>
                <c:pt idx="176">
                  <c:v>1223</c:v>
                </c:pt>
                <c:pt idx="177">
                  <c:v>1277</c:v>
                </c:pt>
                <c:pt idx="178">
                  <c:v>1243</c:v>
                </c:pt>
                <c:pt idx="179">
                  <c:v>1161</c:v>
                </c:pt>
                <c:pt idx="180">
                  <c:v>1107</c:v>
                </c:pt>
                <c:pt idx="181">
                  <c:v>1176</c:v>
                </c:pt>
                <c:pt idx="182">
                  <c:v>1135</c:v>
                </c:pt>
                <c:pt idx="183">
                  <c:v>1182</c:v>
                </c:pt>
                <c:pt idx="184">
                  <c:v>1195</c:v>
                </c:pt>
                <c:pt idx="185">
                  <c:v>1077</c:v>
                </c:pt>
                <c:pt idx="186">
                  <c:v>995</c:v>
                </c:pt>
                <c:pt idx="187">
                  <c:v>920</c:v>
                </c:pt>
                <c:pt idx="188">
                  <c:v>931</c:v>
                </c:pt>
                <c:pt idx="189">
                  <c:v>932</c:v>
                </c:pt>
                <c:pt idx="190">
                  <c:v>993</c:v>
                </c:pt>
                <c:pt idx="191">
                  <c:v>1006</c:v>
                </c:pt>
                <c:pt idx="192">
                  <c:v>1043</c:v>
                </c:pt>
                <c:pt idx="193">
                  <c:v>1050</c:v>
                </c:pt>
                <c:pt idx="194">
                  <c:v>1056</c:v>
                </c:pt>
                <c:pt idx="195">
                  <c:v>1111</c:v>
                </c:pt>
                <c:pt idx="196">
                  <c:v>1010</c:v>
                </c:pt>
                <c:pt idx="197">
                  <c:v>964</c:v>
                </c:pt>
                <c:pt idx="198">
                  <c:v>912</c:v>
                </c:pt>
                <c:pt idx="199">
                  <c:v>892</c:v>
                </c:pt>
                <c:pt idx="200">
                  <c:v>838</c:v>
                </c:pt>
                <c:pt idx="201">
                  <c:v>831</c:v>
                </c:pt>
                <c:pt idx="202">
                  <c:v>856</c:v>
                </c:pt>
                <c:pt idx="203">
                  <c:v>811</c:v>
                </c:pt>
                <c:pt idx="204">
                  <c:v>753</c:v>
                </c:pt>
                <c:pt idx="205">
                  <c:v>721</c:v>
                </c:pt>
                <c:pt idx="206">
                  <c:v>692</c:v>
                </c:pt>
                <c:pt idx="207">
                  <c:v>635</c:v>
                </c:pt>
                <c:pt idx="208">
                  <c:v>626</c:v>
                </c:pt>
                <c:pt idx="209">
                  <c:v>643</c:v>
                </c:pt>
                <c:pt idx="210">
                  <c:v>596</c:v>
                </c:pt>
                <c:pt idx="211">
                  <c:v>559</c:v>
                </c:pt>
                <c:pt idx="212">
                  <c:v>536</c:v>
                </c:pt>
                <c:pt idx="213">
                  <c:v>482</c:v>
                </c:pt>
                <c:pt idx="214">
                  <c:v>456</c:v>
                </c:pt>
                <c:pt idx="215">
                  <c:v>454</c:v>
                </c:pt>
                <c:pt idx="216">
                  <c:v>454</c:v>
                </c:pt>
                <c:pt idx="217">
                  <c:v>409</c:v>
                </c:pt>
                <c:pt idx="218">
                  <c:v>396</c:v>
                </c:pt>
                <c:pt idx="219">
                  <c:v>378</c:v>
                </c:pt>
                <c:pt idx="220">
                  <c:v>345</c:v>
                </c:pt>
                <c:pt idx="221">
                  <c:v>326</c:v>
                </c:pt>
                <c:pt idx="222">
                  <c:v>321</c:v>
                </c:pt>
                <c:pt idx="223">
                  <c:v>326</c:v>
                </c:pt>
                <c:pt idx="224">
                  <c:v>288</c:v>
                </c:pt>
                <c:pt idx="225">
                  <c:v>261</c:v>
                </c:pt>
                <c:pt idx="226">
                  <c:v>244</c:v>
                </c:pt>
                <c:pt idx="227">
                  <c:v>227</c:v>
                </c:pt>
                <c:pt idx="228">
                  <c:v>224</c:v>
                </c:pt>
                <c:pt idx="229">
                  <c:v>222</c:v>
                </c:pt>
                <c:pt idx="230">
                  <c:v>234</c:v>
                </c:pt>
                <c:pt idx="231">
                  <c:v>221</c:v>
                </c:pt>
                <c:pt idx="232">
                  <c:v>190</c:v>
                </c:pt>
                <c:pt idx="233">
                  <c:v>171</c:v>
                </c:pt>
                <c:pt idx="234">
                  <c:v>165</c:v>
                </c:pt>
                <c:pt idx="235">
                  <c:v>153</c:v>
                </c:pt>
                <c:pt idx="236">
                  <c:v>150</c:v>
                </c:pt>
                <c:pt idx="237">
                  <c:v>152</c:v>
                </c:pt>
                <c:pt idx="238">
                  <c:v>146</c:v>
                </c:pt>
                <c:pt idx="239">
                  <c:v>139</c:v>
                </c:pt>
                <c:pt idx="240">
                  <c:v>134</c:v>
                </c:pt>
                <c:pt idx="241">
                  <c:v>130</c:v>
                </c:pt>
                <c:pt idx="242">
                  <c:v>121</c:v>
                </c:pt>
                <c:pt idx="243">
                  <c:v>120</c:v>
                </c:pt>
                <c:pt idx="244">
                  <c:v>122</c:v>
                </c:pt>
                <c:pt idx="245">
                  <c:v>107</c:v>
                </c:pt>
                <c:pt idx="246">
                  <c:v>100</c:v>
                </c:pt>
                <c:pt idx="247">
                  <c:v>92</c:v>
                </c:pt>
                <c:pt idx="248">
                  <c:v>90</c:v>
                </c:pt>
                <c:pt idx="249">
                  <c:v>79</c:v>
                </c:pt>
                <c:pt idx="250">
                  <c:v>80</c:v>
                </c:pt>
                <c:pt idx="251">
                  <c:v>85</c:v>
                </c:pt>
                <c:pt idx="252">
                  <c:v>81</c:v>
                </c:pt>
                <c:pt idx="253">
                  <c:v>74</c:v>
                </c:pt>
                <c:pt idx="254">
                  <c:v>72</c:v>
                </c:pt>
                <c:pt idx="255">
                  <c:v>72</c:v>
                </c:pt>
                <c:pt idx="256">
                  <c:v>67</c:v>
                </c:pt>
                <c:pt idx="257">
                  <c:v>66</c:v>
                </c:pt>
                <c:pt idx="258">
                  <c:v>69</c:v>
                </c:pt>
                <c:pt idx="259">
                  <c:v>66</c:v>
                </c:pt>
                <c:pt idx="260">
                  <c:v>64</c:v>
                </c:pt>
                <c:pt idx="261">
                  <c:v>61</c:v>
                </c:pt>
                <c:pt idx="262">
                  <c:v>61</c:v>
                </c:pt>
                <c:pt idx="263">
                  <c:v>57</c:v>
                </c:pt>
                <c:pt idx="264">
                  <c:v>56</c:v>
                </c:pt>
                <c:pt idx="265">
                  <c:v>58</c:v>
                </c:pt>
                <c:pt idx="266">
                  <c:v>55</c:v>
                </c:pt>
                <c:pt idx="267">
                  <c:v>51</c:v>
                </c:pt>
                <c:pt idx="268">
                  <c:v>46</c:v>
                </c:pt>
                <c:pt idx="269">
                  <c:v>43</c:v>
                </c:pt>
                <c:pt idx="270">
                  <c:v>41</c:v>
                </c:pt>
                <c:pt idx="271">
                  <c:v>38</c:v>
                </c:pt>
                <c:pt idx="272">
                  <c:v>36</c:v>
                </c:pt>
                <c:pt idx="273">
                  <c:v>32</c:v>
                </c:pt>
                <c:pt idx="274">
                  <c:v>32</c:v>
                </c:pt>
                <c:pt idx="275">
                  <c:v>27</c:v>
                </c:pt>
                <c:pt idx="276">
                  <c:v>22</c:v>
                </c:pt>
                <c:pt idx="277">
                  <c:v>21</c:v>
                </c:pt>
                <c:pt idx="278">
                  <c:v>21</c:v>
                </c:pt>
                <c:pt idx="279">
                  <c:v>20</c:v>
                </c:pt>
                <c:pt idx="280">
                  <c:v>18</c:v>
                </c:pt>
                <c:pt idx="281">
                  <c:v>15</c:v>
                </c:pt>
                <c:pt idx="282">
                  <c:v>14</c:v>
                </c:pt>
                <c:pt idx="283">
                  <c:v>15</c:v>
                </c:pt>
                <c:pt idx="284">
                  <c:v>12</c:v>
                </c:pt>
                <c:pt idx="285">
                  <c:v>12</c:v>
                </c:pt>
                <c:pt idx="286">
                  <c:v>12</c:v>
                </c:pt>
                <c:pt idx="287">
                  <c:v>12</c:v>
                </c:pt>
                <c:pt idx="288">
                  <c:v>12</c:v>
                </c:pt>
                <c:pt idx="289">
                  <c:v>11</c:v>
                </c:pt>
                <c:pt idx="290">
                  <c:v>11</c:v>
                </c:pt>
                <c:pt idx="291">
                  <c:v>11</c:v>
                </c:pt>
                <c:pt idx="292">
                  <c:v>11</c:v>
                </c:pt>
                <c:pt idx="293">
                  <c:v>11</c:v>
                </c:pt>
                <c:pt idx="294">
                  <c:v>11</c:v>
                </c:pt>
                <c:pt idx="295">
                  <c:v>12</c:v>
                </c:pt>
                <c:pt idx="296">
                  <c:v>12</c:v>
                </c:pt>
                <c:pt idx="297">
                  <c:v>10</c:v>
                </c:pt>
                <c:pt idx="298">
                  <c:v>10</c:v>
                </c:pt>
                <c:pt idx="299">
                  <c:v>10</c:v>
                </c:pt>
                <c:pt idx="300">
                  <c:v>10</c:v>
                </c:pt>
                <c:pt idx="301">
                  <c:v>10</c:v>
                </c:pt>
                <c:pt idx="302">
                  <c:v>9</c:v>
                </c:pt>
                <c:pt idx="303">
                  <c:v>11</c:v>
                </c:pt>
                <c:pt idx="304">
                  <c:v>9</c:v>
                </c:pt>
                <c:pt idx="305">
                  <c:v>9</c:v>
                </c:pt>
                <c:pt idx="306">
                  <c:v>9</c:v>
                </c:pt>
                <c:pt idx="307">
                  <c:v>9</c:v>
                </c:pt>
                <c:pt idx="308">
                  <c:v>9</c:v>
                </c:pt>
                <c:pt idx="309">
                  <c:v>9</c:v>
                </c:pt>
                <c:pt idx="310">
                  <c:v>7</c:v>
                </c:pt>
                <c:pt idx="311">
                  <c:v>8</c:v>
                </c:pt>
                <c:pt idx="312">
                  <c:v>8</c:v>
                </c:pt>
                <c:pt idx="313">
                  <c:v>10</c:v>
                </c:pt>
                <c:pt idx="314">
                  <c:v>11</c:v>
                </c:pt>
                <c:pt idx="31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 klientů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96</c:v>
                </c:pt>
                <c:pt idx="91">
                  <c:v>97</c:v>
                </c:pt>
                <c:pt idx="92">
                  <c:v>98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102</c:v>
                </c:pt>
                <c:pt idx="97">
                  <c:v>103</c:v>
                </c:pt>
                <c:pt idx="98">
                  <c:v>104</c:v>
                </c:pt>
                <c:pt idx="99">
                  <c:v>107</c:v>
                </c:pt>
              </c:numCache>
            </c:numRef>
          </c:cat>
          <c:val>
            <c:numRef>
              <c:f>List1!$B$2:$B$101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3</c:v>
                </c:pt>
                <c:pt idx="36">
                  <c:v>1</c:v>
                </c:pt>
                <c:pt idx="37">
                  <c:v>2</c:v>
                </c:pt>
                <c:pt idx="38">
                  <c:v>0</c:v>
                </c:pt>
                <c:pt idx="39">
                  <c:v>2</c:v>
                </c:pt>
                <c:pt idx="40">
                  <c:v>2</c:v>
                </c:pt>
                <c:pt idx="41">
                  <c:v>0</c:v>
                </c:pt>
                <c:pt idx="42">
                  <c:v>1</c:v>
                </c:pt>
                <c:pt idx="43">
                  <c:v>2</c:v>
                </c:pt>
                <c:pt idx="44">
                  <c:v>5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5</c:v>
                </c:pt>
                <c:pt idx="49">
                  <c:v>2</c:v>
                </c:pt>
                <c:pt idx="50">
                  <c:v>2</c:v>
                </c:pt>
                <c:pt idx="51">
                  <c:v>6</c:v>
                </c:pt>
                <c:pt idx="52">
                  <c:v>3</c:v>
                </c:pt>
                <c:pt idx="53">
                  <c:v>10</c:v>
                </c:pt>
                <c:pt idx="54">
                  <c:v>10</c:v>
                </c:pt>
                <c:pt idx="55">
                  <c:v>16</c:v>
                </c:pt>
                <c:pt idx="56">
                  <c:v>8</c:v>
                </c:pt>
                <c:pt idx="57">
                  <c:v>16</c:v>
                </c:pt>
                <c:pt idx="58">
                  <c:v>18</c:v>
                </c:pt>
                <c:pt idx="59">
                  <c:v>20</c:v>
                </c:pt>
                <c:pt idx="60">
                  <c:v>20</c:v>
                </c:pt>
                <c:pt idx="61">
                  <c:v>30</c:v>
                </c:pt>
                <c:pt idx="62">
                  <c:v>29</c:v>
                </c:pt>
                <c:pt idx="63">
                  <c:v>38</c:v>
                </c:pt>
                <c:pt idx="64">
                  <c:v>42</c:v>
                </c:pt>
                <c:pt idx="65">
                  <c:v>33</c:v>
                </c:pt>
                <c:pt idx="66">
                  <c:v>48</c:v>
                </c:pt>
                <c:pt idx="67">
                  <c:v>60</c:v>
                </c:pt>
                <c:pt idx="68">
                  <c:v>70</c:v>
                </c:pt>
                <c:pt idx="69">
                  <c:v>59</c:v>
                </c:pt>
                <c:pt idx="70">
                  <c:v>77</c:v>
                </c:pt>
                <c:pt idx="71">
                  <c:v>76</c:v>
                </c:pt>
                <c:pt idx="72">
                  <c:v>97</c:v>
                </c:pt>
                <c:pt idx="73">
                  <c:v>105</c:v>
                </c:pt>
                <c:pt idx="74">
                  <c:v>106</c:v>
                </c:pt>
                <c:pt idx="75">
                  <c:v>119</c:v>
                </c:pt>
                <c:pt idx="76">
                  <c:v>99</c:v>
                </c:pt>
                <c:pt idx="77">
                  <c:v>123</c:v>
                </c:pt>
                <c:pt idx="78">
                  <c:v>132</c:v>
                </c:pt>
                <c:pt idx="79">
                  <c:v>143</c:v>
                </c:pt>
                <c:pt idx="80">
                  <c:v>171</c:v>
                </c:pt>
                <c:pt idx="81">
                  <c:v>148</c:v>
                </c:pt>
                <c:pt idx="82">
                  <c:v>192</c:v>
                </c:pt>
                <c:pt idx="83">
                  <c:v>188</c:v>
                </c:pt>
                <c:pt idx="84">
                  <c:v>169</c:v>
                </c:pt>
                <c:pt idx="85">
                  <c:v>171</c:v>
                </c:pt>
                <c:pt idx="86">
                  <c:v>146</c:v>
                </c:pt>
                <c:pt idx="87">
                  <c:v>97</c:v>
                </c:pt>
                <c:pt idx="88">
                  <c:v>86</c:v>
                </c:pt>
                <c:pt idx="89">
                  <c:v>59</c:v>
                </c:pt>
                <c:pt idx="90">
                  <c:v>57</c:v>
                </c:pt>
                <c:pt idx="91">
                  <c:v>49</c:v>
                </c:pt>
                <c:pt idx="92">
                  <c:v>28</c:v>
                </c:pt>
                <c:pt idx="93">
                  <c:v>21</c:v>
                </c:pt>
                <c:pt idx="94">
                  <c:v>8</c:v>
                </c:pt>
                <c:pt idx="95">
                  <c:v>4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96</c:v>
                </c:pt>
                <c:pt idx="91">
                  <c:v>97</c:v>
                </c:pt>
                <c:pt idx="92">
                  <c:v>98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102</c:v>
                </c:pt>
                <c:pt idx="97">
                  <c:v>103</c:v>
                </c:pt>
                <c:pt idx="98">
                  <c:v>104</c:v>
                </c:pt>
                <c:pt idx="99">
                  <c:v>107</c:v>
                </c:pt>
              </c:numCache>
            </c:numRef>
          </c:cat>
          <c:val>
            <c:numRef>
              <c:f>List1!$B$2:$B$101</c:f>
              <c:numCache>
                <c:formatCode>General</c:formatCode>
                <c:ptCount val="10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13</c:v>
                </c:pt>
                <c:pt idx="6">
                  <c:v>10</c:v>
                </c:pt>
                <c:pt idx="7">
                  <c:v>16</c:v>
                </c:pt>
                <c:pt idx="8">
                  <c:v>16</c:v>
                </c:pt>
                <c:pt idx="9">
                  <c:v>8</c:v>
                </c:pt>
                <c:pt idx="10">
                  <c:v>26</c:v>
                </c:pt>
                <c:pt idx="11">
                  <c:v>12</c:v>
                </c:pt>
                <c:pt idx="12">
                  <c:v>17</c:v>
                </c:pt>
                <c:pt idx="13">
                  <c:v>22</c:v>
                </c:pt>
                <c:pt idx="14">
                  <c:v>32</c:v>
                </c:pt>
                <c:pt idx="15">
                  <c:v>24</c:v>
                </c:pt>
                <c:pt idx="16">
                  <c:v>22</c:v>
                </c:pt>
                <c:pt idx="17">
                  <c:v>32</c:v>
                </c:pt>
                <c:pt idx="18">
                  <c:v>41</c:v>
                </c:pt>
                <c:pt idx="19">
                  <c:v>47</c:v>
                </c:pt>
                <c:pt idx="20">
                  <c:v>57</c:v>
                </c:pt>
                <c:pt idx="21">
                  <c:v>51</c:v>
                </c:pt>
                <c:pt idx="22">
                  <c:v>64</c:v>
                </c:pt>
                <c:pt idx="23">
                  <c:v>55</c:v>
                </c:pt>
                <c:pt idx="24">
                  <c:v>66</c:v>
                </c:pt>
                <c:pt idx="25">
                  <c:v>77</c:v>
                </c:pt>
                <c:pt idx="26">
                  <c:v>74</c:v>
                </c:pt>
                <c:pt idx="27">
                  <c:v>76</c:v>
                </c:pt>
                <c:pt idx="28">
                  <c:v>89</c:v>
                </c:pt>
                <c:pt idx="29">
                  <c:v>83</c:v>
                </c:pt>
                <c:pt idx="30">
                  <c:v>75</c:v>
                </c:pt>
                <c:pt idx="31">
                  <c:v>89</c:v>
                </c:pt>
                <c:pt idx="32">
                  <c:v>119</c:v>
                </c:pt>
                <c:pt idx="33">
                  <c:v>93</c:v>
                </c:pt>
                <c:pt idx="34">
                  <c:v>119</c:v>
                </c:pt>
                <c:pt idx="35">
                  <c:v>139</c:v>
                </c:pt>
                <c:pt idx="36">
                  <c:v>114</c:v>
                </c:pt>
                <c:pt idx="37">
                  <c:v>122</c:v>
                </c:pt>
                <c:pt idx="38">
                  <c:v>142</c:v>
                </c:pt>
                <c:pt idx="39">
                  <c:v>140</c:v>
                </c:pt>
                <c:pt idx="40">
                  <c:v>142</c:v>
                </c:pt>
                <c:pt idx="41">
                  <c:v>147</c:v>
                </c:pt>
                <c:pt idx="42">
                  <c:v>120</c:v>
                </c:pt>
                <c:pt idx="43">
                  <c:v>123</c:v>
                </c:pt>
                <c:pt idx="44">
                  <c:v>124</c:v>
                </c:pt>
                <c:pt idx="45">
                  <c:v>156</c:v>
                </c:pt>
                <c:pt idx="46">
                  <c:v>116</c:v>
                </c:pt>
                <c:pt idx="47">
                  <c:v>130</c:v>
                </c:pt>
                <c:pt idx="48">
                  <c:v>156</c:v>
                </c:pt>
                <c:pt idx="49">
                  <c:v>172</c:v>
                </c:pt>
                <c:pt idx="50">
                  <c:v>160</c:v>
                </c:pt>
                <c:pt idx="51">
                  <c:v>158</c:v>
                </c:pt>
                <c:pt idx="52">
                  <c:v>136</c:v>
                </c:pt>
                <c:pt idx="53">
                  <c:v>169</c:v>
                </c:pt>
                <c:pt idx="54">
                  <c:v>190</c:v>
                </c:pt>
                <c:pt idx="55">
                  <c:v>195</c:v>
                </c:pt>
                <c:pt idx="56">
                  <c:v>208</c:v>
                </c:pt>
                <c:pt idx="57">
                  <c:v>252</c:v>
                </c:pt>
                <c:pt idx="58">
                  <c:v>273</c:v>
                </c:pt>
                <c:pt idx="59">
                  <c:v>260</c:v>
                </c:pt>
                <c:pt idx="60">
                  <c:v>290</c:v>
                </c:pt>
                <c:pt idx="61">
                  <c:v>305</c:v>
                </c:pt>
                <c:pt idx="62">
                  <c:v>327</c:v>
                </c:pt>
                <c:pt idx="63">
                  <c:v>402</c:v>
                </c:pt>
                <c:pt idx="64">
                  <c:v>404</c:v>
                </c:pt>
                <c:pt idx="65">
                  <c:v>412</c:v>
                </c:pt>
                <c:pt idx="66">
                  <c:v>499</c:v>
                </c:pt>
                <c:pt idx="67">
                  <c:v>548</c:v>
                </c:pt>
                <c:pt idx="68">
                  <c:v>571</c:v>
                </c:pt>
                <c:pt idx="69">
                  <c:v>511</c:v>
                </c:pt>
                <c:pt idx="70">
                  <c:v>652</c:v>
                </c:pt>
                <c:pt idx="71">
                  <c:v>663</c:v>
                </c:pt>
                <c:pt idx="72">
                  <c:v>703</c:v>
                </c:pt>
                <c:pt idx="73">
                  <c:v>761</c:v>
                </c:pt>
                <c:pt idx="74">
                  <c:v>817</c:v>
                </c:pt>
                <c:pt idx="75">
                  <c:v>808</c:v>
                </c:pt>
                <c:pt idx="76">
                  <c:v>837</c:v>
                </c:pt>
                <c:pt idx="77">
                  <c:v>929</c:v>
                </c:pt>
                <c:pt idx="78">
                  <c:v>914</c:v>
                </c:pt>
                <c:pt idx="79">
                  <c:v>1044</c:v>
                </c:pt>
                <c:pt idx="80">
                  <c:v>1087</c:v>
                </c:pt>
                <c:pt idx="81">
                  <c:v>1096</c:v>
                </c:pt>
                <c:pt idx="82">
                  <c:v>1203</c:v>
                </c:pt>
                <c:pt idx="83">
                  <c:v>1122</c:v>
                </c:pt>
                <c:pt idx="84">
                  <c:v>1104</c:v>
                </c:pt>
                <c:pt idx="85">
                  <c:v>952</c:v>
                </c:pt>
                <c:pt idx="86">
                  <c:v>856</c:v>
                </c:pt>
                <c:pt idx="87">
                  <c:v>694</c:v>
                </c:pt>
                <c:pt idx="88">
                  <c:v>495</c:v>
                </c:pt>
                <c:pt idx="89">
                  <c:v>389</c:v>
                </c:pt>
                <c:pt idx="90">
                  <c:v>301</c:v>
                </c:pt>
                <c:pt idx="91">
                  <c:v>224</c:v>
                </c:pt>
                <c:pt idx="92">
                  <c:v>145</c:v>
                </c:pt>
                <c:pt idx="93">
                  <c:v>87</c:v>
                </c:pt>
                <c:pt idx="94">
                  <c:v>39</c:v>
                </c:pt>
                <c:pt idx="95">
                  <c:v>27</c:v>
                </c:pt>
                <c:pt idx="96">
                  <c:v>6</c:v>
                </c:pt>
                <c:pt idx="97">
                  <c:v>4</c:v>
                </c:pt>
                <c:pt idx="98">
                  <c:v>3</c:v>
                </c:pt>
                <c:pt idx="9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Sheet1!$A$2:$A$317</c:f>
              <c:numCache>
                <c:formatCode>m/d/yyyy</c:formatCode>
                <c:ptCount val="3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</c:numCache>
            </c:numRef>
          </c:cat>
          <c:val>
            <c:numRef>
              <c:f>Sheet1!$B$2:$B$317</c:f>
              <c:numCache>
                <c:formatCode>#\ ##0_ ;\-#\ ##0\ </c:formatCode>
                <c:ptCount val="316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30</c:v>
                </c:pt>
                <c:pt idx="31">
                  <c:v>59</c:v>
                </c:pt>
                <c:pt idx="32">
                  <c:v>36</c:v>
                </c:pt>
                <c:pt idx="33">
                  <c:v>54</c:v>
                </c:pt>
                <c:pt idx="34">
                  <c:v>137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29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181</c:v>
                </c:pt>
                <c:pt idx="44">
                  <c:v>190</c:v>
                </c:pt>
                <c:pt idx="45">
                  <c:v>204</c:v>
                </c:pt>
                <c:pt idx="46">
                  <c:v>154</c:v>
                </c:pt>
                <c:pt idx="47">
                  <c:v>41</c:v>
                </c:pt>
                <c:pt idx="48">
                  <c:v>242</c:v>
                </c:pt>
                <c:pt idx="49">
                  <c:v>196</c:v>
                </c:pt>
                <c:pt idx="50">
                  <c:v>326</c:v>
                </c:pt>
                <c:pt idx="51">
                  <c:v>227</c:v>
                </c:pt>
                <c:pt idx="52">
                  <c:v>414</c:v>
                </c:pt>
                <c:pt idx="53">
                  <c:v>227</c:v>
                </c:pt>
                <c:pt idx="54">
                  <c:v>194</c:v>
                </c:pt>
                <c:pt idx="55">
                  <c:v>387</c:v>
                </c:pt>
                <c:pt idx="56">
                  <c:v>521</c:v>
                </c:pt>
                <c:pt idx="57">
                  <c:v>260</c:v>
                </c:pt>
                <c:pt idx="58">
                  <c:v>535</c:v>
                </c:pt>
                <c:pt idx="59">
                  <c:v>587</c:v>
                </c:pt>
                <c:pt idx="60">
                  <c:v>336</c:v>
                </c:pt>
                <c:pt idx="61">
                  <c:v>212</c:v>
                </c:pt>
                <c:pt idx="62">
                  <c:v>330</c:v>
                </c:pt>
                <c:pt idx="63">
                  <c:v>332</c:v>
                </c:pt>
                <c:pt idx="64">
                  <c:v>423</c:v>
                </c:pt>
                <c:pt idx="65">
                  <c:v>533</c:v>
                </c:pt>
                <c:pt idx="66">
                  <c:v>487</c:v>
                </c:pt>
                <c:pt idx="67">
                  <c:v>213</c:v>
                </c:pt>
                <c:pt idx="68">
                  <c:v>78</c:v>
                </c:pt>
                <c:pt idx="69">
                  <c:v>201</c:v>
                </c:pt>
                <c:pt idx="70">
                  <c:v>385</c:v>
                </c:pt>
                <c:pt idx="71">
                  <c:v>674</c:v>
                </c:pt>
                <c:pt idx="72">
                  <c:v>500</c:v>
                </c:pt>
                <c:pt idx="73">
                  <c:v>477</c:v>
                </c:pt>
                <c:pt idx="74">
                  <c:v>178</c:v>
                </c:pt>
                <c:pt idx="75">
                  <c:v>165</c:v>
                </c:pt>
                <c:pt idx="76">
                  <c:v>380</c:v>
                </c:pt>
                <c:pt idx="77">
                  <c:v>137</c:v>
                </c:pt>
                <c:pt idx="78">
                  <c:v>270</c:v>
                </c:pt>
                <c:pt idx="79">
                  <c:v>269</c:v>
                </c:pt>
                <c:pt idx="80">
                  <c:v>238</c:v>
                </c:pt>
                <c:pt idx="81">
                  <c:v>94</c:v>
                </c:pt>
                <c:pt idx="82">
                  <c:v>91</c:v>
                </c:pt>
                <c:pt idx="83">
                  <c:v>379</c:v>
                </c:pt>
                <c:pt idx="84">
                  <c:v>198</c:v>
                </c:pt>
                <c:pt idx="85">
                  <c:v>123</c:v>
                </c:pt>
                <c:pt idx="86">
                  <c:v>195</c:v>
                </c:pt>
                <c:pt idx="87">
                  <c:v>138</c:v>
                </c:pt>
                <c:pt idx="88">
                  <c:v>78</c:v>
                </c:pt>
                <c:pt idx="89">
                  <c:v>28</c:v>
                </c:pt>
                <c:pt idx="90">
                  <c:v>215</c:v>
                </c:pt>
                <c:pt idx="91">
                  <c:v>122</c:v>
                </c:pt>
                <c:pt idx="92">
                  <c:v>131</c:v>
                </c:pt>
                <c:pt idx="93">
                  <c:v>132</c:v>
                </c:pt>
                <c:pt idx="94">
                  <c:v>139</c:v>
                </c:pt>
                <c:pt idx="95">
                  <c:v>88</c:v>
                </c:pt>
                <c:pt idx="96">
                  <c:v>20</c:v>
                </c:pt>
                <c:pt idx="97">
                  <c:v>142</c:v>
                </c:pt>
                <c:pt idx="98">
                  <c:v>88</c:v>
                </c:pt>
                <c:pt idx="99">
                  <c:v>141</c:v>
                </c:pt>
                <c:pt idx="100">
                  <c:v>83</c:v>
                </c:pt>
                <c:pt idx="101">
                  <c:v>229</c:v>
                </c:pt>
                <c:pt idx="102">
                  <c:v>67</c:v>
                </c:pt>
                <c:pt idx="103">
                  <c:v>50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215</c:v>
                </c:pt>
                <c:pt idx="109">
                  <c:v>59</c:v>
                </c:pt>
                <c:pt idx="110">
                  <c:v>21</c:v>
                </c:pt>
                <c:pt idx="111">
                  <c:v>178</c:v>
                </c:pt>
                <c:pt idx="112">
                  <c:v>174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77</c:v>
                </c:pt>
                <c:pt idx="117">
                  <c:v>97</c:v>
                </c:pt>
                <c:pt idx="118">
                  <c:v>165</c:v>
                </c:pt>
                <c:pt idx="119">
                  <c:v>186</c:v>
                </c:pt>
                <c:pt idx="120">
                  <c:v>143</c:v>
                </c:pt>
                <c:pt idx="121">
                  <c:v>133</c:v>
                </c:pt>
                <c:pt idx="122">
                  <c:v>63</c:v>
                </c:pt>
                <c:pt idx="123">
                  <c:v>59</c:v>
                </c:pt>
                <c:pt idx="124">
                  <c:v>41</c:v>
                </c:pt>
                <c:pt idx="125">
                  <c:v>267</c:v>
                </c:pt>
                <c:pt idx="126">
                  <c:v>151</c:v>
                </c:pt>
                <c:pt idx="127">
                  <c:v>164</c:v>
                </c:pt>
                <c:pt idx="128">
                  <c:v>231</c:v>
                </c:pt>
                <c:pt idx="129">
                  <c:v>185</c:v>
                </c:pt>
                <c:pt idx="130">
                  <c:v>60</c:v>
                </c:pt>
                <c:pt idx="131">
                  <c:v>28</c:v>
                </c:pt>
                <c:pt idx="132">
                  <c:v>237</c:v>
                </c:pt>
                <c:pt idx="133">
                  <c:v>125</c:v>
                </c:pt>
                <c:pt idx="134">
                  <c:v>175</c:v>
                </c:pt>
                <c:pt idx="135">
                  <c:v>97</c:v>
                </c:pt>
                <c:pt idx="136">
                  <c:v>85</c:v>
                </c:pt>
                <c:pt idx="137">
                  <c:v>35</c:v>
                </c:pt>
                <c:pt idx="138">
                  <c:v>45</c:v>
                </c:pt>
                <c:pt idx="139">
                  <c:v>160</c:v>
                </c:pt>
                <c:pt idx="140">
                  <c:v>78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24</c:v>
                </c:pt>
                <c:pt idx="146">
                  <c:v>85</c:v>
                </c:pt>
                <c:pt idx="147">
                  <c:v>41</c:v>
                </c:pt>
                <c:pt idx="148">
                  <c:v>93</c:v>
                </c:pt>
                <c:pt idx="149">
                  <c:v>65</c:v>
                </c:pt>
                <c:pt idx="150">
                  <c:v>36</c:v>
                </c:pt>
                <c:pt idx="151">
                  <c:v>49</c:v>
                </c:pt>
                <c:pt idx="152">
                  <c:v>9</c:v>
                </c:pt>
                <c:pt idx="153">
                  <c:v>105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63</c:v>
                </c:pt>
                <c:pt idx="161">
                  <c:v>64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12</c:v>
                </c:pt>
                <c:pt idx="167">
                  <c:v>37</c:v>
                </c:pt>
                <c:pt idx="168">
                  <c:v>18</c:v>
                </c:pt>
                <c:pt idx="169">
                  <c:v>30</c:v>
                </c:pt>
                <c:pt idx="170">
                  <c:v>27</c:v>
                </c:pt>
                <c:pt idx="171">
                  <c:v>26</c:v>
                </c:pt>
                <c:pt idx="172">
                  <c:v>18</c:v>
                </c:pt>
                <c:pt idx="173">
                  <c:v>5</c:v>
                </c:pt>
                <c:pt idx="174">
                  <c:v>90</c:v>
                </c:pt>
                <c:pt idx="175">
                  <c:v>35</c:v>
                </c:pt>
                <c:pt idx="176">
                  <c:v>35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22</c:v>
                </c:pt>
                <c:pt idx="186">
                  <c:v>4</c:v>
                </c:pt>
                <c:pt idx="187">
                  <c:v>5</c:v>
                </c:pt>
                <c:pt idx="188">
                  <c:v>26</c:v>
                </c:pt>
                <c:pt idx="189">
                  <c:v>70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26</c:v>
                </c:pt>
                <c:pt idx="196">
                  <c:v>20</c:v>
                </c:pt>
                <c:pt idx="197">
                  <c:v>7</c:v>
                </c:pt>
                <c:pt idx="198">
                  <c:v>36</c:v>
                </c:pt>
                <c:pt idx="199">
                  <c:v>18</c:v>
                </c:pt>
                <c:pt idx="200">
                  <c:v>8</c:v>
                </c:pt>
                <c:pt idx="201">
                  <c:v>4</c:v>
                </c:pt>
                <c:pt idx="202">
                  <c:v>13</c:v>
                </c:pt>
                <c:pt idx="203">
                  <c:v>27</c:v>
                </c:pt>
                <c:pt idx="204">
                  <c:v>19</c:v>
                </c:pt>
                <c:pt idx="205">
                  <c:v>30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20</c:v>
                </c:pt>
                <c:pt idx="210">
                  <c:v>9</c:v>
                </c:pt>
                <c:pt idx="211">
                  <c:v>8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16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3</c:v>
                </c:pt>
                <c:pt idx="232">
                  <c:v>2</c:v>
                </c:pt>
                <c:pt idx="233">
                  <c:v>9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0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1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1</c:v>
                </c:pt>
                <c:pt idx="3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Sheet1!$A$2:$A$317</c:f>
              <c:numCache>
                <c:formatCode>m/d/yyyy</c:formatCode>
                <c:ptCount val="3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</c:numCache>
            </c:numRef>
          </c:cat>
          <c:val>
            <c:numRef>
              <c:f>Sheet1!$B$2:$B$317</c:f>
              <c:numCache>
                <c:formatCode>#\ ##0_ ;\-#\ ##0\ </c:formatCode>
                <c:ptCount val="316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22</c:v>
                </c:pt>
                <c:pt idx="29">
                  <c:v>10</c:v>
                </c:pt>
                <c:pt idx="30">
                  <c:v>30</c:v>
                </c:pt>
                <c:pt idx="31">
                  <c:v>91</c:v>
                </c:pt>
                <c:pt idx="32">
                  <c:v>31</c:v>
                </c:pt>
                <c:pt idx="33">
                  <c:v>29</c:v>
                </c:pt>
                <c:pt idx="34">
                  <c:v>76</c:v>
                </c:pt>
                <c:pt idx="35">
                  <c:v>46</c:v>
                </c:pt>
                <c:pt idx="36">
                  <c:v>42</c:v>
                </c:pt>
                <c:pt idx="37">
                  <c:v>84</c:v>
                </c:pt>
                <c:pt idx="38">
                  <c:v>86</c:v>
                </c:pt>
                <c:pt idx="39">
                  <c:v>50</c:v>
                </c:pt>
                <c:pt idx="40">
                  <c:v>25</c:v>
                </c:pt>
                <c:pt idx="41">
                  <c:v>153</c:v>
                </c:pt>
                <c:pt idx="42">
                  <c:v>153</c:v>
                </c:pt>
                <c:pt idx="43">
                  <c:v>190</c:v>
                </c:pt>
                <c:pt idx="44">
                  <c:v>193</c:v>
                </c:pt>
                <c:pt idx="45">
                  <c:v>210</c:v>
                </c:pt>
                <c:pt idx="46">
                  <c:v>102</c:v>
                </c:pt>
                <c:pt idx="47">
                  <c:v>48</c:v>
                </c:pt>
                <c:pt idx="48">
                  <c:v>185</c:v>
                </c:pt>
                <c:pt idx="49">
                  <c:v>192</c:v>
                </c:pt>
                <c:pt idx="50">
                  <c:v>256</c:v>
                </c:pt>
                <c:pt idx="51">
                  <c:v>234</c:v>
                </c:pt>
                <c:pt idx="52">
                  <c:v>333</c:v>
                </c:pt>
                <c:pt idx="53">
                  <c:v>187</c:v>
                </c:pt>
                <c:pt idx="54">
                  <c:v>90</c:v>
                </c:pt>
                <c:pt idx="55">
                  <c:v>370</c:v>
                </c:pt>
                <c:pt idx="56">
                  <c:v>393</c:v>
                </c:pt>
                <c:pt idx="57">
                  <c:v>133</c:v>
                </c:pt>
                <c:pt idx="58">
                  <c:v>467</c:v>
                </c:pt>
                <c:pt idx="59">
                  <c:v>331</c:v>
                </c:pt>
                <c:pt idx="60">
                  <c:v>180</c:v>
                </c:pt>
                <c:pt idx="61">
                  <c:v>115</c:v>
                </c:pt>
                <c:pt idx="62">
                  <c:v>292</c:v>
                </c:pt>
                <c:pt idx="63">
                  <c:v>229</c:v>
                </c:pt>
                <c:pt idx="64">
                  <c:v>325</c:v>
                </c:pt>
                <c:pt idx="65">
                  <c:v>278</c:v>
                </c:pt>
                <c:pt idx="66">
                  <c:v>239</c:v>
                </c:pt>
                <c:pt idx="67">
                  <c:v>116</c:v>
                </c:pt>
                <c:pt idx="68">
                  <c:v>46</c:v>
                </c:pt>
                <c:pt idx="69">
                  <c:v>194</c:v>
                </c:pt>
                <c:pt idx="70">
                  <c:v>201</c:v>
                </c:pt>
                <c:pt idx="71">
                  <c:v>259</c:v>
                </c:pt>
                <c:pt idx="72">
                  <c:v>228</c:v>
                </c:pt>
                <c:pt idx="73">
                  <c:v>203</c:v>
                </c:pt>
                <c:pt idx="74">
                  <c:v>72</c:v>
                </c:pt>
                <c:pt idx="75">
                  <c:v>30</c:v>
                </c:pt>
                <c:pt idx="76">
                  <c:v>175</c:v>
                </c:pt>
                <c:pt idx="77">
                  <c:v>46</c:v>
                </c:pt>
                <c:pt idx="78">
                  <c:v>161</c:v>
                </c:pt>
                <c:pt idx="79">
                  <c:v>125</c:v>
                </c:pt>
                <c:pt idx="80">
                  <c:v>120</c:v>
                </c:pt>
                <c:pt idx="81">
                  <c:v>35</c:v>
                </c:pt>
                <c:pt idx="82">
                  <c:v>17</c:v>
                </c:pt>
                <c:pt idx="83">
                  <c:v>138</c:v>
                </c:pt>
                <c:pt idx="84">
                  <c:v>105</c:v>
                </c:pt>
                <c:pt idx="85">
                  <c:v>92</c:v>
                </c:pt>
                <c:pt idx="86">
                  <c:v>53</c:v>
                </c:pt>
                <c:pt idx="87">
                  <c:v>81</c:v>
                </c:pt>
                <c:pt idx="88">
                  <c:v>23</c:v>
                </c:pt>
                <c:pt idx="89">
                  <c:v>15</c:v>
                </c:pt>
                <c:pt idx="90">
                  <c:v>108</c:v>
                </c:pt>
                <c:pt idx="91">
                  <c:v>85</c:v>
                </c:pt>
                <c:pt idx="92">
                  <c:v>66</c:v>
                </c:pt>
                <c:pt idx="93">
                  <c:v>55</c:v>
                </c:pt>
                <c:pt idx="94">
                  <c:v>90</c:v>
                </c:pt>
                <c:pt idx="95">
                  <c:v>39</c:v>
                </c:pt>
                <c:pt idx="96">
                  <c:v>24</c:v>
                </c:pt>
                <c:pt idx="97">
                  <c:v>121</c:v>
                </c:pt>
                <c:pt idx="98">
                  <c:v>75</c:v>
                </c:pt>
                <c:pt idx="99">
                  <c:v>62</c:v>
                </c:pt>
                <c:pt idx="100">
                  <c:v>60</c:v>
                </c:pt>
                <c:pt idx="101">
                  <c:v>78</c:v>
                </c:pt>
                <c:pt idx="102">
                  <c:v>21</c:v>
                </c:pt>
                <c:pt idx="103">
                  <c:v>15</c:v>
                </c:pt>
                <c:pt idx="104">
                  <c:v>130</c:v>
                </c:pt>
                <c:pt idx="105">
                  <c:v>71</c:v>
                </c:pt>
                <c:pt idx="106">
                  <c:v>94</c:v>
                </c:pt>
                <c:pt idx="107">
                  <c:v>50</c:v>
                </c:pt>
                <c:pt idx="108">
                  <c:v>74</c:v>
                </c:pt>
                <c:pt idx="109">
                  <c:v>27</c:v>
                </c:pt>
                <c:pt idx="110">
                  <c:v>27</c:v>
                </c:pt>
                <c:pt idx="111">
                  <c:v>157</c:v>
                </c:pt>
                <c:pt idx="112">
                  <c:v>109</c:v>
                </c:pt>
                <c:pt idx="113">
                  <c:v>115</c:v>
                </c:pt>
                <c:pt idx="114">
                  <c:v>27</c:v>
                </c:pt>
                <c:pt idx="115">
                  <c:v>44</c:v>
                </c:pt>
                <c:pt idx="116">
                  <c:v>49</c:v>
                </c:pt>
                <c:pt idx="117">
                  <c:v>45</c:v>
                </c:pt>
                <c:pt idx="118">
                  <c:v>189</c:v>
                </c:pt>
                <c:pt idx="119">
                  <c:v>144</c:v>
                </c:pt>
                <c:pt idx="120">
                  <c:v>108</c:v>
                </c:pt>
                <c:pt idx="121">
                  <c:v>84</c:v>
                </c:pt>
                <c:pt idx="122">
                  <c:v>28</c:v>
                </c:pt>
                <c:pt idx="123">
                  <c:v>57</c:v>
                </c:pt>
                <c:pt idx="124">
                  <c:v>34</c:v>
                </c:pt>
                <c:pt idx="125">
                  <c:v>261</c:v>
                </c:pt>
                <c:pt idx="126">
                  <c:v>142</c:v>
                </c:pt>
                <c:pt idx="127">
                  <c:v>111</c:v>
                </c:pt>
                <c:pt idx="128">
                  <c:v>97</c:v>
                </c:pt>
                <c:pt idx="129">
                  <c:v>120</c:v>
                </c:pt>
                <c:pt idx="130">
                  <c:v>48</c:v>
                </c:pt>
                <c:pt idx="131">
                  <c:v>24</c:v>
                </c:pt>
                <c:pt idx="132">
                  <c:v>226</c:v>
                </c:pt>
                <c:pt idx="133">
                  <c:v>95</c:v>
                </c:pt>
                <c:pt idx="134">
                  <c:v>106</c:v>
                </c:pt>
                <c:pt idx="135">
                  <c:v>52</c:v>
                </c:pt>
                <c:pt idx="136">
                  <c:v>63</c:v>
                </c:pt>
                <c:pt idx="137">
                  <c:v>31</c:v>
                </c:pt>
                <c:pt idx="138">
                  <c:v>26</c:v>
                </c:pt>
                <c:pt idx="139">
                  <c:v>122</c:v>
                </c:pt>
                <c:pt idx="140">
                  <c:v>74</c:v>
                </c:pt>
                <c:pt idx="141">
                  <c:v>71</c:v>
                </c:pt>
                <c:pt idx="142">
                  <c:v>58</c:v>
                </c:pt>
                <c:pt idx="143">
                  <c:v>78</c:v>
                </c:pt>
                <c:pt idx="144">
                  <c:v>26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57</c:v>
                </c:pt>
                <c:pt idx="149">
                  <c:v>32</c:v>
                </c:pt>
                <c:pt idx="150">
                  <c:v>45</c:v>
                </c:pt>
                <c:pt idx="151">
                  <c:v>29</c:v>
                </c:pt>
                <c:pt idx="152">
                  <c:v>9</c:v>
                </c:pt>
                <c:pt idx="153">
                  <c:v>78</c:v>
                </c:pt>
                <c:pt idx="154">
                  <c:v>67</c:v>
                </c:pt>
                <c:pt idx="155">
                  <c:v>54</c:v>
                </c:pt>
                <c:pt idx="156">
                  <c:v>41</c:v>
                </c:pt>
                <c:pt idx="157">
                  <c:v>46</c:v>
                </c:pt>
                <c:pt idx="158">
                  <c:v>10</c:v>
                </c:pt>
                <c:pt idx="159">
                  <c:v>17</c:v>
                </c:pt>
                <c:pt idx="160">
                  <c:v>68</c:v>
                </c:pt>
                <c:pt idx="161">
                  <c:v>21</c:v>
                </c:pt>
                <c:pt idx="162">
                  <c:v>33</c:v>
                </c:pt>
                <c:pt idx="163">
                  <c:v>38</c:v>
                </c:pt>
                <c:pt idx="164">
                  <c:v>39</c:v>
                </c:pt>
                <c:pt idx="165">
                  <c:v>15</c:v>
                </c:pt>
                <c:pt idx="166">
                  <c:v>9</c:v>
                </c:pt>
                <c:pt idx="167">
                  <c:v>62</c:v>
                </c:pt>
                <c:pt idx="168">
                  <c:v>32</c:v>
                </c:pt>
                <c:pt idx="169">
                  <c:v>36</c:v>
                </c:pt>
                <c:pt idx="170">
                  <c:v>28</c:v>
                </c:pt>
                <c:pt idx="171">
                  <c:v>33</c:v>
                </c:pt>
                <c:pt idx="172">
                  <c:v>6</c:v>
                </c:pt>
                <c:pt idx="173">
                  <c:v>18</c:v>
                </c:pt>
                <c:pt idx="174">
                  <c:v>70</c:v>
                </c:pt>
                <c:pt idx="175">
                  <c:v>44</c:v>
                </c:pt>
                <c:pt idx="176">
                  <c:v>34</c:v>
                </c:pt>
                <c:pt idx="177">
                  <c:v>31</c:v>
                </c:pt>
                <c:pt idx="178">
                  <c:v>38</c:v>
                </c:pt>
                <c:pt idx="179">
                  <c:v>9</c:v>
                </c:pt>
                <c:pt idx="180">
                  <c:v>9</c:v>
                </c:pt>
                <c:pt idx="181">
                  <c:v>55</c:v>
                </c:pt>
                <c:pt idx="182">
                  <c:v>38</c:v>
                </c:pt>
                <c:pt idx="183">
                  <c:v>55</c:v>
                </c:pt>
                <c:pt idx="184">
                  <c:v>33</c:v>
                </c:pt>
                <c:pt idx="185">
                  <c:v>28</c:v>
                </c:pt>
                <c:pt idx="186">
                  <c:v>13</c:v>
                </c:pt>
                <c:pt idx="187">
                  <c:v>9</c:v>
                </c:pt>
                <c:pt idx="188">
                  <c:v>59</c:v>
                </c:pt>
                <c:pt idx="189">
                  <c:v>37</c:v>
                </c:pt>
                <c:pt idx="190">
                  <c:v>29</c:v>
                </c:pt>
                <c:pt idx="191">
                  <c:v>25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34</c:v>
                </c:pt>
                <c:pt idx="196">
                  <c:v>23</c:v>
                </c:pt>
                <c:pt idx="197">
                  <c:v>23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27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18</c:v>
                </c:pt>
                <c:pt idx="210">
                  <c:v>13</c:v>
                </c:pt>
                <c:pt idx="211">
                  <c:v>12</c:v>
                </c:pt>
                <c:pt idx="212">
                  <c:v>11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4</c:v>
                </c:pt>
                <c:pt idx="217">
                  <c:v>20</c:v>
                </c:pt>
                <c:pt idx="218">
                  <c:v>15</c:v>
                </c:pt>
                <c:pt idx="219">
                  <c:v>16</c:v>
                </c:pt>
                <c:pt idx="220">
                  <c:v>8</c:v>
                </c:pt>
                <c:pt idx="221">
                  <c:v>4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5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3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5</c:v>
                </c:pt>
                <c:pt idx="238">
                  <c:v>5</c:v>
                </c:pt>
                <c:pt idx="239">
                  <c:v>1</c:v>
                </c:pt>
                <c:pt idx="240">
                  <c:v>2</c:v>
                </c:pt>
                <c:pt idx="241">
                  <c:v>4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3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4</c:v>
                </c:pt>
                <c:pt idx="260">
                  <c:v>1</c:v>
                </c:pt>
                <c:pt idx="261">
                  <c:v>2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1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Sheet1!$A$2:$A$317</c:f>
              <c:numCache>
                <c:formatCode>m/d/yyyy</c:formatCode>
                <c:ptCount val="3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</c:numCache>
            </c:numRef>
          </c:cat>
          <c:val>
            <c:numRef>
              <c:f>Sheet1!$B$2:$B$317</c:f>
              <c:numCache>
                <c:formatCode>#\ ##0_ ;\-#\ ##0\ </c:formatCode>
                <c:ptCount val="316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6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27</c:v>
                </c:pt>
                <c:pt idx="29">
                  <c:v>38</c:v>
                </c:pt>
                <c:pt idx="30">
                  <c:v>60</c:v>
                </c:pt>
                <c:pt idx="31">
                  <c:v>150</c:v>
                </c:pt>
                <c:pt idx="32">
                  <c:v>67</c:v>
                </c:pt>
                <c:pt idx="33">
                  <c:v>83</c:v>
                </c:pt>
                <c:pt idx="34">
                  <c:v>213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225</c:v>
                </c:pt>
                <c:pt idx="39">
                  <c:v>79</c:v>
                </c:pt>
                <c:pt idx="40">
                  <c:v>36</c:v>
                </c:pt>
                <c:pt idx="41">
                  <c:v>291</c:v>
                </c:pt>
                <c:pt idx="42">
                  <c:v>375</c:v>
                </c:pt>
                <c:pt idx="43">
                  <c:v>371</c:v>
                </c:pt>
                <c:pt idx="44">
                  <c:v>383</c:v>
                </c:pt>
                <c:pt idx="45">
                  <c:v>414</c:v>
                </c:pt>
                <c:pt idx="46">
                  <c:v>256</c:v>
                </c:pt>
                <c:pt idx="47">
                  <c:v>89</c:v>
                </c:pt>
                <c:pt idx="48">
                  <c:v>427</c:v>
                </c:pt>
                <c:pt idx="49">
                  <c:v>388</c:v>
                </c:pt>
                <c:pt idx="50">
                  <c:v>582</c:v>
                </c:pt>
                <c:pt idx="51">
                  <c:v>461</c:v>
                </c:pt>
                <c:pt idx="52">
                  <c:v>747</c:v>
                </c:pt>
                <c:pt idx="53">
                  <c:v>414</c:v>
                </c:pt>
                <c:pt idx="54">
                  <c:v>284</c:v>
                </c:pt>
                <c:pt idx="55">
                  <c:v>757</c:v>
                </c:pt>
                <c:pt idx="56">
                  <c:v>914</c:v>
                </c:pt>
                <c:pt idx="57">
                  <c:v>393</c:v>
                </c:pt>
                <c:pt idx="58">
                  <c:v>1002</c:v>
                </c:pt>
                <c:pt idx="59">
                  <c:v>918</c:v>
                </c:pt>
                <c:pt idx="60">
                  <c:v>516</c:v>
                </c:pt>
                <c:pt idx="61">
                  <c:v>327</c:v>
                </c:pt>
                <c:pt idx="62">
                  <c:v>622</c:v>
                </c:pt>
                <c:pt idx="63">
                  <c:v>561</c:v>
                </c:pt>
                <c:pt idx="64">
                  <c:v>748</c:v>
                </c:pt>
                <c:pt idx="65">
                  <c:v>811</c:v>
                </c:pt>
                <c:pt idx="66">
                  <c:v>726</c:v>
                </c:pt>
                <c:pt idx="67">
                  <c:v>329</c:v>
                </c:pt>
                <c:pt idx="68">
                  <c:v>124</c:v>
                </c:pt>
                <c:pt idx="69">
                  <c:v>395</c:v>
                </c:pt>
                <c:pt idx="70">
                  <c:v>586</c:v>
                </c:pt>
                <c:pt idx="71">
                  <c:v>933</c:v>
                </c:pt>
                <c:pt idx="72">
                  <c:v>728</c:v>
                </c:pt>
                <c:pt idx="73">
                  <c:v>680</c:v>
                </c:pt>
                <c:pt idx="74">
                  <c:v>250</c:v>
                </c:pt>
                <c:pt idx="75">
                  <c:v>195</c:v>
                </c:pt>
                <c:pt idx="76">
                  <c:v>555</c:v>
                </c:pt>
                <c:pt idx="77">
                  <c:v>183</c:v>
                </c:pt>
                <c:pt idx="78">
                  <c:v>431</c:v>
                </c:pt>
                <c:pt idx="79">
                  <c:v>394</c:v>
                </c:pt>
                <c:pt idx="80">
                  <c:v>358</c:v>
                </c:pt>
                <c:pt idx="81">
                  <c:v>129</c:v>
                </c:pt>
                <c:pt idx="82">
                  <c:v>108</c:v>
                </c:pt>
                <c:pt idx="83">
                  <c:v>517</c:v>
                </c:pt>
                <c:pt idx="84">
                  <c:v>303</c:v>
                </c:pt>
                <c:pt idx="85">
                  <c:v>215</c:v>
                </c:pt>
                <c:pt idx="86">
                  <c:v>248</c:v>
                </c:pt>
                <c:pt idx="87">
                  <c:v>219</c:v>
                </c:pt>
                <c:pt idx="88">
                  <c:v>101</c:v>
                </c:pt>
                <c:pt idx="89">
                  <c:v>43</c:v>
                </c:pt>
                <c:pt idx="90">
                  <c:v>323</c:v>
                </c:pt>
                <c:pt idx="91">
                  <c:v>207</c:v>
                </c:pt>
                <c:pt idx="92">
                  <c:v>197</c:v>
                </c:pt>
                <c:pt idx="93">
                  <c:v>187</c:v>
                </c:pt>
                <c:pt idx="94">
                  <c:v>229</c:v>
                </c:pt>
                <c:pt idx="95">
                  <c:v>127</c:v>
                </c:pt>
                <c:pt idx="96">
                  <c:v>44</c:v>
                </c:pt>
                <c:pt idx="97">
                  <c:v>263</c:v>
                </c:pt>
                <c:pt idx="98">
                  <c:v>163</c:v>
                </c:pt>
                <c:pt idx="99">
                  <c:v>203</c:v>
                </c:pt>
                <c:pt idx="100">
                  <c:v>143</c:v>
                </c:pt>
                <c:pt idx="101">
                  <c:v>307</c:v>
                </c:pt>
                <c:pt idx="102">
                  <c:v>88</c:v>
                </c:pt>
                <c:pt idx="103">
                  <c:v>65</c:v>
                </c:pt>
                <c:pt idx="104">
                  <c:v>278</c:v>
                </c:pt>
                <c:pt idx="105">
                  <c:v>204</c:v>
                </c:pt>
                <c:pt idx="106">
                  <c:v>194</c:v>
                </c:pt>
                <c:pt idx="107">
                  <c:v>118</c:v>
                </c:pt>
                <c:pt idx="108">
                  <c:v>289</c:v>
                </c:pt>
                <c:pt idx="109">
                  <c:v>86</c:v>
                </c:pt>
                <c:pt idx="110">
                  <c:v>48</c:v>
                </c:pt>
                <c:pt idx="111">
                  <c:v>335</c:v>
                </c:pt>
                <c:pt idx="112">
                  <c:v>283</c:v>
                </c:pt>
                <c:pt idx="113">
                  <c:v>237</c:v>
                </c:pt>
                <c:pt idx="114">
                  <c:v>45</c:v>
                </c:pt>
                <c:pt idx="115">
                  <c:v>115</c:v>
                </c:pt>
                <c:pt idx="116">
                  <c:v>126</c:v>
                </c:pt>
                <c:pt idx="117">
                  <c:v>142</c:v>
                </c:pt>
                <c:pt idx="118">
                  <c:v>354</c:v>
                </c:pt>
                <c:pt idx="119">
                  <c:v>330</c:v>
                </c:pt>
                <c:pt idx="120">
                  <c:v>251</c:v>
                </c:pt>
                <c:pt idx="121">
                  <c:v>217</c:v>
                </c:pt>
                <c:pt idx="122">
                  <c:v>91</c:v>
                </c:pt>
                <c:pt idx="123">
                  <c:v>116</c:v>
                </c:pt>
                <c:pt idx="124">
                  <c:v>75</c:v>
                </c:pt>
                <c:pt idx="125">
                  <c:v>528</c:v>
                </c:pt>
                <c:pt idx="126">
                  <c:v>293</c:v>
                </c:pt>
                <c:pt idx="127">
                  <c:v>275</c:v>
                </c:pt>
                <c:pt idx="128">
                  <c:v>328</c:v>
                </c:pt>
                <c:pt idx="129">
                  <c:v>305</c:v>
                </c:pt>
                <c:pt idx="130">
                  <c:v>108</c:v>
                </c:pt>
                <c:pt idx="131">
                  <c:v>52</c:v>
                </c:pt>
                <c:pt idx="132">
                  <c:v>463</c:v>
                </c:pt>
                <c:pt idx="133">
                  <c:v>220</c:v>
                </c:pt>
                <c:pt idx="134">
                  <c:v>281</c:v>
                </c:pt>
                <c:pt idx="135">
                  <c:v>149</c:v>
                </c:pt>
                <c:pt idx="136">
                  <c:v>148</c:v>
                </c:pt>
                <c:pt idx="137">
                  <c:v>66</c:v>
                </c:pt>
                <c:pt idx="138">
                  <c:v>71</c:v>
                </c:pt>
                <c:pt idx="139">
                  <c:v>282</c:v>
                </c:pt>
                <c:pt idx="140">
                  <c:v>152</c:v>
                </c:pt>
                <c:pt idx="141">
                  <c:v>217</c:v>
                </c:pt>
                <c:pt idx="142">
                  <c:v>164</c:v>
                </c:pt>
                <c:pt idx="143">
                  <c:v>192</c:v>
                </c:pt>
                <c:pt idx="144">
                  <c:v>79</c:v>
                </c:pt>
                <c:pt idx="145">
                  <c:v>35</c:v>
                </c:pt>
                <c:pt idx="146">
                  <c:v>174</c:v>
                </c:pt>
                <c:pt idx="147">
                  <c:v>117</c:v>
                </c:pt>
                <c:pt idx="148">
                  <c:v>150</c:v>
                </c:pt>
                <c:pt idx="149">
                  <c:v>97</c:v>
                </c:pt>
                <c:pt idx="150">
                  <c:v>81</c:v>
                </c:pt>
                <c:pt idx="151">
                  <c:v>78</c:v>
                </c:pt>
                <c:pt idx="152">
                  <c:v>18</c:v>
                </c:pt>
                <c:pt idx="153">
                  <c:v>183</c:v>
                </c:pt>
                <c:pt idx="154">
                  <c:v>161</c:v>
                </c:pt>
                <c:pt idx="155">
                  <c:v>156</c:v>
                </c:pt>
                <c:pt idx="156">
                  <c:v>123</c:v>
                </c:pt>
                <c:pt idx="157">
                  <c:v>130</c:v>
                </c:pt>
                <c:pt idx="158">
                  <c:v>52</c:v>
                </c:pt>
                <c:pt idx="159">
                  <c:v>33</c:v>
                </c:pt>
                <c:pt idx="160">
                  <c:v>131</c:v>
                </c:pt>
                <c:pt idx="161">
                  <c:v>85</c:v>
                </c:pt>
                <c:pt idx="162">
                  <c:v>100</c:v>
                </c:pt>
                <c:pt idx="163">
                  <c:v>103</c:v>
                </c:pt>
                <c:pt idx="164">
                  <c:v>91</c:v>
                </c:pt>
                <c:pt idx="165">
                  <c:v>23</c:v>
                </c:pt>
                <c:pt idx="166">
                  <c:v>21</c:v>
                </c:pt>
                <c:pt idx="167">
                  <c:v>99</c:v>
                </c:pt>
                <c:pt idx="168">
                  <c:v>50</c:v>
                </c:pt>
                <c:pt idx="169">
                  <c:v>66</c:v>
                </c:pt>
                <c:pt idx="170">
                  <c:v>55</c:v>
                </c:pt>
                <c:pt idx="171">
                  <c:v>59</c:v>
                </c:pt>
                <c:pt idx="172">
                  <c:v>24</c:v>
                </c:pt>
                <c:pt idx="173">
                  <c:v>23</c:v>
                </c:pt>
                <c:pt idx="174">
                  <c:v>160</c:v>
                </c:pt>
                <c:pt idx="175">
                  <c:v>79</c:v>
                </c:pt>
                <c:pt idx="176">
                  <c:v>69</c:v>
                </c:pt>
                <c:pt idx="177">
                  <c:v>77</c:v>
                </c:pt>
                <c:pt idx="178">
                  <c:v>84</c:v>
                </c:pt>
                <c:pt idx="179">
                  <c:v>18</c:v>
                </c:pt>
                <c:pt idx="180">
                  <c:v>12</c:v>
                </c:pt>
                <c:pt idx="181">
                  <c:v>133</c:v>
                </c:pt>
                <c:pt idx="182">
                  <c:v>66</c:v>
                </c:pt>
                <c:pt idx="183">
                  <c:v>101</c:v>
                </c:pt>
                <c:pt idx="184">
                  <c:v>42</c:v>
                </c:pt>
                <c:pt idx="185">
                  <c:v>50</c:v>
                </c:pt>
                <c:pt idx="186">
                  <c:v>17</c:v>
                </c:pt>
                <c:pt idx="187">
                  <c:v>14</c:v>
                </c:pt>
                <c:pt idx="188">
                  <c:v>85</c:v>
                </c:pt>
                <c:pt idx="189">
                  <c:v>107</c:v>
                </c:pt>
                <c:pt idx="190">
                  <c:v>84</c:v>
                </c:pt>
                <c:pt idx="191">
                  <c:v>37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60</c:v>
                </c:pt>
                <c:pt idx="196">
                  <c:v>43</c:v>
                </c:pt>
                <c:pt idx="197">
                  <c:v>30</c:v>
                </c:pt>
                <c:pt idx="198">
                  <c:v>52</c:v>
                </c:pt>
                <c:pt idx="199">
                  <c:v>38</c:v>
                </c:pt>
                <c:pt idx="200">
                  <c:v>9</c:v>
                </c:pt>
                <c:pt idx="201">
                  <c:v>8</c:v>
                </c:pt>
                <c:pt idx="202">
                  <c:v>40</c:v>
                </c:pt>
                <c:pt idx="203">
                  <c:v>45</c:v>
                </c:pt>
                <c:pt idx="204">
                  <c:v>29</c:v>
                </c:pt>
                <c:pt idx="205">
                  <c:v>38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38</c:v>
                </c:pt>
                <c:pt idx="210">
                  <c:v>22</c:v>
                </c:pt>
                <c:pt idx="211">
                  <c:v>20</c:v>
                </c:pt>
                <c:pt idx="212">
                  <c:v>20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5</c:v>
                </c:pt>
                <c:pt idx="217">
                  <c:v>25</c:v>
                </c:pt>
                <c:pt idx="218">
                  <c:v>31</c:v>
                </c:pt>
                <c:pt idx="219">
                  <c:v>17</c:v>
                </c:pt>
                <c:pt idx="220">
                  <c:v>11</c:v>
                </c:pt>
                <c:pt idx="221">
                  <c:v>5</c:v>
                </c:pt>
                <c:pt idx="222">
                  <c:v>1</c:v>
                </c:pt>
                <c:pt idx="223">
                  <c:v>9</c:v>
                </c:pt>
                <c:pt idx="224">
                  <c:v>8</c:v>
                </c:pt>
                <c:pt idx="225">
                  <c:v>5</c:v>
                </c:pt>
                <c:pt idx="226">
                  <c:v>8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6</c:v>
                </c:pt>
                <c:pt idx="232">
                  <c:v>5</c:v>
                </c:pt>
                <c:pt idx="233">
                  <c:v>13</c:v>
                </c:pt>
                <c:pt idx="234">
                  <c:v>6</c:v>
                </c:pt>
                <c:pt idx="235">
                  <c:v>2</c:v>
                </c:pt>
                <c:pt idx="236">
                  <c:v>0</c:v>
                </c:pt>
                <c:pt idx="237">
                  <c:v>6</c:v>
                </c:pt>
                <c:pt idx="238">
                  <c:v>8</c:v>
                </c:pt>
                <c:pt idx="239">
                  <c:v>1</c:v>
                </c:pt>
                <c:pt idx="240">
                  <c:v>4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3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7</c:v>
                </c:pt>
                <c:pt idx="259">
                  <c:v>4</c:v>
                </c:pt>
                <c:pt idx="260">
                  <c:v>3</c:v>
                </c:pt>
                <c:pt idx="261">
                  <c:v>2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3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 formatCode="General">
                  <c:v>0</c:v>
                </c:pt>
                <c:pt idx="300" formatCode="General">
                  <c:v>0</c:v>
                </c:pt>
                <c:pt idx="301" formatCode="General">
                  <c:v>0</c:v>
                </c:pt>
                <c:pt idx="302" formatCode="General">
                  <c:v>0</c:v>
                </c:pt>
                <c:pt idx="303" formatCode="General">
                  <c:v>2</c:v>
                </c:pt>
                <c:pt idx="304" formatCode="General">
                  <c:v>0</c:v>
                </c:pt>
                <c:pt idx="305" formatCode="General">
                  <c:v>0</c:v>
                </c:pt>
                <c:pt idx="306" formatCode="General">
                  <c:v>0</c:v>
                </c:pt>
                <c:pt idx="307" formatCode="General">
                  <c:v>0</c:v>
                </c:pt>
                <c:pt idx="308" formatCode="General">
                  <c:v>0</c:v>
                </c:pt>
                <c:pt idx="309" formatCode="General">
                  <c:v>0</c:v>
                </c:pt>
                <c:pt idx="310" formatCode="General">
                  <c:v>0</c:v>
                </c:pt>
                <c:pt idx="311" formatCode="General">
                  <c:v>1</c:v>
                </c:pt>
                <c:pt idx="312" formatCode="General">
                  <c:v>0</c:v>
                </c:pt>
                <c:pt idx="313" formatCode="General">
                  <c:v>2</c:v>
                </c:pt>
                <c:pt idx="314" formatCode="General">
                  <c:v>1</c:v>
                </c:pt>
                <c:pt idx="31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Sheet1!$A$2:$A$317</c:f>
              <c:numCache>
                <c:formatCode>m/d/yyyy</c:formatCode>
                <c:ptCount val="3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</c:numCache>
            </c:numRef>
          </c:cat>
          <c:val>
            <c:numRef>
              <c:f>Sheet1!$B$2:$B$317</c:f>
              <c:numCache>
                <c:formatCode>#\ ##0_ ;\-#\ ##0\ </c:formatCode>
                <c:ptCount val="3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11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45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53</c:v>
                </c:pt>
                <c:pt idx="65">
                  <c:v>43</c:v>
                </c:pt>
                <c:pt idx="66">
                  <c:v>44</c:v>
                </c:pt>
                <c:pt idx="67">
                  <c:v>41</c:v>
                </c:pt>
                <c:pt idx="68">
                  <c:v>40</c:v>
                </c:pt>
                <c:pt idx="69">
                  <c:v>38</c:v>
                </c:pt>
                <c:pt idx="70">
                  <c:v>43</c:v>
                </c:pt>
                <c:pt idx="71">
                  <c:v>43</c:v>
                </c:pt>
                <c:pt idx="72">
                  <c:v>49</c:v>
                </c:pt>
                <c:pt idx="73">
                  <c:v>48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28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42</c:v>
                </c:pt>
                <c:pt idx="91">
                  <c:v>23</c:v>
                </c:pt>
                <c:pt idx="92">
                  <c:v>24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20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23</c:v>
                </c:pt>
                <c:pt idx="109">
                  <c:v>11</c:v>
                </c:pt>
                <c:pt idx="110">
                  <c:v>11</c:v>
                </c:pt>
                <c:pt idx="111">
                  <c:v>33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26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21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14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19</c:v>
                </c:pt>
                <c:pt idx="135">
                  <c:v>24</c:v>
                </c:pt>
                <c:pt idx="136">
                  <c:v>22</c:v>
                </c:pt>
                <c:pt idx="137">
                  <c:v>17</c:v>
                </c:pt>
                <c:pt idx="138">
                  <c:v>19</c:v>
                </c:pt>
                <c:pt idx="139">
                  <c:v>23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12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11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8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7</c:v>
                </c:pt>
                <c:pt idx="196">
                  <c:v>9</c:v>
                </c:pt>
                <c:pt idx="197">
                  <c:v>5</c:v>
                </c:pt>
                <c:pt idx="198">
                  <c:v>5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2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3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1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1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Hospitalizace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44078</c:v>
                </c:pt>
                <c:pt idx="2">
                  <c:v>44083</c:v>
                </c:pt>
                <c:pt idx="3">
                  <c:v>44084</c:v>
                </c:pt>
                <c:pt idx="4">
                  <c:v>44085</c:v>
                </c:pt>
                <c:pt idx="5">
                  <c:v>44086</c:v>
                </c:pt>
                <c:pt idx="6">
                  <c:v>44087</c:v>
                </c:pt>
                <c:pt idx="7">
                  <c:v>44088</c:v>
                </c:pt>
                <c:pt idx="8">
                  <c:v>44089</c:v>
                </c:pt>
                <c:pt idx="9">
                  <c:v>44090</c:v>
                </c:pt>
                <c:pt idx="10">
                  <c:v>44091</c:v>
                </c:pt>
                <c:pt idx="11">
                  <c:v>44092</c:v>
                </c:pt>
                <c:pt idx="12">
                  <c:v>44093</c:v>
                </c:pt>
                <c:pt idx="13">
                  <c:v>44094</c:v>
                </c:pt>
                <c:pt idx="14">
                  <c:v>44095</c:v>
                </c:pt>
                <c:pt idx="15">
                  <c:v>44096</c:v>
                </c:pt>
                <c:pt idx="16">
                  <c:v>44097</c:v>
                </c:pt>
                <c:pt idx="17">
                  <c:v>44098</c:v>
                </c:pt>
                <c:pt idx="18">
                  <c:v>44099</c:v>
                </c:pt>
                <c:pt idx="19">
                  <c:v>44100</c:v>
                </c:pt>
                <c:pt idx="20">
                  <c:v>44101</c:v>
                </c:pt>
                <c:pt idx="21">
                  <c:v>44102</c:v>
                </c:pt>
                <c:pt idx="22">
                  <c:v>44103</c:v>
                </c:pt>
                <c:pt idx="23">
                  <c:v>44104</c:v>
                </c:pt>
                <c:pt idx="24">
                  <c:v>44105</c:v>
                </c:pt>
                <c:pt idx="25">
                  <c:v>44106</c:v>
                </c:pt>
                <c:pt idx="26">
                  <c:v>44107</c:v>
                </c:pt>
                <c:pt idx="27">
                  <c:v>44108</c:v>
                </c:pt>
                <c:pt idx="28">
                  <c:v>44109</c:v>
                </c:pt>
                <c:pt idx="29">
                  <c:v>44110</c:v>
                </c:pt>
                <c:pt idx="30">
                  <c:v>44111</c:v>
                </c:pt>
                <c:pt idx="31">
                  <c:v>44112</c:v>
                </c:pt>
                <c:pt idx="32">
                  <c:v>44113</c:v>
                </c:pt>
                <c:pt idx="33">
                  <c:v>44114</c:v>
                </c:pt>
                <c:pt idx="34">
                  <c:v>44115</c:v>
                </c:pt>
                <c:pt idx="35">
                  <c:v>44116</c:v>
                </c:pt>
                <c:pt idx="36">
                  <c:v>44117</c:v>
                </c:pt>
                <c:pt idx="37">
                  <c:v>44118</c:v>
                </c:pt>
                <c:pt idx="38">
                  <c:v>44119</c:v>
                </c:pt>
                <c:pt idx="39">
                  <c:v>44120</c:v>
                </c:pt>
                <c:pt idx="40">
                  <c:v>44121</c:v>
                </c:pt>
                <c:pt idx="41">
                  <c:v>44122</c:v>
                </c:pt>
                <c:pt idx="42">
                  <c:v>44123</c:v>
                </c:pt>
                <c:pt idx="43">
                  <c:v>44124</c:v>
                </c:pt>
                <c:pt idx="44">
                  <c:v>44125</c:v>
                </c:pt>
                <c:pt idx="45">
                  <c:v>44126</c:v>
                </c:pt>
                <c:pt idx="46">
                  <c:v>44127</c:v>
                </c:pt>
                <c:pt idx="47">
                  <c:v>44128</c:v>
                </c:pt>
                <c:pt idx="48">
                  <c:v>44129</c:v>
                </c:pt>
                <c:pt idx="49">
                  <c:v>44130</c:v>
                </c:pt>
                <c:pt idx="50">
                  <c:v>44131</c:v>
                </c:pt>
                <c:pt idx="51">
                  <c:v>44132</c:v>
                </c:pt>
                <c:pt idx="52">
                  <c:v>44133</c:v>
                </c:pt>
                <c:pt idx="53">
                  <c:v>44134</c:v>
                </c:pt>
                <c:pt idx="54">
                  <c:v>44135</c:v>
                </c:pt>
                <c:pt idx="55">
                  <c:v>44136</c:v>
                </c:pt>
                <c:pt idx="56">
                  <c:v>44137</c:v>
                </c:pt>
                <c:pt idx="57">
                  <c:v>44138</c:v>
                </c:pt>
                <c:pt idx="58">
                  <c:v>44139</c:v>
                </c:pt>
                <c:pt idx="59">
                  <c:v>44140</c:v>
                </c:pt>
                <c:pt idx="60">
                  <c:v>44141</c:v>
                </c:pt>
                <c:pt idx="61">
                  <c:v>44142</c:v>
                </c:pt>
                <c:pt idx="62">
                  <c:v>44143</c:v>
                </c:pt>
                <c:pt idx="63">
                  <c:v>44144</c:v>
                </c:pt>
                <c:pt idx="64">
                  <c:v>44145</c:v>
                </c:pt>
                <c:pt idx="65">
                  <c:v>44146</c:v>
                </c:pt>
                <c:pt idx="66">
                  <c:v>44147</c:v>
                </c:pt>
                <c:pt idx="67">
                  <c:v>44148</c:v>
                </c:pt>
                <c:pt idx="68">
                  <c:v>44149</c:v>
                </c:pt>
                <c:pt idx="69">
                  <c:v>44150</c:v>
                </c:pt>
                <c:pt idx="70">
                  <c:v>44151</c:v>
                </c:pt>
                <c:pt idx="71">
                  <c:v>44152</c:v>
                </c:pt>
                <c:pt idx="72">
                  <c:v>44153</c:v>
                </c:pt>
                <c:pt idx="73">
                  <c:v>44154</c:v>
                </c:pt>
                <c:pt idx="74">
                  <c:v>44155</c:v>
                </c:pt>
                <c:pt idx="75">
                  <c:v>44156</c:v>
                </c:pt>
                <c:pt idx="76">
                  <c:v>44157</c:v>
                </c:pt>
                <c:pt idx="77">
                  <c:v>44158</c:v>
                </c:pt>
                <c:pt idx="78">
                  <c:v>44159</c:v>
                </c:pt>
                <c:pt idx="79">
                  <c:v>44160</c:v>
                </c:pt>
                <c:pt idx="80">
                  <c:v>44161</c:v>
                </c:pt>
                <c:pt idx="81">
                  <c:v>44162</c:v>
                </c:pt>
                <c:pt idx="82">
                  <c:v>44163</c:v>
                </c:pt>
                <c:pt idx="83">
                  <c:v>44164</c:v>
                </c:pt>
                <c:pt idx="84">
                  <c:v>44165</c:v>
                </c:pt>
                <c:pt idx="85">
                  <c:v>44166</c:v>
                </c:pt>
                <c:pt idx="86">
                  <c:v>44167</c:v>
                </c:pt>
                <c:pt idx="87">
                  <c:v>44168</c:v>
                </c:pt>
                <c:pt idx="88">
                  <c:v>44169</c:v>
                </c:pt>
                <c:pt idx="89">
                  <c:v>44170</c:v>
                </c:pt>
                <c:pt idx="90">
                  <c:v>44171</c:v>
                </c:pt>
                <c:pt idx="91">
                  <c:v>44172</c:v>
                </c:pt>
                <c:pt idx="92">
                  <c:v>44173</c:v>
                </c:pt>
                <c:pt idx="93">
                  <c:v>44174</c:v>
                </c:pt>
                <c:pt idx="94">
                  <c:v>44175</c:v>
                </c:pt>
                <c:pt idx="95">
                  <c:v>44176</c:v>
                </c:pt>
                <c:pt idx="96">
                  <c:v>44177</c:v>
                </c:pt>
                <c:pt idx="97">
                  <c:v>44178</c:v>
                </c:pt>
                <c:pt idx="98">
                  <c:v>44179</c:v>
                </c:pt>
                <c:pt idx="99">
                  <c:v>44180</c:v>
                </c:pt>
                <c:pt idx="100">
                  <c:v>44181</c:v>
                </c:pt>
                <c:pt idx="101">
                  <c:v>44182</c:v>
                </c:pt>
                <c:pt idx="102">
                  <c:v>44183</c:v>
                </c:pt>
                <c:pt idx="103">
                  <c:v>44184</c:v>
                </c:pt>
                <c:pt idx="104">
                  <c:v>44185</c:v>
                </c:pt>
                <c:pt idx="105">
                  <c:v>44186</c:v>
                </c:pt>
                <c:pt idx="106">
                  <c:v>44187</c:v>
                </c:pt>
                <c:pt idx="107">
                  <c:v>44188</c:v>
                </c:pt>
                <c:pt idx="108">
                  <c:v>44189</c:v>
                </c:pt>
                <c:pt idx="109">
                  <c:v>44190</c:v>
                </c:pt>
                <c:pt idx="110">
                  <c:v>44191</c:v>
                </c:pt>
                <c:pt idx="111">
                  <c:v>44192</c:v>
                </c:pt>
                <c:pt idx="112">
                  <c:v>44193</c:v>
                </c:pt>
                <c:pt idx="113">
                  <c:v>44194</c:v>
                </c:pt>
                <c:pt idx="114">
                  <c:v>44195</c:v>
                </c:pt>
                <c:pt idx="115">
                  <c:v>44196</c:v>
                </c:pt>
                <c:pt idx="116">
                  <c:v>44197</c:v>
                </c:pt>
                <c:pt idx="117">
                  <c:v>44198</c:v>
                </c:pt>
                <c:pt idx="118">
                  <c:v>44199</c:v>
                </c:pt>
                <c:pt idx="119">
                  <c:v>44200</c:v>
                </c:pt>
                <c:pt idx="120">
                  <c:v>44201</c:v>
                </c:pt>
                <c:pt idx="121">
                  <c:v>44202</c:v>
                </c:pt>
                <c:pt idx="122">
                  <c:v>44203</c:v>
                </c:pt>
                <c:pt idx="123">
                  <c:v>44204</c:v>
                </c:pt>
                <c:pt idx="124">
                  <c:v>44205</c:v>
                </c:pt>
                <c:pt idx="125">
                  <c:v>44206</c:v>
                </c:pt>
                <c:pt idx="126">
                  <c:v>44207</c:v>
                </c:pt>
                <c:pt idx="127">
                  <c:v>44208</c:v>
                </c:pt>
                <c:pt idx="128">
                  <c:v>44209</c:v>
                </c:pt>
                <c:pt idx="129">
                  <c:v>44210</c:v>
                </c:pt>
                <c:pt idx="130">
                  <c:v>44211</c:v>
                </c:pt>
                <c:pt idx="131">
                  <c:v>44212</c:v>
                </c:pt>
                <c:pt idx="132">
                  <c:v>44213</c:v>
                </c:pt>
                <c:pt idx="133">
                  <c:v>44214</c:v>
                </c:pt>
                <c:pt idx="134">
                  <c:v>44215</c:v>
                </c:pt>
                <c:pt idx="135">
                  <c:v>44216</c:v>
                </c:pt>
                <c:pt idx="136">
                  <c:v>44217</c:v>
                </c:pt>
                <c:pt idx="137">
                  <c:v>44218</c:v>
                </c:pt>
                <c:pt idx="138">
                  <c:v>44219</c:v>
                </c:pt>
                <c:pt idx="139">
                  <c:v>44220</c:v>
                </c:pt>
                <c:pt idx="140">
                  <c:v>44221</c:v>
                </c:pt>
                <c:pt idx="141">
                  <c:v>44222</c:v>
                </c:pt>
                <c:pt idx="142">
                  <c:v>44223</c:v>
                </c:pt>
                <c:pt idx="143">
                  <c:v>44224</c:v>
                </c:pt>
                <c:pt idx="144">
                  <c:v>44225</c:v>
                </c:pt>
                <c:pt idx="145">
                  <c:v>44226</c:v>
                </c:pt>
                <c:pt idx="146">
                  <c:v>44227</c:v>
                </c:pt>
                <c:pt idx="147">
                  <c:v>44228</c:v>
                </c:pt>
                <c:pt idx="148">
                  <c:v>44229</c:v>
                </c:pt>
                <c:pt idx="149">
                  <c:v>44230</c:v>
                </c:pt>
                <c:pt idx="150">
                  <c:v>44231</c:v>
                </c:pt>
                <c:pt idx="151">
                  <c:v>44232</c:v>
                </c:pt>
                <c:pt idx="152">
                  <c:v>44233</c:v>
                </c:pt>
                <c:pt idx="153">
                  <c:v>44234</c:v>
                </c:pt>
                <c:pt idx="154">
                  <c:v>44235</c:v>
                </c:pt>
                <c:pt idx="155">
                  <c:v>44236</c:v>
                </c:pt>
                <c:pt idx="156">
                  <c:v>44237</c:v>
                </c:pt>
                <c:pt idx="157">
                  <c:v>44238</c:v>
                </c:pt>
                <c:pt idx="158">
                  <c:v>44239</c:v>
                </c:pt>
                <c:pt idx="159">
                  <c:v>44240</c:v>
                </c:pt>
                <c:pt idx="160">
                  <c:v>44241</c:v>
                </c:pt>
                <c:pt idx="161">
                  <c:v>44242</c:v>
                </c:pt>
                <c:pt idx="162">
                  <c:v>44243</c:v>
                </c:pt>
                <c:pt idx="163">
                  <c:v>44244</c:v>
                </c:pt>
                <c:pt idx="164">
                  <c:v>44245</c:v>
                </c:pt>
                <c:pt idx="165">
                  <c:v>44246</c:v>
                </c:pt>
                <c:pt idx="166">
                  <c:v>44247</c:v>
                </c:pt>
                <c:pt idx="167">
                  <c:v>44248</c:v>
                </c:pt>
                <c:pt idx="168">
                  <c:v>44249</c:v>
                </c:pt>
                <c:pt idx="169">
                  <c:v>44250</c:v>
                </c:pt>
                <c:pt idx="170">
                  <c:v>44251</c:v>
                </c:pt>
                <c:pt idx="171">
                  <c:v>44252</c:v>
                </c:pt>
                <c:pt idx="172">
                  <c:v>44253</c:v>
                </c:pt>
                <c:pt idx="173">
                  <c:v>44254</c:v>
                </c:pt>
                <c:pt idx="174">
                  <c:v>44255</c:v>
                </c:pt>
                <c:pt idx="175">
                  <c:v>44256</c:v>
                </c:pt>
                <c:pt idx="176">
                  <c:v>44257</c:v>
                </c:pt>
                <c:pt idx="177">
                  <c:v>44258</c:v>
                </c:pt>
                <c:pt idx="178">
                  <c:v>44259</c:v>
                </c:pt>
                <c:pt idx="179">
                  <c:v>44260</c:v>
                </c:pt>
                <c:pt idx="180">
                  <c:v>44261</c:v>
                </c:pt>
                <c:pt idx="181">
                  <c:v>44262</c:v>
                </c:pt>
                <c:pt idx="182">
                  <c:v>44263</c:v>
                </c:pt>
                <c:pt idx="183">
                  <c:v>44264</c:v>
                </c:pt>
                <c:pt idx="184">
                  <c:v>44265</c:v>
                </c:pt>
                <c:pt idx="185">
                  <c:v>44266</c:v>
                </c:pt>
                <c:pt idx="186">
                  <c:v>44267</c:v>
                </c:pt>
                <c:pt idx="187">
                  <c:v>44268</c:v>
                </c:pt>
                <c:pt idx="188">
                  <c:v>44269</c:v>
                </c:pt>
                <c:pt idx="189">
                  <c:v>44270</c:v>
                </c:pt>
                <c:pt idx="190">
                  <c:v>44271</c:v>
                </c:pt>
                <c:pt idx="191">
                  <c:v>44272</c:v>
                </c:pt>
                <c:pt idx="192">
                  <c:v>44273</c:v>
                </c:pt>
                <c:pt idx="193">
                  <c:v>44274</c:v>
                </c:pt>
                <c:pt idx="194">
                  <c:v>44275</c:v>
                </c:pt>
                <c:pt idx="195">
                  <c:v>44276</c:v>
                </c:pt>
                <c:pt idx="196">
                  <c:v>44277</c:v>
                </c:pt>
                <c:pt idx="197">
                  <c:v>44278</c:v>
                </c:pt>
                <c:pt idx="198">
                  <c:v>44279</c:v>
                </c:pt>
                <c:pt idx="199">
                  <c:v>44280</c:v>
                </c:pt>
                <c:pt idx="200">
                  <c:v>44281</c:v>
                </c:pt>
                <c:pt idx="201">
                  <c:v>44282</c:v>
                </c:pt>
                <c:pt idx="202">
                  <c:v>44283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44288</c:v>
                </c:pt>
                <c:pt idx="208">
                  <c:v>44289</c:v>
                </c:pt>
                <c:pt idx="209">
                  <c:v>44290</c:v>
                </c:pt>
                <c:pt idx="210">
                  <c:v>44291</c:v>
                </c:pt>
                <c:pt idx="211">
                  <c:v>44292</c:v>
                </c:pt>
                <c:pt idx="212">
                  <c:v>44293</c:v>
                </c:pt>
                <c:pt idx="213">
                  <c:v>44294</c:v>
                </c:pt>
                <c:pt idx="214">
                  <c:v>44295</c:v>
                </c:pt>
                <c:pt idx="215">
                  <c:v>44296</c:v>
                </c:pt>
                <c:pt idx="216">
                  <c:v>44297</c:v>
                </c:pt>
                <c:pt idx="217">
                  <c:v>44298</c:v>
                </c:pt>
                <c:pt idx="218">
                  <c:v>44299</c:v>
                </c:pt>
                <c:pt idx="219">
                  <c:v>44300</c:v>
                </c:pt>
                <c:pt idx="220">
                  <c:v>44301</c:v>
                </c:pt>
                <c:pt idx="221">
                  <c:v>44302</c:v>
                </c:pt>
                <c:pt idx="222">
                  <c:v>44303</c:v>
                </c:pt>
                <c:pt idx="223">
                  <c:v>44304</c:v>
                </c:pt>
                <c:pt idx="224">
                  <c:v>44305</c:v>
                </c:pt>
                <c:pt idx="225">
                  <c:v>44306</c:v>
                </c:pt>
                <c:pt idx="226">
                  <c:v>44307</c:v>
                </c:pt>
                <c:pt idx="227">
                  <c:v>44308</c:v>
                </c:pt>
                <c:pt idx="228">
                  <c:v>44309</c:v>
                </c:pt>
                <c:pt idx="229">
                  <c:v>44310</c:v>
                </c:pt>
                <c:pt idx="230">
                  <c:v>44312</c:v>
                </c:pt>
                <c:pt idx="231">
                  <c:v>44313</c:v>
                </c:pt>
                <c:pt idx="232">
                  <c:v>44314</c:v>
                </c:pt>
                <c:pt idx="233">
                  <c:v>44315</c:v>
                </c:pt>
                <c:pt idx="234">
                  <c:v>44316</c:v>
                </c:pt>
                <c:pt idx="235">
                  <c:v>44318</c:v>
                </c:pt>
                <c:pt idx="236">
                  <c:v>44319</c:v>
                </c:pt>
                <c:pt idx="237">
                  <c:v>44320</c:v>
                </c:pt>
                <c:pt idx="238">
                  <c:v>44321</c:v>
                </c:pt>
                <c:pt idx="239">
                  <c:v>44322</c:v>
                </c:pt>
                <c:pt idx="240">
                  <c:v>44323</c:v>
                </c:pt>
                <c:pt idx="241">
                  <c:v>44324</c:v>
                </c:pt>
                <c:pt idx="242">
                  <c:v>44325</c:v>
                </c:pt>
                <c:pt idx="243">
                  <c:v>44326</c:v>
                </c:pt>
                <c:pt idx="244">
                  <c:v>44327</c:v>
                </c:pt>
                <c:pt idx="245">
                  <c:v>44329</c:v>
                </c:pt>
                <c:pt idx="246">
                  <c:v>44330</c:v>
                </c:pt>
                <c:pt idx="247">
                  <c:v>44331</c:v>
                </c:pt>
                <c:pt idx="248">
                  <c:v>44333</c:v>
                </c:pt>
                <c:pt idx="249">
                  <c:v>44334</c:v>
                </c:pt>
                <c:pt idx="250">
                  <c:v>44335</c:v>
                </c:pt>
                <c:pt idx="251">
                  <c:v>44336</c:v>
                </c:pt>
                <c:pt idx="252">
                  <c:v>44340</c:v>
                </c:pt>
                <c:pt idx="253">
                  <c:v>44341</c:v>
                </c:pt>
                <c:pt idx="254">
                  <c:v>44342</c:v>
                </c:pt>
                <c:pt idx="255">
                  <c:v>44349</c:v>
                </c:pt>
                <c:pt idx="256">
                  <c:v>44350</c:v>
                </c:pt>
                <c:pt idx="257">
                  <c:v>44358</c:v>
                </c:pt>
                <c:pt idx="258">
                  <c:v>44364</c:v>
                </c:pt>
                <c:pt idx="259">
                  <c:v>44370</c:v>
                </c:pt>
                <c:pt idx="260">
                  <c:v>44371</c:v>
                </c:pt>
                <c:pt idx="261">
                  <c:v>44378</c:v>
                </c:pt>
                <c:pt idx="262">
                  <c:v>44386</c:v>
                </c:pt>
                <c:pt idx="263">
                  <c:v>44388</c:v>
                </c:pt>
                <c:pt idx="264">
                  <c:v>44389</c:v>
                </c:pt>
              </c:numCache>
            </c:numRef>
          </c:cat>
          <c:val>
            <c:numRef>
              <c:f>Sheet1!$B$2:$B$266</c:f>
              <c:numCache>
                <c:formatCode>General</c:formatCode>
                <c:ptCount val="2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4</c:v>
                </c:pt>
                <c:pt idx="22">
                  <c:v>1</c:v>
                </c:pt>
                <c:pt idx="23">
                  <c:v>8</c:v>
                </c:pt>
                <c:pt idx="24">
                  <c:v>9</c:v>
                </c:pt>
                <c:pt idx="25">
                  <c:v>18</c:v>
                </c:pt>
                <c:pt idx="26">
                  <c:v>9</c:v>
                </c:pt>
                <c:pt idx="27">
                  <c:v>7</c:v>
                </c:pt>
                <c:pt idx="28">
                  <c:v>37</c:v>
                </c:pt>
                <c:pt idx="29">
                  <c:v>15</c:v>
                </c:pt>
                <c:pt idx="30">
                  <c:v>8</c:v>
                </c:pt>
                <c:pt idx="31">
                  <c:v>16</c:v>
                </c:pt>
                <c:pt idx="32">
                  <c:v>28</c:v>
                </c:pt>
                <c:pt idx="33">
                  <c:v>11</c:v>
                </c:pt>
                <c:pt idx="34">
                  <c:v>2</c:v>
                </c:pt>
                <c:pt idx="35">
                  <c:v>28</c:v>
                </c:pt>
                <c:pt idx="36">
                  <c:v>35</c:v>
                </c:pt>
                <c:pt idx="37">
                  <c:v>49</c:v>
                </c:pt>
                <c:pt idx="38">
                  <c:v>30</c:v>
                </c:pt>
                <c:pt idx="39">
                  <c:v>39</c:v>
                </c:pt>
                <c:pt idx="40">
                  <c:v>25</c:v>
                </c:pt>
                <c:pt idx="41">
                  <c:v>16</c:v>
                </c:pt>
                <c:pt idx="42">
                  <c:v>41</c:v>
                </c:pt>
                <c:pt idx="43">
                  <c:v>40</c:v>
                </c:pt>
                <c:pt idx="44">
                  <c:v>50</c:v>
                </c:pt>
                <c:pt idx="45">
                  <c:v>61</c:v>
                </c:pt>
                <c:pt idx="46">
                  <c:v>74</c:v>
                </c:pt>
                <c:pt idx="47">
                  <c:v>45</c:v>
                </c:pt>
                <c:pt idx="48">
                  <c:v>33</c:v>
                </c:pt>
                <c:pt idx="49">
                  <c:v>78</c:v>
                </c:pt>
                <c:pt idx="50">
                  <c:v>68</c:v>
                </c:pt>
                <c:pt idx="51">
                  <c:v>41</c:v>
                </c:pt>
                <c:pt idx="52">
                  <c:v>83</c:v>
                </c:pt>
                <c:pt idx="53">
                  <c:v>94</c:v>
                </c:pt>
                <c:pt idx="54">
                  <c:v>37</c:v>
                </c:pt>
                <c:pt idx="55">
                  <c:v>37</c:v>
                </c:pt>
                <c:pt idx="56">
                  <c:v>61</c:v>
                </c:pt>
                <c:pt idx="57">
                  <c:v>61</c:v>
                </c:pt>
                <c:pt idx="58">
                  <c:v>63</c:v>
                </c:pt>
                <c:pt idx="59">
                  <c:v>76</c:v>
                </c:pt>
                <c:pt idx="60">
                  <c:v>83</c:v>
                </c:pt>
                <c:pt idx="61">
                  <c:v>31</c:v>
                </c:pt>
                <c:pt idx="62">
                  <c:v>16</c:v>
                </c:pt>
                <c:pt idx="63">
                  <c:v>52</c:v>
                </c:pt>
                <c:pt idx="64">
                  <c:v>71</c:v>
                </c:pt>
                <c:pt idx="65">
                  <c:v>115</c:v>
                </c:pt>
                <c:pt idx="66">
                  <c:v>92</c:v>
                </c:pt>
                <c:pt idx="67">
                  <c:v>74</c:v>
                </c:pt>
                <c:pt idx="68">
                  <c:v>42</c:v>
                </c:pt>
                <c:pt idx="69">
                  <c:v>23</c:v>
                </c:pt>
                <c:pt idx="70">
                  <c:v>64</c:v>
                </c:pt>
                <c:pt idx="71">
                  <c:v>26</c:v>
                </c:pt>
                <c:pt idx="72">
                  <c:v>47</c:v>
                </c:pt>
                <c:pt idx="73">
                  <c:v>58</c:v>
                </c:pt>
                <c:pt idx="74">
                  <c:v>49</c:v>
                </c:pt>
                <c:pt idx="75">
                  <c:v>18</c:v>
                </c:pt>
                <c:pt idx="76">
                  <c:v>13</c:v>
                </c:pt>
                <c:pt idx="77">
                  <c:v>64</c:v>
                </c:pt>
                <c:pt idx="78">
                  <c:v>39</c:v>
                </c:pt>
                <c:pt idx="79">
                  <c:v>25</c:v>
                </c:pt>
                <c:pt idx="80">
                  <c:v>34</c:v>
                </c:pt>
                <c:pt idx="81">
                  <c:v>28</c:v>
                </c:pt>
                <c:pt idx="82">
                  <c:v>15</c:v>
                </c:pt>
                <c:pt idx="83">
                  <c:v>13</c:v>
                </c:pt>
                <c:pt idx="84">
                  <c:v>42</c:v>
                </c:pt>
                <c:pt idx="85">
                  <c:v>33</c:v>
                </c:pt>
                <c:pt idx="86">
                  <c:v>27</c:v>
                </c:pt>
                <c:pt idx="87">
                  <c:v>21</c:v>
                </c:pt>
                <c:pt idx="88">
                  <c:v>35</c:v>
                </c:pt>
                <c:pt idx="89">
                  <c:v>19</c:v>
                </c:pt>
                <c:pt idx="90">
                  <c:v>10</c:v>
                </c:pt>
                <c:pt idx="91">
                  <c:v>34</c:v>
                </c:pt>
                <c:pt idx="92">
                  <c:v>28</c:v>
                </c:pt>
                <c:pt idx="93">
                  <c:v>32</c:v>
                </c:pt>
                <c:pt idx="94">
                  <c:v>23</c:v>
                </c:pt>
                <c:pt idx="95">
                  <c:v>32</c:v>
                </c:pt>
                <c:pt idx="96">
                  <c:v>18</c:v>
                </c:pt>
                <c:pt idx="97">
                  <c:v>24</c:v>
                </c:pt>
                <c:pt idx="98">
                  <c:v>36</c:v>
                </c:pt>
                <c:pt idx="99">
                  <c:v>26</c:v>
                </c:pt>
                <c:pt idx="100">
                  <c:v>27</c:v>
                </c:pt>
                <c:pt idx="101">
                  <c:v>14</c:v>
                </c:pt>
                <c:pt idx="102">
                  <c:v>39</c:v>
                </c:pt>
                <c:pt idx="103">
                  <c:v>15</c:v>
                </c:pt>
                <c:pt idx="104">
                  <c:v>6</c:v>
                </c:pt>
                <c:pt idx="105">
                  <c:v>29</c:v>
                </c:pt>
                <c:pt idx="106">
                  <c:v>40</c:v>
                </c:pt>
                <c:pt idx="107">
                  <c:v>20</c:v>
                </c:pt>
                <c:pt idx="108">
                  <c:v>5</c:v>
                </c:pt>
                <c:pt idx="109">
                  <c:v>21</c:v>
                </c:pt>
                <c:pt idx="110">
                  <c:v>16</c:v>
                </c:pt>
                <c:pt idx="111">
                  <c:v>19</c:v>
                </c:pt>
                <c:pt idx="112">
                  <c:v>20</c:v>
                </c:pt>
                <c:pt idx="113">
                  <c:v>44</c:v>
                </c:pt>
                <c:pt idx="114">
                  <c:v>24</c:v>
                </c:pt>
                <c:pt idx="115">
                  <c:v>36</c:v>
                </c:pt>
                <c:pt idx="116">
                  <c:v>18</c:v>
                </c:pt>
                <c:pt idx="117">
                  <c:v>14</c:v>
                </c:pt>
                <c:pt idx="118">
                  <c:v>4</c:v>
                </c:pt>
                <c:pt idx="119">
                  <c:v>29</c:v>
                </c:pt>
                <c:pt idx="120">
                  <c:v>28</c:v>
                </c:pt>
                <c:pt idx="121">
                  <c:v>40</c:v>
                </c:pt>
                <c:pt idx="122">
                  <c:v>38</c:v>
                </c:pt>
                <c:pt idx="123">
                  <c:v>33</c:v>
                </c:pt>
                <c:pt idx="124">
                  <c:v>15</c:v>
                </c:pt>
                <c:pt idx="125">
                  <c:v>6</c:v>
                </c:pt>
                <c:pt idx="126">
                  <c:v>49</c:v>
                </c:pt>
                <c:pt idx="127">
                  <c:v>23</c:v>
                </c:pt>
                <c:pt idx="128">
                  <c:v>23</c:v>
                </c:pt>
                <c:pt idx="129">
                  <c:v>13</c:v>
                </c:pt>
                <c:pt idx="130">
                  <c:v>20</c:v>
                </c:pt>
                <c:pt idx="131">
                  <c:v>12</c:v>
                </c:pt>
                <c:pt idx="132">
                  <c:v>15</c:v>
                </c:pt>
                <c:pt idx="133">
                  <c:v>28</c:v>
                </c:pt>
                <c:pt idx="134">
                  <c:v>23</c:v>
                </c:pt>
                <c:pt idx="135">
                  <c:v>38</c:v>
                </c:pt>
                <c:pt idx="136">
                  <c:v>23</c:v>
                </c:pt>
                <c:pt idx="137">
                  <c:v>21</c:v>
                </c:pt>
                <c:pt idx="138">
                  <c:v>7</c:v>
                </c:pt>
                <c:pt idx="139">
                  <c:v>9</c:v>
                </c:pt>
                <c:pt idx="140">
                  <c:v>22</c:v>
                </c:pt>
                <c:pt idx="141">
                  <c:v>11</c:v>
                </c:pt>
                <c:pt idx="142">
                  <c:v>20</c:v>
                </c:pt>
                <c:pt idx="143">
                  <c:v>10</c:v>
                </c:pt>
                <c:pt idx="144">
                  <c:v>7</c:v>
                </c:pt>
                <c:pt idx="145">
                  <c:v>9</c:v>
                </c:pt>
                <c:pt idx="146">
                  <c:v>5</c:v>
                </c:pt>
                <c:pt idx="147">
                  <c:v>20</c:v>
                </c:pt>
                <c:pt idx="148">
                  <c:v>20</c:v>
                </c:pt>
                <c:pt idx="149">
                  <c:v>13</c:v>
                </c:pt>
                <c:pt idx="150">
                  <c:v>20</c:v>
                </c:pt>
                <c:pt idx="151">
                  <c:v>15</c:v>
                </c:pt>
                <c:pt idx="152">
                  <c:v>5</c:v>
                </c:pt>
                <c:pt idx="153">
                  <c:v>5</c:v>
                </c:pt>
                <c:pt idx="154">
                  <c:v>13</c:v>
                </c:pt>
                <c:pt idx="155">
                  <c:v>13</c:v>
                </c:pt>
                <c:pt idx="156">
                  <c:v>16</c:v>
                </c:pt>
                <c:pt idx="157">
                  <c:v>11</c:v>
                </c:pt>
                <c:pt idx="158">
                  <c:v>13</c:v>
                </c:pt>
                <c:pt idx="159">
                  <c:v>2</c:v>
                </c:pt>
                <c:pt idx="160">
                  <c:v>2</c:v>
                </c:pt>
                <c:pt idx="161">
                  <c:v>8</c:v>
                </c:pt>
                <c:pt idx="162">
                  <c:v>7</c:v>
                </c:pt>
                <c:pt idx="163">
                  <c:v>7</c:v>
                </c:pt>
                <c:pt idx="164">
                  <c:v>8</c:v>
                </c:pt>
                <c:pt idx="165">
                  <c:v>5</c:v>
                </c:pt>
                <c:pt idx="166">
                  <c:v>10</c:v>
                </c:pt>
                <c:pt idx="167">
                  <c:v>3</c:v>
                </c:pt>
                <c:pt idx="168">
                  <c:v>21</c:v>
                </c:pt>
                <c:pt idx="169">
                  <c:v>14</c:v>
                </c:pt>
                <c:pt idx="170">
                  <c:v>8</c:v>
                </c:pt>
                <c:pt idx="171">
                  <c:v>9</c:v>
                </c:pt>
                <c:pt idx="172">
                  <c:v>7</c:v>
                </c:pt>
                <c:pt idx="173">
                  <c:v>3</c:v>
                </c:pt>
                <c:pt idx="174">
                  <c:v>1</c:v>
                </c:pt>
                <c:pt idx="175">
                  <c:v>10</c:v>
                </c:pt>
                <c:pt idx="176">
                  <c:v>7</c:v>
                </c:pt>
                <c:pt idx="177">
                  <c:v>8</c:v>
                </c:pt>
                <c:pt idx="178">
                  <c:v>4</c:v>
                </c:pt>
                <c:pt idx="179">
                  <c:v>6</c:v>
                </c:pt>
                <c:pt idx="180">
                  <c:v>1</c:v>
                </c:pt>
                <c:pt idx="181">
                  <c:v>3</c:v>
                </c:pt>
                <c:pt idx="182">
                  <c:v>4</c:v>
                </c:pt>
                <c:pt idx="183">
                  <c:v>6</c:v>
                </c:pt>
                <c:pt idx="184">
                  <c:v>10</c:v>
                </c:pt>
                <c:pt idx="185">
                  <c:v>3</c:v>
                </c:pt>
                <c:pt idx="186">
                  <c:v>5</c:v>
                </c:pt>
                <c:pt idx="187">
                  <c:v>5</c:v>
                </c:pt>
                <c:pt idx="188">
                  <c:v>3</c:v>
                </c:pt>
                <c:pt idx="189">
                  <c:v>8</c:v>
                </c:pt>
                <c:pt idx="190">
                  <c:v>9</c:v>
                </c:pt>
                <c:pt idx="191">
                  <c:v>1</c:v>
                </c:pt>
                <c:pt idx="192">
                  <c:v>7</c:v>
                </c:pt>
                <c:pt idx="193">
                  <c:v>11</c:v>
                </c:pt>
                <c:pt idx="194">
                  <c:v>2</c:v>
                </c:pt>
                <c:pt idx="195">
                  <c:v>2</c:v>
                </c:pt>
                <c:pt idx="196">
                  <c:v>5</c:v>
                </c:pt>
                <c:pt idx="197">
                  <c:v>5</c:v>
                </c:pt>
                <c:pt idx="198">
                  <c:v>2</c:v>
                </c:pt>
                <c:pt idx="199">
                  <c:v>1</c:v>
                </c:pt>
                <c:pt idx="200">
                  <c:v>1</c:v>
                </c:pt>
                <c:pt idx="201">
                  <c:v>2</c:v>
                </c:pt>
                <c:pt idx="202">
                  <c:v>0</c:v>
                </c:pt>
                <c:pt idx="203">
                  <c:v>1</c:v>
                </c:pt>
                <c:pt idx="204">
                  <c:v>0</c:v>
                </c:pt>
                <c:pt idx="205">
                  <c:v>0</c:v>
                </c:pt>
                <c:pt idx="206">
                  <c:v>2</c:v>
                </c:pt>
                <c:pt idx="207">
                  <c:v>1</c:v>
                </c:pt>
                <c:pt idx="208">
                  <c:v>2</c:v>
                </c:pt>
                <c:pt idx="209">
                  <c:v>2</c:v>
                </c:pt>
                <c:pt idx="210">
                  <c:v>0</c:v>
                </c:pt>
                <c:pt idx="211">
                  <c:v>0</c:v>
                </c:pt>
                <c:pt idx="212">
                  <c:v>3</c:v>
                </c:pt>
                <c:pt idx="213">
                  <c:v>0</c:v>
                </c:pt>
                <c:pt idx="214">
                  <c:v>1</c:v>
                </c:pt>
                <c:pt idx="215">
                  <c:v>0</c:v>
                </c:pt>
                <c:pt idx="216">
                  <c:v>0</c:v>
                </c:pt>
                <c:pt idx="217">
                  <c:v>1</c:v>
                </c:pt>
                <c:pt idx="218">
                  <c:v>3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1</c:v>
                </c:pt>
                <c:pt idx="225">
                  <c:v>0</c:v>
                </c:pt>
                <c:pt idx="226">
                  <c:v>1</c:v>
                </c:pt>
                <c:pt idx="227">
                  <c:v>2</c:v>
                </c:pt>
                <c:pt idx="228">
                  <c:v>1</c:v>
                </c:pt>
                <c:pt idx="229">
                  <c:v>0</c:v>
                </c:pt>
                <c:pt idx="230">
                  <c:v>0</c:v>
                </c:pt>
                <c:pt idx="231">
                  <c:v>4</c:v>
                </c:pt>
                <c:pt idx="232">
                  <c:v>0</c:v>
                </c:pt>
                <c:pt idx="233">
                  <c:v>1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1</c:v>
                </c:pt>
                <c:pt idx="241">
                  <c:v>0</c:v>
                </c:pt>
                <c:pt idx="242">
                  <c:v>2</c:v>
                </c:pt>
                <c:pt idx="243">
                  <c:v>3</c:v>
                </c:pt>
                <c:pt idx="244">
                  <c:v>1</c:v>
                </c:pt>
                <c:pt idx="245">
                  <c:v>1</c:v>
                </c:pt>
                <c:pt idx="246">
                  <c:v>2</c:v>
                </c:pt>
                <c:pt idx="247">
                  <c:v>1</c:v>
                </c:pt>
                <c:pt idx="248">
                  <c:v>1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1</c:v>
                </c:pt>
                <c:pt idx="257">
                  <c:v>0</c:v>
                </c:pt>
                <c:pt idx="258">
                  <c:v>1</c:v>
                </c:pt>
                <c:pt idx="259">
                  <c:v>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75794495043021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Sheet1!$A$2:$A$266</c:f>
              <c:numCache>
                <c:formatCode>m/d/yyyy</c:formatCode>
                <c:ptCount val="265"/>
                <c:pt idx="0">
                  <c:v>44075</c:v>
                </c:pt>
                <c:pt idx="1">
                  <c:v>44078</c:v>
                </c:pt>
                <c:pt idx="2">
                  <c:v>44083</c:v>
                </c:pt>
                <c:pt idx="3">
                  <c:v>44084</c:v>
                </c:pt>
                <c:pt idx="4">
                  <c:v>44085</c:v>
                </c:pt>
                <c:pt idx="5">
                  <c:v>44086</c:v>
                </c:pt>
                <c:pt idx="6">
                  <c:v>44087</c:v>
                </c:pt>
                <c:pt idx="7">
                  <c:v>44088</c:v>
                </c:pt>
                <c:pt idx="8">
                  <c:v>44089</c:v>
                </c:pt>
                <c:pt idx="9">
                  <c:v>44090</c:v>
                </c:pt>
                <c:pt idx="10">
                  <c:v>44091</c:v>
                </c:pt>
                <c:pt idx="11">
                  <c:v>44092</c:v>
                </c:pt>
                <c:pt idx="12">
                  <c:v>44093</c:v>
                </c:pt>
                <c:pt idx="13">
                  <c:v>44094</c:v>
                </c:pt>
                <c:pt idx="14">
                  <c:v>44095</c:v>
                </c:pt>
                <c:pt idx="15">
                  <c:v>44096</c:v>
                </c:pt>
                <c:pt idx="16">
                  <c:v>44097</c:v>
                </c:pt>
                <c:pt idx="17">
                  <c:v>44098</c:v>
                </c:pt>
                <c:pt idx="18">
                  <c:v>44099</c:v>
                </c:pt>
                <c:pt idx="19">
                  <c:v>44100</c:v>
                </c:pt>
                <c:pt idx="20">
                  <c:v>44101</c:v>
                </c:pt>
                <c:pt idx="21">
                  <c:v>44102</c:v>
                </c:pt>
                <c:pt idx="22">
                  <c:v>44103</c:v>
                </c:pt>
                <c:pt idx="23">
                  <c:v>44104</c:v>
                </c:pt>
                <c:pt idx="24">
                  <c:v>44105</c:v>
                </c:pt>
                <c:pt idx="25">
                  <c:v>44106</c:v>
                </c:pt>
                <c:pt idx="26">
                  <c:v>44107</c:v>
                </c:pt>
                <c:pt idx="27">
                  <c:v>44108</c:v>
                </c:pt>
                <c:pt idx="28">
                  <c:v>44109</c:v>
                </c:pt>
                <c:pt idx="29">
                  <c:v>44110</c:v>
                </c:pt>
                <c:pt idx="30">
                  <c:v>44111</c:v>
                </c:pt>
                <c:pt idx="31">
                  <c:v>44112</c:v>
                </c:pt>
                <c:pt idx="32">
                  <c:v>44113</c:v>
                </c:pt>
                <c:pt idx="33">
                  <c:v>44114</c:v>
                </c:pt>
                <c:pt idx="34">
                  <c:v>44115</c:v>
                </c:pt>
                <c:pt idx="35">
                  <c:v>44116</c:v>
                </c:pt>
                <c:pt idx="36">
                  <c:v>44117</c:v>
                </c:pt>
                <c:pt idx="37">
                  <c:v>44118</c:v>
                </c:pt>
                <c:pt idx="38">
                  <c:v>44119</c:v>
                </c:pt>
                <c:pt idx="39">
                  <c:v>44120</c:v>
                </c:pt>
                <c:pt idx="40">
                  <c:v>44121</c:v>
                </c:pt>
                <c:pt idx="41">
                  <c:v>44122</c:v>
                </c:pt>
                <c:pt idx="42">
                  <c:v>44123</c:v>
                </c:pt>
                <c:pt idx="43">
                  <c:v>44124</c:v>
                </c:pt>
                <c:pt idx="44">
                  <c:v>44125</c:v>
                </c:pt>
                <c:pt idx="45">
                  <c:v>44126</c:v>
                </c:pt>
                <c:pt idx="46">
                  <c:v>44127</c:v>
                </c:pt>
                <c:pt idx="47">
                  <c:v>44128</c:v>
                </c:pt>
                <c:pt idx="48">
                  <c:v>44129</c:v>
                </c:pt>
                <c:pt idx="49">
                  <c:v>44130</c:v>
                </c:pt>
                <c:pt idx="50">
                  <c:v>44131</c:v>
                </c:pt>
                <c:pt idx="51">
                  <c:v>44132</c:v>
                </c:pt>
                <c:pt idx="52">
                  <c:v>44133</c:v>
                </c:pt>
                <c:pt idx="53">
                  <c:v>44134</c:v>
                </c:pt>
                <c:pt idx="54">
                  <c:v>44135</c:v>
                </c:pt>
                <c:pt idx="55">
                  <c:v>44136</c:v>
                </c:pt>
                <c:pt idx="56">
                  <c:v>44137</c:v>
                </c:pt>
                <c:pt idx="57">
                  <c:v>44138</c:v>
                </c:pt>
                <c:pt idx="58">
                  <c:v>44139</c:v>
                </c:pt>
                <c:pt idx="59">
                  <c:v>44140</c:v>
                </c:pt>
                <c:pt idx="60">
                  <c:v>44141</c:v>
                </c:pt>
                <c:pt idx="61">
                  <c:v>44142</c:v>
                </c:pt>
                <c:pt idx="62">
                  <c:v>44143</c:v>
                </c:pt>
                <c:pt idx="63">
                  <c:v>44144</c:v>
                </c:pt>
                <c:pt idx="64">
                  <c:v>44145</c:v>
                </c:pt>
                <c:pt idx="65">
                  <c:v>44146</c:v>
                </c:pt>
                <c:pt idx="66">
                  <c:v>44147</c:v>
                </c:pt>
                <c:pt idx="67">
                  <c:v>44148</c:v>
                </c:pt>
                <c:pt idx="68">
                  <c:v>44149</c:v>
                </c:pt>
                <c:pt idx="69">
                  <c:v>44150</c:v>
                </c:pt>
                <c:pt idx="70">
                  <c:v>44151</c:v>
                </c:pt>
                <c:pt idx="71">
                  <c:v>44152</c:v>
                </c:pt>
                <c:pt idx="72">
                  <c:v>44153</c:v>
                </c:pt>
                <c:pt idx="73">
                  <c:v>44154</c:v>
                </c:pt>
                <c:pt idx="74">
                  <c:v>44155</c:v>
                </c:pt>
                <c:pt idx="75">
                  <c:v>44156</c:v>
                </c:pt>
                <c:pt idx="76">
                  <c:v>44157</c:v>
                </c:pt>
                <c:pt idx="77">
                  <c:v>44158</c:v>
                </c:pt>
                <c:pt idx="78">
                  <c:v>44159</c:v>
                </c:pt>
                <c:pt idx="79">
                  <c:v>44160</c:v>
                </c:pt>
                <c:pt idx="80">
                  <c:v>44161</c:v>
                </c:pt>
                <c:pt idx="81">
                  <c:v>44162</c:v>
                </c:pt>
                <c:pt idx="82">
                  <c:v>44163</c:v>
                </c:pt>
                <c:pt idx="83">
                  <c:v>44164</c:v>
                </c:pt>
                <c:pt idx="84">
                  <c:v>44165</c:v>
                </c:pt>
                <c:pt idx="85">
                  <c:v>44166</c:v>
                </c:pt>
                <c:pt idx="86">
                  <c:v>44167</c:v>
                </c:pt>
                <c:pt idx="87">
                  <c:v>44168</c:v>
                </c:pt>
                <c:pt idx="88">
                  <c:v>44169</c:v>
                </c:pt>
                <c:pt idx="89">
                  <c:v>44170</c:v>
                </c:pt>
                <c:pt idx="90">
                  <c:v>44171</c:v>
                </c:pt>
                <c:pt idx="91">
                  <c:v>44172</c:v>
                </c:pt>
                <c:pt idx="92">
                  <c:v>44173</c:v>
                </c:pt>
                <c:pt idx="93">
                  <c:v>44174</c:v>
                </c:pt>
                <c:pt idx="94">
                  <c:v>44175</c:v>
                </c:pt>
                <c:pt idx="95">
                  <c:v>44176</c:v>
                </c:pt>
                <c:pt idx="96">
                  <c:v>44177</c:v>
                </c:pt>
                <c:pt idx="97">
                  <c:v>44178</c:v>
                </c:pt>
                <c:pt idx="98">
                  <c:v>44179</c:v>
                </c:pt>
                <c:pt idx="99">
                  <c:v>44180</c:v>
                </c:pt>
                <c:pt idx="100">
                  <c:v>44181</c:v>
                </c:pt>
                <c:pt idx="101">
                  <c:v>44182</c:v>
                </c:pt>
                <c:pt idx="102">
                  <c:v>44183</c:v>
                </c:pt>
                <c:pt idx="103">
                  <c:v>44184</c:v>
                </c:pt>
                <c:pt idx="104">
                  <c:v>44185</c:v>
                </c:pt>
                <c:pt idx="105">
                  <c:v>44186</c:v>
                </c:pt>
                <c:pt idx="106">
                  <c:v>44187</c:v>
                </c:pt>
                <c:pt idx="107">
                  <c:v>44188</c:v>
                </c:pt>
                <c:pt idx="108">
                  <c:v>44189</c:v>
                </c:pt>
                <c:pt idx="109">
                  <c:v>44190</c:v>
                </c:pt>
                <c:pt idx="110">
                  <c:v>44191</c:v>
                </c:pt>
                <c:pt idx="111">
                  <c:v>44192</c:v>
                </c:pt>
                <c:pt idx="112">
                  <c:v>44193</c:v>
                </c:pt>
                <c:pt idx="113">
                  <c:v>44194</c:v>
                </c:pt>
                <c:pt idx="114">
                  <c:v>44195</c:v>
                </c:pt>
                <c:pt idx="115">
                  <c:v>44196</c:v>
                </c:pt>
                <c:pt idx="116">
                  <c:v>44197</c:v>
                </c:pt>
                <c:pt idx="117">
                  <c:v>44198</c:v>
                </c:pt>
                <c:pt idx="118">
                  <c:v>44199</c:v>
                </c:pt>
                <c:pt idx="119">
                  <c:v>44200</c:v>
                </c:pt>
                <c:pt idx="120">
                  <c:v>44201</c:v>
                </c:pt>
                <c:pt idx="121">
                  <c:v>44202</c:v>
                </c:pt>
                <c:pt idx="122">
                  <c:v>44203</c:v>
                </c:pt>
                <c:pt idx="123">
                  <c:v>44204</c:v>
                </c:pt>
                <c:pt idx="124">
                  <c:v>44205</c:v>
                </c:pt>
                <c:pt idx="125">
                  <c:v>44206</c:v>
                </c:pt>
                <c:pt idx="126">
                  <c:v>44207</c:v>
                </c:pt>
                <c:pt idx="127">
                  <c:v>44208</c:v>
                </c:pt>
                <c:pt idx="128">
                  <c:v>44209</c:v>
                </c:pt>
                <c:pt idx="129">
                  <c:v>44210</c:v>
                </c:pt>
                <c:pt idx="130">
                  <c:v>44211</c:v>
                </c:pt>
                <c:pt idx="131">
                  <c:v>44212</c:v>
                </c:pt>
                <c:pt idx="132">
                  <c:v>44213</c:v>
                </c:pt>
                <c:pt idx="133">
                  <c:v>44214</c:v>
                </c:pt>
                <c:pt idx="134">
                  <c:v>44215</c:v>
                </c:pt>
                <c:pt idx="135">
                  <c:v>44216</c:v>
                </c:pt>
                <c:pt idx="136">
                  <c:v>44217</c:v>
                </c:pt>
                <c:pt idx="137">
                  <c:v>44218</c:v>
                </c:pt>
                <c:pt idx="138">
                  <c:v>44219</c:v>
                </c:pt>
                <c:pt idx="139">
                  <c:v>44220</c:v>
                </c:pt>
                <c:pt idx="140">
                  <c:v>44221</c:v>
                </c:pt>
                <c:pt idx="141">
                  <c:v>44222</c:v>
                </c:pt>
                <c:pt idx="142">
                  <c:v>44223</c:v>
                </c:pt>
                <c:pt idx="143">
                  <c:v>44224</c:v>
                </c:pt>
                <c:pt idx="144">
                  <c:v>44225</c:v>
                </c:pt>
                <c:pt idx="145">
                  <c:v>44226</c:v>
                </c:pt>
                <c:pt idx="146">
                  <c:v>44227</c:v>
                </c:pt>
                <c:pt idx="147">
                  <c:v>44228</c:v>
                </c:pt>
                <c:pt idx="148">
                  <c:v>44229</c:v>
                </c:pt>
                <c:pt idx="149">
                  <c:v>44230</c:v>
                </c:pt>
                <c:pt idx="150">
                  <c:v>44231</c:v>
                </c:pt>
                <c:pt idx="151">
                  <c:v>44232</c:v>
                </c:pt>
                <c:pt idx="152">
                  <c:v>44233</c:v>
                </c:pt>
                <c:pt idx="153">
                  <c:v>44234</c:v>
                </c:pt>
                <c:pt idx="154">
                  <c:v>44235</c:v>
                </c:pt>
                <c:pt idx="155">
                  <c:v>44236</c:v>
                </c:pt>
                <c:pt idx="156">
                  <c:v>44237</c:v>
                </c:pt>
                <c:pt idx="157">
                  <c:v>44238</c:v>
                </c:pt>
                <c:pt idx="158">
                  <c:v>44239</c:v>
                </c:pt>
                <c:pt idx="159">
                  <c:v>44240</c:v>
                </c:pt>
                <c:pt idx="160">
                  <c:v>44241</c:v>
                </c:pt>
                <c:pt idx="161">
                  <c:v>44242</c:v>
                </c:pt>
                <c:pt idx="162">
                  <c:v>44243</c:v>
                </c:pt>
                <c:pt idx="163">
                  <c:v>44244</c:v>
                </c:pt>
                <c:pt idx="164">
                  <c:v>44245</c:v>
                </c:pt>
                <c:pt idx="165">
                  <c:v>44246</c:v>
                </c:pt>
                <c:pt idx="166">
                  <c:v>44247</c:v>
                </c:pt>
                <c:pt idx="167">
                  <c:v>44248</c:v>
                </c:pt>
                <c:pt idx="168">
                  <c:v>44249</c:v>
                </c:pt>
                <c:pt idx="169">
                  <c:v>44250</c:v>
                </c:pt>
                <c:pt idx="170">
                  <c:v>44251</c:v>
                </c:pt>
                <c:pt idx="171">
                  <c:v>44252</c:v>
                </c:pt>
                <c:pt idx="172">
                  <c:v>44253</c:v>
                </c:pt>
                <c:pt idx="173">
                  <c:v>44254</c:v>
                </c:pt>
                <c:pt idx="174">
                  <c:v>44255</c:v>
                </c:pt>
                <c:pt idx="175">
                  <c:v>44256</c:v>
                </c:pt>
                <c:pt idx="176">
                  <c:v>44257</c:v>
                </c:pt>
                <c:pt idx="177">
                  <c:v>44258</c:v>
                </c:pt>
                <c:pt idx="178">
                  <c:v>44259</c:v>
                </c:pt>
                <c:pt idx="179">
                  <c:v>44260</c:v>
                </c:pt>
                <c:pt idx="180">
                  <c:v>44261</c:v>
                </c:pt>
                <c:pt idx="181">
                  <c:v>44262</c:v>
                </c:pt>
                <c:pt idx="182">
                  <c:v>44263</c:v>
                </c:pt>
                <c:pt idx="183">
                  <c:v>44264</c:v>
                </c:pt>
                <c:pt idx="184">
                  <c:v>44265</c:v>
                </c:pt>
                <c:pt idx="185">
                  <c:v>44266</c:v>
                </c:pt>
                <c:pt idx="186">
                  <c:v>44267</c:v>
                </c:pt>
                <c:pt idx="187">
                  <c:v>44268</c:v>
                </c:pt>
                <c:pt idx="188">
                  <c:v>44269</c:v>
                </c:pt>
                <c:pt idx="189">
                  <c:v>44270</c:v>
                </c:pt>
                <c:pt idx="190">
                  <c:v>44271</c:v>
                </c:pt>
                <c:pt idx="191">
                  <c:v>44272</c:v>
                </c:pt>
                <c:pt idx="192">
                  <c:v>44273</c:v>
                </c:pt>
                <c:pt idx="193">
                  <c:v>44274</c:v>
                </c:pt>
                <c:pt idx="194">
                  <c:v>44275</c:v>
                </c:pt>
                <c:pt idx="195">
                  <c:v>44276</c:v>
                </c:pt>
                <c:pt idx="196">
                  <c:v>44277</c:v>
                </c:pt>
                <c:pt idx="197">
                  <c:v>44278</c:v>
                </c:pt>
                <c:pt idx="198">
                  <c:v>44279</c:v>
                </c:pt>
                <c:pt idx="199">
                  <c:v>44280</c:v>
                </c:pt>
                <c:pt idx="200">
                  <c:v>44281</c:v>
                </c:pt>
                <c:pt idx="201">
                  <c:v>44282</c:v>
                </c:pt>
                <c:pt idx="202">
                  <c:v>44283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44288</c:v>
                </c:pt>
                <c:pt idx="208">
                  <c:v>44289</c:v>
                </c:pt>
                <c:pt idx="209">
                  <c:v>44290</c:v>
                </c:pt>
                <c:pt idx="210">
                  <c:v>44291</c:v>
                </c:pt>
                <c:pt idx="211">
                  <c:v>44292</c:v>
                </c:pt>
                <c:pt idx="212">
                  <c:v>44293</c:v>
                </c:pt>
                <c:pt idx="213">
                  <c:v>44294</c:v>
                </c:pt>
                <c:pt idx="214">
                  <c:v>44295</c:v>
                </c:pt>
                <c:pt idx="215">
                  <c:v>44296</c:v>
                </c:pt>
                <c:pt idx="216">
                  <c:v>44297</c:v>
                </c:pt>
                <c:pt idx="217">
                  <c:v>44298</c:v>
                </c:pt>
                <c:pt idx="218">
                  <c:v>44299</c:v>
                </c:pt>
                <c:pt idx="219">
                  <c:v>44300</c:v>
                </c:pt>
                <c:pt idx="220">
                  <c:v>44301</c:v>
                </c:pt>
                <c:pt idx="221">
                  <c:v>44302</c:v>
                </c:pt>
                <c:pt idx="222">
                  <c:v>44303</c:v>
                </c:pt>
                <c:pt idx="223">
                  <c:v>44304</c:v>
                </c:pt>
                <c:pt idx="224">
                  <c:v>44305</c:v>
                </c:pt>
                <c:pt idx="225">
                  <c:v>44306</c:v>
                </c:pt>
                <c:pt idx="226">
                  <c:v>44307</c:v>
                </c:pt>
                <c:pt idx="227">
                  <c:v>44308</c:v>
                </c:pt>
                <c:pt idx="228">
                  <c:v>44309</c:v>
                </c:pt>
                <c:pt idx="229">
                  <c:v>44310</c:v>
                </c:pt>
                <c:pt idx="230">
                  <c:v>44312</c:v>
                </c:pt>
                <c:pt idx="231">
                  <c:v>44313</c:v>
                </c:pt>
                <c:pt idx="232">
                  <c:v>44314</c:v>
                </c:pt>
                <c:pt idx="233">
                  <c:v>44315</c:v>
                </c:pt>
                <c:pt idx="234">
                  <c:v>44316</c:v>
                </c:pt>
                <c:pt idx="235">
                  <c:v>44318</c:v>
                </c:pt>
                <c:pt idx="236">
                  <c:v>44319</c:v>
                </c:pt>
                <c:pt idx="237">
                  <c:v>44320</c:v>
                </c:pt>
                <c:pt idx="238">
                  <c:v>44321</c:v>
                </c:pt>
                <c:pt idx="239">
                  <c:v>44322</c:v>
                </c:pt>
                <c:pt idx="240">
                  <c:v>44323</c:v>
                </c:pt>
                <c:pt idx="241">
                  <c:v>44324</c:v>
                </c:pt>
                <c:pt idx="242">
                  <c:v>44325</c:v>
                </c:pt>
                <c:pt idx="243">
                  <c:v>44326</c:v>
                </c:pt>
                <c:pt idx="244">
                  <c:v>44327</c:v>
                </c:pt>
                <c:pt idx="245">
                  <c:v>44329</c:v>
                </c:pt>
                <c:pt idx="246">
                  <c:v>44330</c:v>
                </c:pt>
                <c:pt idx="247">
                  <c:v>44331</c:v>
                </c:pt>
                <c:pt idx="248">
                  <c:v>44333</c:v>
                </c:pt>
                <c:pt idx="249">
                  <c:v>44334</c:v>
                </c:pt>
                <c:pt idx="250">
                  <c:v>44335</c:v>
                </c:pt>
                <c:pt idx="251">
                  <c:v>44336</c:v>
                </c:pt>
                <c:pt idx="252">
                  <c:v>44340</c:v>
                </c:pt>
                <c:pt idx="253">
                  <c:v>44341</c:v>
                </c:pt>
                <c:pt idx="254">
                  <c:v>44342</c:v>
                </c:pt>
                <c:pt idx="255">
                  <c:v>44349</c:v>
                </c:pt>
                <c:pt idx="256">
                  <c:v>44350</c:v>
                </c:pt>
                <c:pt idx="257">
                  <c:v>44358</c:v>
                </c:pt>
                <c:pt idx="258">
                  <c:v>44364</c:v>
                </c:pt>
                <c:pt idx="259">
                  <c:v>44370</c:v>
                </c:pt>
                <c:pt idx="260">
                  <c:v>44371</c:v>
                </c:pt>
                <c:pt idx="261">
                  <c:v>44378</c:v>
                </c:pt>
                <c:pt idx="262">
                  <c:v>44386</c:v>
                </c:pt>
                <c:pt idx="263">
                  <c:v>44388</c:v>
                </c:pt>
                <c:pt idx="264">
                  <c:v>44389</c:v>
                </c:pt>
              </c:numCache>
            </c:numRef>
          </c:cat>
          <c:val>
            <c:numRef>
              <c:f>Sheet1!$B$2:$B$266</c:f>
              <c:numCache>
                <c:formatCode>General</c:formatCode>
                <c:ptCount val="2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1</c:v>
                </c:pt>
                <c:pt idx="23">
                  <c:v>4</c:v>
                </c:pt>
                <c:pt idx="24">
                  <c:v>4</c:v>
                </c:pt>
                <c:pt idx="25">
                  <c:v>7</c:v>
                </c:pt>
                <c:pt idx="26">
                  <c:v>5</c:v>
                </c:pt>
                <c:pt idx="27">
                  <c:v>5</c:v>
                </c:pt>
                <c:pt idx="28">
                  <c:v>22</c:v>
                </c:pt>
                <c:pt idx="29">
                  <c:v>8</c:v>
                </c:pt>
                <c:pt idx="30">
                  <c:v>7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0</c:v>
                </c:pt>
                <c:pt idx="35">
                  <c:v>8</c:v>
                </c:pt>
                <c:pt idx="36">
                  <c:v>13</c:v>
                </c:pt>
                <c:pt idx="37">
                  <c:v>13</c:v>
                </c:pt>
                <c:pt idx="38">
                  <c:v>14</c:v>
                </c:pt>
                <c:pt idx="39">
                  <c:v>17</c:v>
                </c:pt>
                <c:pt idx="40">
                  <c:v>9</c:v>
                </c:pt>
                <c:pt idx="41">
                  <c:v>5</c:v>
                </c:pt>
                <c:pt idx="42">
                  <c:v>18</c:v>
                </c:pt>
                <c:pt idx="43">
                  <c:v>14</c:v>
                </c:pt>
                <c:pt idx="44">
                  <c:v>20</c:v>
                </c:pt>
                <c:pt idx="45">
                  <c:v>18</c:v>
                </c:pt>
                <c:pt idx="46">
                  <c:v>27</c:v>
                </c:pt>
                <c:pt idx="47">
                  <c:v>7</c:v>
                </c:pt>
                <c:pt idx="48">
                  <c:v>7</c:v>
                </c:pt>
                <c:pt idx="49">
                  <c:v>28</c:v>
                </c:pt>
                <c:pt idx="50">
                  <c:v>17</c:v>
                </c:pt>
                <c:pt idx="51">
                  <c:v>11</c:v>
                </c:pt>
                <c:pt idx="52">
                  <c:v>20</c:v>
                </c:pt>
                <c:pt idx="53">
                  <c:v>27</c:v>
                </c:pt>
                <c:pt idx="54">
                  <c:v>9</c:v>
                </c:pt>
                <c:pt idx="55">
                  <c:v>14</c:v>
                </c:pt>
                <c:pt idx="56">
                  <c:v>15</c:v>
                </c:pt>
                <c:pt idx="57">
                  <c:v>12</c:v>
                </c:pt>
                <c:pt idx="58">
                  <c:v>21</c:v>
                </c:pt>
                <c:pt idx="59">
                  <c:v>9</c:v>
                </c:pt>
                <c:pt idx="60">
                  <c:v>15</c:v>
                </c:pt>
                <c:pt idx="61">
                  <c:v>10</c:v>
                </c:pt>
                <c:pt idx="62">
                  <c:v>6</c:v>
                </c:pt>
                <c:pt idx="63">
                  <c:v>10</c:v>
                </c:pt>
                <c:pt idx="64">
                  <c:v>16</c:v>
                </c:pt>
                <c:pt idx="65">
                  <c:v>25</c:v>
                </c:pt>
                <c:pt idx="66">
                  <c:v>14</c:v>
                </c:pt>
                <c:pt idx="67">
                  <c:v>18</c:v>
                </c:pt>
                <c:pt idx="68">
                  <c:v>9</c:v>
                </c:pt>
                <c:pt idx="69">
                  <c:v>4</c:v>
                </c:pt>
                <c:pt idx="70">
                  <c:v>17</c:v>
                </c:pt>
                <c:pt idx="71">
                  <c:v>9</c:v>
                </c:pt>
                <c:pt idx="72">
                  <c:v>13</c:v>
                </c:pt>
                <c:pt idx="73">
                  <c:v>11</c:v>
                </c:pt>
                <c:pt idx="74">
                  <c:v>13</c:v>
                </c:pt>
                <c:pt idx="75">
                  <c:v>4</c:v>
                </c:pt>
                <c:pt idx="76">
                  <c:v>3</c:v>
                </c:pt>
                <c:pt idx="77">
                  <c:v>14</c:v>
                </c:pt>
                <c:pt idx="78">
                  <c:v>9</c:v>
                </c:pt>
                <c:pt idx="79">
                  <c:v>7</c:v>
                </c:pt>
                <c:pt idx="80">
                  <c:v>9</c:v>
                </c:pt>
                <c:pt idx="81">
                  <c:v>5</c:v>
                </c:pt>
                <c:pt idx="82">
                  <c:v>1</c:v>
                </c:pt>
                <c:pt idx="83">
                  <c:v>2</c:v>
                </c:pt>
                <c:pt idx="84">
                  <c:v>10</c:v>
                </c:pt>
                <c:pt idx="85">
                  <c:v>9</c:v>
                </c:pt>
                <c:pt idx="86">
                  <c:v>5</c:v>
                </c:pt>
                <c:pt idx="87">
                  <c:v>2</c:v>
                </c:pt>
                <c:pt idx="88">
                  <c:v>8</c:v>
                </c:pt>
                <c:pt idx="89">
                  <c:v>2</c:v>
                </c:pt>
                <c:pt idx="90">
                  <c:v>1</c:v>
                </c:pt>
                <c:pt idx="91">
                  <c:v>3</c:v>
                </c:pt>
                <c:pt idx="92">
                  <c:v>4</c:v>
                </c:pt>
                <c:pt idx="93">
                  <c:v>6</c:v>
                </c:pt>
                <c:pt idx="94">
                  <c:v>5</c:v>
                </c:pt>
                <c:pt idx="95">
                  <c:v>6</c:v>
                </c:pt>
                <c:pt idx="96">
                  <c:v>3</c:v>
                </c:pt>
                <c:pt idx="97">
                  <c:v>3</c:v>
                </c:pt>
                <c:pt idx="98">
                  <c:v>4</c:v>
                </c:pt>
                <c:pt idx="99">
                  <c:v>2</c:v>
                </c:pt>
                <c:pt idx="100">
                  <c:v>6</c:v>
                </c:pt>
                <c:pt idx="101">
                  <c:v>3</c:v>
                </c:pt>
                <c:pt idx="102">
                  <c:v>7</c:v>
                </c:pt>
                <c:pt idx="103">
                  <c:v>6</c:v>
                </c:pt>
                <c:pt idx="104">
                  <c:v>1</c:v>
                </c:pt>
                <c:pt idx="105">
                  <c:v>5</c:v>
                </c:pt>
                <c:pt idx="106">
                  <c:v>10</c:v>
                </c:pt>
                <c:pt idx="107">
                  <c:v>2</c:v>
                </c:pt>
                <c:pt idx="108">
                  <c:v>1</c:v>
                </c:pt>
                <c:pt idx="109">
                  <c:v>6</c:v>
                </c:pt>
                <c:pt idx="110">
                  <c:v>5</c:v>
                </c:pt>
                <c:pt idx="111">
                  <c:v>7</c:v>
                </c:pt>
                <c:pt idx="112">
                  <c:v>4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4</c:v>
                </c:pt>
                <c:pt idx="117">
                  <c:v>5</c:v>
                </c:pt>
                <c:pt idx="118">
                  <c:v>1</c:v>
                </c:pt>
                <c:pt idx="119">
                  <c:v>8</c:v>
                </c:pt>
                <c:pt idx="120">
                  <c:v>5</c:v>
                </c:pt>
                <c:pt idx="121">
                  <c:v>8</c:v>
                </c:pt>
                <c:pt idx="122">
                  <c:v>7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7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12</c:v>
                </c:pt>
                <c:pt idx="131">
                  <c:v>4</c:v>
                </c:pt>
                <c:pt idx="132">
                  <c:v>2</c:v>
                </c:pt>
                <c:pt idx="133">
                  <c:v>5</c:v>
                </c:pt>
                <c:pt idx="134">
                  <c:v>4</c:v>
                </c:pt>
                <c:pt idx="135">
                  <c:v>8</c:v>
                </c:pt>
                <c:pt idx="136">
                  <c:v>5</c:v>
                </c:pt>
                <c:pt idx="137">
                  <c:v>5</c:v>
                </c:pt>
                <c:pt idx="138">
                  <c:v>0</c:v>
                </c:pt>
                <c:pt idx="139">
                  <c:v>3</c:v>
                </c:pt>
                <c:pt idx="140">
                  <c:v>8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3</c:v>
                </c:pt>
                <c:pt idx="148">
                  <c:v>3</c:v>
                </c:pt>
                <c:pt idx="149">
                  <c:v>2</c:v>
                </c:pt>
                <c:pt idx="150">
                  <c:v>4</c:v>
                </c:pt>
                <c:pt idx="151">
                  <c:v>2</c:v>
                </c:pt>
                <c:pt idx="152">
                  <c:v>3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2</c:v>
                </c:pt>
                <c:pt idx="157">
                  <c:v>3</c:v>
                </c:pt>
                <c:pt idx="158">
                  <c:v>3</c:v>
                </c:pt>
                <c:pt idx="159">
                  <c:v>0</c:v>
                </c:pt>
                <c:pt idx="160">
                  <c:v>0</c:v>
                </c:pt>
                <c:pt idx="161">
                  <c:v>2</c:v>
                </c:pt>
                <c:pt idx="162">
                  <c:v>2</c:v>
                </c:pt>
                <c:pt idx="163">
                  <c:v>3</c:v>
                </c:pt>
                <c:pt idx="164">
                  <c:v>2</c:v>
                </c:pt>
                <c:pt idx="165">
                  <c:v>0</c:v>
                </c:pt>
                <c:pt idx="166">
                  <c:v>6</c:v>
                </c:pt>
                <c:pt idx="167">
                  <c:v>0</c:v>
                </c:pt>
                <c:pt idx="168">
                  <c:v>1</c:v>
                </c:pt>
                <c:pt idx="169">
                  <c:v>3</c:v>
                </c:pt>
                <c:pt idx="170">
                  <c:v>2</c:v>
                </c:pt>
                <c:pt idx="171">
                  <c:v>0</c:v>
                </c:pt>
                <c:pt idx="172">
                  <c:v>1</c:v>
                </c:pt>
                <c:pt idx="173">
                  <c:v>1</c:v>
                </c:pt>
                <c:pt idx="174">
                  <c:v>0</c:v>
                </c:pt>
                <c:pt idx="175">
                  <c:v>2</c:v>
                </c:pt>
                <c:pt idx="176">
                  <c:v>4</c:v>
                </c:pt>
                <c:pt idx="177">
                  <c:v>1</c:v>
                </c:pt>
                <c:pt idx="178">
                  <c:v>1</c:v>
                </c:pt>
                <c:pt idx="179">
                  <c:v>2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2</c:v>
                </c:pt>
                <c:pt idx="184">
                  <c:v>4</c:v>
                </c:pt>
                <c:pt idx="185">
                  <c:v>1</c:v>
                </c:pt>
                <c:pt idx="186">
                  <c:v>0</c:v>
                </c:pt>
                <c:pt idx="187">
                  <c:v>1</c:v>
                </c:pt>
                <c:pt idx="188">
                  <c:v>1</c:v>
                </c:pt>
                <c:pt idx="189">
                  <c:v>0</c:v>
                </c:pt>
                <c:pt idx="190">
                  <c:v>2</c:v>
                </c:pt>
                <c:pt idx="191">
                  <c:v>0</c:v>
                </c:pt>
                <c:pt idx="192">
                  <c:v>2</c:v>
                </c:pt>
                <c:pt idx="193">
                  <c:v>0</c:v>
                </c:pt>
                <c:pt idx="194">
                  <c:v>0</c:v>
                </c:pt>
                <c:pt idx="195">
                  <c:v>1</c:v>
                </c:pt>
                <c:pt idx="196">
                  <c:v>2</c:v>
                </c:pt>
                <c:pt idx="197">
                  <c:v>1</c:v>
                </c:pt>
                <c:pt idx="198">
                  <c:v>0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1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2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2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2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3324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14.07.2021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14.07.2021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ECECA46-8394-4F01-B55B-D1EB1FFC9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41712"/>
              </p:ext>
            </p:extLst>
          </p:nvPr>
        </p:nvGraphicFramePr>
        <p:xfrm>
          <a:off x="7353300" y="5543020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23056466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67361991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27166848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81747264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97457425"/>
                    </a:ext>
                  </a:extLst>
                </a:gridCol>
              </a:tblGrid>
              <a:tr h="4275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70672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4502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16600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3324 (59)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669236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97394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38636"/>
              </p:ext>
            </p:extLst>
          </p:nvPr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31097"/>
              </p:ext>
            </p:extLst>
          </p:nvPr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924013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1985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98008"/>
              </p:ext>
            </p:extLst>
          </p:nvPr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8389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886543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127824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07999"/>
              </p:ext>
            </p:extLst>
          </p:nvPr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19840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805651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96952"/>
              </p:ext>
            </p:extLst>
          </p:nvPr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69282"/>
              </p:ext>
            </p:extLst>
          </p:nvPr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543988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7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80"/>
              </p:ext>
            </p:extLst>
          </p:nvPr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05361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123807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3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7095"/>
              </p:ext>
            </p:extLst>
          </p:nvPr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91612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375181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2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20059"/>
              </p:ext>
            </p:extLst>
          </p:nvPr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40278"/>
              </p:ext>
            </p:extLst>
          </p:nvPr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468621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185840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72681"/>
              </p:ext>
            </p:extLst>
          </p:nvPr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42033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983068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0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E99E824-8C07-4E63-BDB3-F1C0ED74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80337"/>
              </p:ext>
            </p:extLst>
          </p:nvPr>
        </p:nvGraphicFramePr>
        <p:xfrm>
          <a:off x="7362824" y="5556199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131818791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614242348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713946574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05256716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8503903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724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56976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4832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984288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07/2021 k 14. 7.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14. 7. 2021</a:t>
            </a:r>
          </a:p>
        </p:txBody>
      </p:sp>
    </p:spTree>
    <p:extLst>
      <p:ext uri="{BB962C8B-B14F-4D97-AF65-F5344CB8AC3E}">
        <p14:creationId xmlns:p14="http://schemas.microsoft.com/office/powerpoint/2010/main" val="116957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7717948-C430-4933-93BC-544EFE875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92379"/>
              </p:ext>
            </p:extLst>
          </p:nvPr>
        </p:nvGraphicFramePr>
        <p:xfrm>
          <a:off x="1013050" y="5723959"/>
          <a:ext cx="10931328" cy="731520"/>
        </p:xfrm>
        <a:graphic>
          <a:graphicData uri="http://schemas.openxmlformats.org/drawingml/2006/table">
            <a:tbl>
              <a:tblPr/>
              <a:tblGrid>
                <a:gridCol w="170802">
                  <a:extLst>
                    <a:ext uri="{9D8B030D-6E8A-4147-A177-3AD203B41FA5}">
                      <a16:colId xmlns:a16="http://schemas.microsoft.com/office/drawing/2014/main" val="2523302394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213921966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313898393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242848567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4262104970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71697058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121846975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735051343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837483063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4139799417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839619896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440729154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714500191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743713209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870721872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537524527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397604887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612273336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816594018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501531179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048767300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059095100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984929751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782518515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560501086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505532457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148689261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489426395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793491433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7156266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930312630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796672965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928708769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367442981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798585524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940377968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321495212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456656183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904965481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896603967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192338999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898317267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888572413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386703299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873849905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948861118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740212853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355264222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4145585004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644054806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4145733170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558102858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97167993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766719958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695399814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210797434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499360502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769217198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2755161916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1211517796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427562907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767103169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780128327"/>
                    </a:ext>
                  </a:extLst>
                </a:gridCol>
                <a:gridCol w="170802">
                  <a:extLst>
                    <a:ext uri="{9D8B030D-6E8A-4147-A177-3AD203B41FA5}">
                      <a16:colId xmlns:a16="http://schemas.microsoft.com/office/drawing/2014/main" val="324709431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567" marR="2567" marT="25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849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567" marR="2567" marT="256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4375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591679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58301"/>
              </p:ext>
            </p:extLst>
          </p:nvPr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89E3A38-1993-4E29-9737-27F60FB793A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14. 7. 2021</a:t>
            </a:r>
          </a:p>
        </p:txBody>
      </p:sp>
    </p:spTree>
    <p:extLst>
      <p:ext uri="{BB962C8B-B14F-4D97-AF65-F5344CB8AC3E}">
        <p14:creationId xmlns:p14="http://schemas.microsoft.com/office/powerpoint/2010/main" val="3688315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5AAC68A-253F-4A8F-B506-C5C0B2EEB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96138"/>
              </p:ext>
            </p:extLst>
          </p:nvPr>
        </p:nvGraphicFramePr>
        <p:xfrm>
          <a:off x="7446289" y="901694"/>
          <a:ext cx="1059536" cy="5575000"/>
        </p:xfrm>
        <a:graphic>
          <a:graphicData uri="http://schemas.openxmlformats.org/drawingml/2006/table">
            <a:tbl>
              <a:tblPr/>
              <a:tblGrid>
                <a:gridCol w="1059536">
                  <a:extLst>
                    <a:ext uri="{9D8B030D-6E8A-4147-A177-3AD203B41FA5}">
                      <a16:colId xmlns:a16="http://schemas.microsoft.com/office/drawing/2014/main" val="75933588"/>
                    </a:ext>
                  </a:extLst>
                </a:gridCol>
              </a:tblGrid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491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220317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81470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07544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645374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207553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511113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13060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234593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16054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21150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958653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45253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51697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9151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590210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339561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439361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737283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759034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35676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55497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60575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8921"/>
                  </a:ext>
                </a:extLst>
              </a:tr>
              <a:tr h="223000">
                <a:tc>
                  <a:txBody>
                    <a:bodyPr/>
                    <a:lstStyle/>
                    <a:p>
                      <a:pPr algn="ctr" fontAlgn="ctr"/>
                      <a:endParaRPr lang="cs-CZ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763617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14. 7.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56900"/>
              </p:ext>
            </p:extLst>
          </p:nvPr>
        </p:nvGraphicFramePr>
        <p:xfrm>
          <a:off x="1093233" y="681678"/>
          <a:ext cx="7794665" cy="5795010"/>
        </p:xfrm>
        <a:graphic>
          <a:graphicData uri="http://schemas.openxmlformats.org/drawingml/2006/table">
            <a:tbl>
              <a:tblPr/>
              <a:tblGrid>
                <a:gridCol w="2235809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29 014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Sportovní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Divadlo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96586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21928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9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73BACAD9-880C-446B-B666-1B4E34581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80294"/>
              </p:ext>
            </p:extLst>
          </p:nvPr>
        </p:nvGraphicFramePr>
        <p:xfrm>
          <a:off x="8258175" y="1162843"/>
          <a:ext cx="1047750" cy="530057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1931876534"/>
                    </a:ext>
                  </a:extLst>
                </a:gridCol>
              </a:tblGrid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4289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81982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01596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438177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14745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27398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992934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007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02704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59590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683991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35396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105625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20361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9321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85742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40519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58605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632342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89986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99200"/>
                  </a:ext>
                </a:extLst>
              </a:tr>
              <a:tr h="240935"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095865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14. 7.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37123"/>
              </p:ext>
            </p:extLst>
          </p:nvPr>
        </p:nvGraphicFramePr>
        <p:xfrm>
          <a:off x="1885951" y="725519"/>
          <a:ext cx="7794665" cy="5737893"/>
        </p:xfrm>
        <a:graphic>
          <a:graphicData uri="http://schemas.openxmlformats.org/drawingml/2006/table">
            <a:tbl>
              <a:tblPr/>
              <a:tblGrid>
                <a:gridCol w="2235809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1172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25 783 (411)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2 439 (65)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7 277 (203)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1 652 (34)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6 283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251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3 675 (6)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2 711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1 821 (5)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1 750 (19)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 (8)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 (50)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Sportovní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(21)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(43)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81449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2409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49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Individuálně hlášené případy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77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434210"/>
            <a:ext cx="113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Hlášení šíření nákazy v pobytových sociálních službách je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ze strany poskytovatelů reprezentativní, celý systém dosahuje více než 81% pokrytí tohoto segmentu péče. Za celé období sledování od podzimu 2020 bylo registrováno přes </a:t>
            </a:r>
            <a:r>
              <a:rPr lang="cs-CZ" sz="2400" b="1" dirty="0">
                <a:latin typeface="Calibri" panose="020F0502020204030204"/>
              </a:rPr>
              <a:t>23 000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klientů a více než </a:t>
            </a:r>
            <a:r>
              <a:rPr lang="cs-CZ" sz="2400" b="1" dirty="0">
                <a:latin typeface="Calibri" panose="020F0502020204030204"/>
              </a:rPr>
              <a:t>15 600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pracovníků. Hlášení o úmrtích COVID pozitivních klientů přesáhlo </a:t>
            </a:r>
            <a:r>
              <a:rPr lang="cs-CZ" sz="2400" b="1" dirty="0">
                <a:latin typeface="Calibri" panose="020F0502020204030204"/>
              </a:rPr>
              <a:t>3 200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, pracovníků zemřelo 18. </a:t>
            </a:r>
            <a:endParaRPr lang="cs-CZ" sz="2400" dirty="0"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44420" y="2638833"/>
            <a:ext cx="1095375" cy="11144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28600" y="4163781"/>
            <a:ext cx="11327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 květnu je z těchto individuálních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 hlášení patrný významný pokles počtu nakažených ve srovnání s dubnem 2021. Tento pokles pokračoval i v měsíci červnu. Za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červen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byla nahlášena 1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nákaza pracovníka a 8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nákaz klientů pobytových sociálních služeb. Počet hlášených úmrtí dosáhnul v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červnu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 hodnoty 7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.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Jde o nejnižší hodnoty od září 2020.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505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/>
        </p:nvGraphicFramePr>
        <p:xfrm>
          <a:off x="2093976" y="3337044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87.60%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80.83%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91.17%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81.62%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/>
        </p:nvSpPr>
        <p:spPr>
          <a:xfrm>
            <a:off x="264696" y="907544"/>
            <a:ext cx="3662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</a:t>
            </a:r>
            <a:r>
              <a:rPr lang="cs-CZ" dirty="0"/>
              <a:t>24</a:t>
            </a:r>
            <a:r>
              <a:rPr lang="en-US" dirty="0"/>
              <a:t>.1.2020 </a:t>
            </a:r>
            <a:r>
              <a:rPr lang="en-US" dirty="0" err="1"/>
              <a:t>bylo</a:t>
            </a:r>
            <a:r>
              <a:rPr lang="en-US" dirty="0"/>
              <a:t> v </a:t>
            </a:r>
            <a:r>
              <a:rPr lang="en-US" dirty="0" err="1"/>
              <a:t>dat</a:t>
            </a:r>
            <a:r>
              <a:rPr lang="cs-CZ" dirty="0" err="1"/>
              <a:t>abázi</a:t>
            </a:r>
            <a:r>
              <a:rPr lang="cs-CZ" dirty="0"/>
              <a:t> MPSV vedeno 4 160 zařízení  s 77 547 klienty a 102 575 pracovníky (Tyto údaje nejsou u všech zařízení zadány). Z tohoto počtu jich zadává do sociálního modulu ISIN 1 714 zařízení</a:t>
            </a:r>
            <a:r>
              <a:rPr lang="en-US" dirty="0"/>
              <a:t>. Z </a:t>
            </a:r>
            <a:r>
              <a:rPr lang="en-US" dirty="0" err="1"/>
              <a:t>hlediska</a:t>
            </a:r>
            <a:r>
              <a:rPr lang="en-US" dirty="0"/>
              <a:t> </a:t>
            </a:r>
            <a:r>
              <a:rPr lang="en-US" dirty="0" err="1"/>
              <a:t>osob</a:t>
            </a:r>
            <a:r>
              <a:rPr lang="en-US" dirty="0"/>
              <a:t> je </a:t>
            </a:r>
            <a:r>
              <a:rPr lang="en-US" dirty="0" err="1"/>
              <a:t>pokryt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cs-CZ" dirty="0"/>
              <a:t>81,62</a:t>
            </a:r>
            <a:r>
              <a:rPr lang="en-US" dirty="0"/>
              <a:t>%</a:t>
            </a:r>
            <a:r>
              <a:rPr lang="cs-CZ" dirty="0"/>
              <a:t>.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/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Zadávají</a:t>
            </a:r>
          </a:p>
          <a:p>
            <a:endParaRPr lang="cs-CZ" sz="1600" dirty="0"/>
          </a:p>
          <a:p>
            <a:r>
              <a:rPr lang="cs-CZ" sz="1600" dirty="0"/>
              <a:t>Nezadávají</a:t>
            </a:r>
          </a:p>
          <a:p>
            <a:r>
              <a:rPr lang="cs-CZ" sz="1600" dirty="0"/>
              <a:t>do sociálního </a:t>
            </a:r>
          </a:p>
          <a:p>
            <a:r>
              <a:rPr lang="cs-CZ" sz="1600" dirty="0"/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13. 7. 2021</a:t>
            </a:r>
          </a:p>
        </p:txBody>
      </p:sp>
    </p:spTree>
    <p:extLst>
      <p:ext uri="{BB962C8B-B14F-4D97-AF65-F5344CB8AC3E}">
        <p14:creationId xmlns:p14="http://schemas.microsoft.com/office/powerpoint/2010/main" val="2319587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/>
        </p:nvGraphicFramePr>
        <p:xfrm>
          <a:off x="1563624" y="3303770"/>
          <a:ext cx="10232136" cy="333134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Nakaženo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15133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23.6%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3 420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20.4%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3 578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31.4%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26.5%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32.5%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Ústacký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43.6%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Královohradecký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1 606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16.7%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20.5%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25.2%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2 596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29.3%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32.2%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29.5%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3 773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5 734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32.8%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3 748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33.3%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Moravskoslezksý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1 311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2 409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18.0%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23 073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15 685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38 758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34.3%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20.5%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26.9%</a:t>
                      </a:r>
                    </a:p>
                  </a:txBody>
                  <a:tcPr marL="6350" marR="6350" marT="635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celkem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15 685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38 758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/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/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/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</a:t>
            </a:r>
          </a:p>
          <a:p>
            <a:endParaRPr lang="cs-CZ" sz="1600" dirty="0"/>
          </a:p>
          <a:p>
            <a:r>
              <a:rPr lang="cs-CZ" sz="1600" dirty="0"/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/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13. 7. 2021</a:t>
            </a:r>
          </a:p>
        </p:txBody>
      </p:sp>
    </p:spTree>
    <p:extLst>
      <p:ext uri="{BB962C8B-B14F-4D97-AF65-F5344CB8AC3E}">
        <p14:creationId xmlns:p14="http://schemas.microsoft.com/office/powerpoint/2010/main" val="112580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/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 </a:t>
            </a:r>
            <a:br>
              <a:rPr lang="cs-CZ" sz="1600" dirty="0"/>
            </a:br>
            <a:r>
              <a:rPr lang="cs-CZ" sz="1600" dirty="0"/>
              <a:t>pozitivní</a:t>
            </a:r>
          </a:p>
          <a:p>
            <a:endParaRPr lang="cs-CZ" sz="1600" dirty="0"/>
          </a:p>
          <a:p>
            <a:endParaRPr lang="cs-CZ" sz="1600" dirty="0"/>
          </a:p>
          <a:p>
            <a:r>
              <a:rPr lang="cs-CZ" sz="1600" dirty="0"/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3 274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/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/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/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/>
        </p:nvGraphicFramePr>
        <p:xfrm>
          <a:off x="1540765" y="2971287"/>
          <a:ext cx="10115198" cy="3267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Nakažení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</a:t>
                      </a:r>
                    </a:p>
                  </a:txBody>
                  <a:tcPr anchor="ctr">
                    <a:lnL w="12700" cmpd="sng">
                      <a:noFill/>
                    </a:lnL>
                    <a:lnB w="38100" cmpd="sng">
                      <a:noFill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10.0%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2 758 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3 420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1 986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3 578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3 421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Ústacký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Královohradecký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2 596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1 442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5 734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3 425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3 748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2 592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11.7%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Moravskoslezksý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2 409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1 600 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13.0%</a:t>
                      </a:r>
                    </a:p>
                  </a:txBody>
                  <a:tcPr marL="6350" marR="6350" marT="6350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38 758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3 274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30 335 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10.8%</a:t>
                      </a:r>
                    </a:p>
                  </a:txBody>
                  <a:tcPr marL="6350" marR="6350" marT="635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13. 7. 2021</a:t>
            </a:r>
          </a:p>
        </p:txBody>
      </p:sp>
    </p:spTree>
    <p:extLst>
      <p:ext uri="{BB962C8B-B14F-4D97-AF65-F5344CB8AC3E}">
        <p14:creationId xmlns:p14="http://schemas.microsoft.com/office/powerpoint/2010/main" val="3977940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/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/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13. 7. 2021</a:t>
            </a:r>
          </a:p>
        </p:txBody>
      </p:sp>
    </p:spTree>
    <p:extLst>
      <p:ext uri="{BB962C8B-B14F-4D97-AF65-F5344CB8AC3E}">
        <p14:creationId xmlns:p14="http://schemas.microsoft.com/office/powerpoint/2010/main" val="3086967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/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/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13. 7. 2021</a:t>
            </a:r>
          </a:p>
        </p:txBody>
      </p:sp>
    </p:spTree>
    <p:extLst>
      <p:ext uri="{BB962C8B-B14F-4D97-AF65-F5344CB8AC3E}">
        <p14:creationId xmlns:p14="http://schemas.microsoft.com/office/powerpoint/2010/main" val="87199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140916"/>
            <a:ext cx="113270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Zařízení sociálních služeb představovala v říjnu a na počátku listopadu nejčastější ohniska nákazy s průměrnými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počty nově nakažených &gt; 2 500 týdně. </a:t>
            </a:r>
            <a:r>
              <a:rPr lang="cs-CZ" sz="2800" b="1" dirty="0">
                <a:latin typeface="Calibri" panose="020F0502020204030204"/>
              </a:rPr>
              <a:t>Po 16.11. došlo k významnému poklesu počtu ohnisek a zejména počtu nově nakažených osob v těchto zařízeních. Tento trend je důsledkem zahájeného antigenního testování a také důsledněji přijímaných protiepidemických opatření. </a:t>
            </a:r>
            <a:endParaRPr lang="cs-CZ" sz="2800" dirty="0"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44422" y="2881222"/>
            <a:ext cx="1095375" cy="43994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0" y="3433318"/>
            <a:ext cx="1181387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Počty nových nákaz a ohnisek hlášen</a:t>
            </a:r>
            <a:r>
              <a:rPr lang="cs-CZ" sz="2600" b="1" dirty="0">
                <a:latin typeface="Calibri" panose="020F0502020204030204"/>
              </a:rPr>
              <a:t>é v lednu 2021 dokládají, že po vánočním období došlo k částečnému nárůstu počtu nakažených, avšak tento trend neeskaloval a hodnoty po 10.1. klesaly. </a:t>
            </a:r>
          </a:p>
          <a:p>
            <a:pPr algn="ctr">
              <a:defRPr/>
            </a:pPr>
            <a:endParaRPr lang="cs-CZ" sz="26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endParaRPr lang="cs-CZ" sz="26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cs-CZ" sz="3200" b="1" u="sng" dirty="0">
                <a:solidFill>
                  <a:srgbClr val="0000FF"/>
                </a:solidFill>
                <a:latin typeface="Calibri" panose="020F0502020204030204"/>
              </a:rPr>
              <a:t>Pokles počtu nakažených trvá po 10.1. až do současnosti,</a:t>
            </a:r>
          </a:p>
          <a:p>
            <a:pPr algn="ctr">
              <a:defRPr/>
            </a:pPr>
            <a:r>
              <a:rPr lang="cs-CZ" sz="3200" b="1" u="sng" dirty="0">
                <a:solidFill>
                  <a:srgbClr val="0000FF"/>
                </a:solidFill>
                <a:latin typeface="Calibri" panose="020F0502020204030204"/>
              </a:rPr>
              <a:t>počty nakažených významně klesají</a:t>
            </a:r>
            <a:r>
              <a:rPr lang="cs-CZ" sz="3200" b="1" dirty="0">
                <a:solidFill>
                  <a:srgbClr val="0000FF"/>
                </a:solidFill>
                <a:latin typeface="Calibri" panose="020F0502020204030204"/>
              </a:rPr>
              <a:t>. </a:t>
            </a:r>
            <a:endParaRPr lang="cs-CZ" sz="32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7" name="Šipka dolů 6"/>
          <p:cNvSpPr/>
          <p:nvPr/>
        </p:nvSpPr>
        <p:spPr>
          <a:xfrm>
            <a:off x="5385128" y="4836543"/>
            <a:ext cx="1095375" cy="43994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11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05562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82516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/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142227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/>
        </p:nvGraphicFramePr>
        <p:xfrm>
          <a:off x="136358" y="1049767"/>
          <a:ext cx="11895211" cy="567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51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Říjen 2020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Listopad 2020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Prosinec 2020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Leden 2021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</a:t>
                      </a:r>
                      <a:br>
                        <a:rPr lang="cs-CZ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br>
                        <a:rPr lang="cs-CZ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13.7.</a:t>
                      </a:r>
                      <a:endParaRPr lang="cs-CZ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0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505443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828810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5" name="Tabulka 3">
            <a:extLst>
              <a:ext uri="{FF2B5EF4-FFF2-40B4-BE49-F238E27FC236}">
                <a16:creationId xmlns:a16="http://schemas.microsoft.com/office/drawing/2014/main" id="{67D0543F-0B83-40DA-8E07-A4D8F09BE290}"/>
              </a:ext>
            </a:extLst>
          </p:cNvPr>
          <p:cNvGraphicFramePr>
            <a:graphicFrameLocks noGrp="1"/>
          </p:cNvGraphicFramePr>
          <p:nvPr/>
        </p:nvGraphicFramePr>
        <p:xfrm>
          <a:off x="136358" y="1049767"/>
          <a:ext cx="11895211" cy="567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51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523438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Říjen 2020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Listopad 2020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Prosinec 2020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Leden 2021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</a:t>
                      </a:r>
                      <a:br>
                        <a:rPr lang="cs-CZ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br>
                        <a:rPr lang="cs-CZ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13.7.</a:t>
                      </a:r>
                      <a:endParaRPr lang="cs-CZ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02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36589" y="129222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772730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5944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F683ABA7-3B10-435E-B7A8-2238F7611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5866"/>
              </p:ext>
            </p:extLst>
          </p:nvPr>
        </p:nvGraphicFramePr>
        <p:xfrm>
          <a:off x="7429500" y="5737703"/>
          <a:ext cx="4564875" cy="713678"/>
        </p:xfrm>
        <a:graphic>
          <a:graphicData uri="http://schemas.openxmlformats.org/drawingml/2006/table">
            <a:tbl>
              <a:tblPr/>
              <a:tblGrid>
                <a:gridCol w="304325">
                  <a:extLst>
                    <a:ext uri="{9D8B030D-6E8A-4147-A177-3AD203B41FA5}">
                      <a16:colId xmlns:a16="http://schemas.microsoft.com/office/drawing/2014/main" val="817970230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887829591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295280921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56081915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2956702516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4255879176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1708863576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1594956015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1174502275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50226474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2368164352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968577282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542915600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181681374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35027477"/>
                    </a:ext>
                  </a:extLst>
                </a:gridCol>
              </a:tblGrid>
              <a:tr h="3568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21410"/>
                  </a:ext>
                </a:extLst>
              </a:tr>
              <a:tr h="3568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319842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14. 7.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/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35760"/>
              </p:ext>
            </p:extLst>
          </p:nvPr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668404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91853"/>
              </p:ext>
            </p:extLst>
          </p:nvPr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07/2021 k 14. 7.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48484" y="5505680"/>
            <a:ext cx="5613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14. 7.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08175"/>
              </p:ext>
            </p:extLst>
          </p:nvPr>
        </p:nvGraphicFramePr>
        <p:xfrm>
          <a:off x="79803" y="970304"/>
          <a:ext cx="6519446" cy="5537429"/>
        </p:xfrm>
        <a:graphic>
          <a:graphicData uri="http://schemas.openxmlformats.org/drawingml/2006/table">
            <a:tbl>
              <a:tblPr/>
              <a:tblGrid>
                <a:gridCol w="550897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60968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535886">
                  <a:extLst>
                    <a:ext uri="{9D8B030D-6E8A-4147-A177-3AD203B41FA5}">
                      <a16:colId xmlns:a16="http://schemas.microsoft.com/office/drawing/2014/main" val="492286941"/>
                    </a:ext>
                  </a:extLst>
                </a:gridCol>
                <a:gridCol w="535886">
                  <a:extLst>
                    <a:ext uri="{9D8B030D-6E8A-4147-A177-3AD203B41FA5}">
                      <a16:colId xmlns:a16="http://schemas.microsoft.com/office/drawing/2014/main" val="3966500144"/>
                    </a:ext>
                  </a:extLst>
                </a:gridCol>
                <a:gridCol w="535886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535886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535886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535886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535886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535886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535886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535886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</a:tblGrid>
              <a:tr h="33251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07/2021</a:t>
                      </a:r>
                    </a:p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14. 7.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655852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3233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 (44)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2583 (45)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 (35)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 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EFB6F25-43D5-4221-B17B-C59531887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50516"/>
              </p:ext>
            </p:extLst>
          </p:nvPr>
        </p:nvGraphicFramePr>
        <p:xfrm>
          <a:off x="7429500" y="1296893"/>
          <a:ext cx="4564875" cy="381000"/>
        </p:xfrm>
        <a:graphic>
          <a:graphicData uri="http://schemas.openxmlformats.org/drawingml/2006/table">
            <a:tbl>
              <a:tblPr/>
              <a:tblGrid>
                <a:gridCol w="304325">
                  <a:extLst>
                    <a:ext uri="{9D8B030D-6E8A-4147-A177-3AD203B41FA5}">
                      <a16:colId xmlns:a16="http://schemas.microsoft.com/office/drawing/2014/main" val="1482704196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2273483914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3082185692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4174747740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4126477645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3156655546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308646663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3317732296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3864305324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2075041774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3654509332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3331263577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937079453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224416217"/>
                    </a:ext>
                  </a:extLst>
                </a:gridCol>
                <a:gridCol w="304325">
                  <a:extLst>
                    <a:ext uri="{9D8B030D-6E8A-4147-A177-3AD203B41FA5}">
                      <a16:colId xmlns:a16="http://schemas.microsoft.com/office/drawing/2014/main" val="2109610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709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4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6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42159"/>
              </p:ext>
            </p:extLst>
          </p:nvPr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64711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215752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45244"/>
              </p:ext>
            </p:extLst>
          </p:nvPr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184937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01820"/>
              </p:ext>
            </p:extLst>
          </p:nvPr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56163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121451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4974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06853"/>
              </p:ext>
            </p:extLst>
          </p:nvPr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93967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417463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66263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195955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126183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38662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918639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2416"/>
              </p:ext>
            </p:extLst>
          </p:nvPr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0314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7595</TotalTime>
  <Words>8383</Words>
  <Application>Microsoft Office PowerPoint</Application>
  <PresentationFormat>Širokoúhlá obrazovka</PresentationFormat>
  <Paragraphs>3568</Paragraphs>
  <Slides>37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37</vt:i4>
      </vt:variant>
    </vt:vector>
  </HeadingPairs>
  <TitlesOfParts>
    <vt:vector size="41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450</cp:revision>
  <dcterms:created xsi:type="dcterms:W3CDTF">2020-11-14T10:09:00Z</dcterms:created>
  <dcterms:modified xsi:type="dcterms:W3CDTF">2021-07-14T20:55:11Z</dcterms:modified>
</cp:coreProperties>
</file>