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7"/>
  </p:notesMasterIdLst>
  <p:handoutMasterIdLst>
    <p:handoutMasterId r:id="rId8"/>
  </p:handoutMasterIdLst>
  <p:sldIdLst>
    <p:sldId id="1277" r:id="rId3"/>
    <p:sldId id="1293" r:id="rId4"/>
    <p:sldId id="1294" r:id="rId5"/>
    <p:sldId id="1295" r:id="rId6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4548" autoAdjust="0"/>
  </p:normalViewPr>
  <p:slideViewPr>
    <p:cSldViewPr snapToGrid="0">
      <p:cViewPr varScale="1">
        <p:scale>
          <a:sx n="83" d="100"/>
          <a:sy n="83" d="100"/>
        </p:scale>
        <p:origin x="869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16.07.2021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16.07.2021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16</a:t>
            </a:r>
            <a:r>
              <a:rPr lang="cs-CZ" b="1" dirty="0" smtClean="0"/>
              <a:t>. července </a:t>
            </a:r>
            <a:r>
              <a:rPr lang="cs-CZ" b="1" dirty="0" smtClean="0"/>
              <a:t>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851703" y="2651451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 k </a:t>
            </a:r>
          </a:p>
          <a:p>
            <a:pPr algn="ctr"/>
            <a:r>
              <a:rPr lang="cs-CZ" b="1" dirty="0" smtClean="0"/>
              <a:t>16</a:t>
            </a:r>
            <a:r>
              <a:rPr lang="cs-CZ" b="1" dirty="0" smtClean="0"/>
              <a:t>.07.2021 00:22</a:t>
            </a:r>
            <a:endParaRPr lang="cs-CZ" b="1" dirty="0" smtClean="0"/>
          </a:p>
          <a:p>
            <a:pPr algn="ctr"/>
            <a:endParaRPr lang="cs-CZ" sz="2000" b="1" dirty="0"/>
          </a:p>
          <a:p>
            <a:pPr algn="ctr"/>
            <a:r>
              <a:rPr lang="cs-CZ" sz="2000" b="1" dirty="0"/>
              <a:t>9</a:t>
            </a:r>
            <a:endParaRPr lang="cs-CZ" sz="2000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191894"/>
              </p:ext>
            </p:extLst>
          </p:nvPr>
        </p:nvGraphicFramePr>
        <p:xfrm>
          <a:off x="448555" y="968247"/>
          <a:ext cx="8880171" cy="5393993"/>
        </p:xfrm>
        <a:graphic>
          <a:graphicData uri="http://schemas.openxmlformats.org/drawingml/2006/table">
            <a:tbl>
              <a:tblPr/>
              <a:tblGrid>
                <a:gridCol w="1957527">
                  <a:extLst>
                    <a:ext uri="{9D8B030D-6E8A-4147-A177-3AD203B41FA5}">
                      <a16:colId xmlns:a16="http://schemas.microsoft.com/office/drawing/2014/main" val="3938882801"/>
                    </a:ext>
                  </a:extLst>
                </a:gridCol>
                <a:gridCol w="1114883">
                  <a:extLst>
                    <a:ext uri="{9D8B030D-6E8A-4147-A177-3AD203B41FA5}">
                      <a16:colId xmlns:a16="http://schemas.microsoft.com/office/drawing/2014/main" val="3700135205"/>
                    </a:ext>
                  </a:extLst>
                </a:gridCol>
                <a:gridCol w="1101919">
                  <a:extLst>
                    <a:ext uri="{9D8B030D-6E8A-4147-A177-3AD203B41FA5}">
                      <a16:colId xmlns:a16="http://schemas.microsoft.com/office/drawing/2014/main" val="447001984"/>
                    </a:ext>
                  </a:extLst>
                </a:gridCol>
                <a:gridCol w="1101919">
                  <a:extLst>
                    <a:ext uri="{9D8B030D-6E8A-4147-A177-3AD203B41FA5}">
                      <a16:colId xmlns:a16="http://schemas.microsoft.com/office/drawing/2014/main" val="3712805683"/>
                    </a:ext>
                  </a:extLst>
                </a:gridCol>
                <a:gridCol w="1153774">
                  <a:extLst>
                    <a:ext uri="{9D8B030D-6E8A-4147-A177-3AD203B41FA5}">
                      <a16:colId xmlns:a16="http://schemas.microsoft.com/office/drawing/2014/main" val="901364651"/>
                    </a:ext>
                  </a:extLst>
                </a:gridCol>
                <a:gridCol w="1153774">
                  <a:extLst>
                    <a:ext uri="{9D8B030D-6E8A-4147-A177-3AD203B41FA5}">
                      <a16:colId xmlns:a16="http://schemas.microsoft.com/office/drawing/2014/main" val="530988024"/>
                    </a:ext>
                  </a:extLst>
                </a:gridCol>
                <a:gridCol w="1296375">
                  <a:extLst>
                    <a:ext uri="{9D8B030D-6E8A-4147-A177-3AD203B41FA5}">
                      <a16:colId xmlns:a16="http://schemas.microsoft.com/office/drawing/2014/main" val="1042026681"/>
                    </a:ext>
                  </a:extLst>
                </a:gridCol>
              </a:tblGrid>
              <a:tr h="236315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16.07. 2021, 12:00h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480984"/>
                  </a:ext>
                </a:extLst>
              </a:tr>
              <a:tr h="200662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838511"/>
                  </a:ext>
                </a:extLst>
              </a:tr>
              <a:tr h="23631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922504"/>
                  </a:ext>
                </a:extLst>
              </a:tr>
              <a:tr h="683625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076697"/>
                  </a:ext>
                </a:extLst>
              </a:tr>
              <a:tr h="2025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065954"/>
                  </a:ext>
                </a:extLst>
              </a:tr>
              <a:tr h="2025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06828"/>
                  </a:ext>
                </a:extLst>
              </a:tr>
              <a:tr h="2025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849376"/>
                  </a:ext>
                </a:extLst>
              </a:tr>
              <a:tr h="2025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65621"/>
                  </a:ext>
                </a:extLst>
              </a:tr>
              <a:tr h="2109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373654"/>
                  </a:ext>
                </a:extLst>
              </a:tr>
              <a:tr h="2025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975035"/>
                  </a:ext>
                </a:extLst>
              </a:tr>
              <a:tr h="2025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032433"/>
                  </a:ext>
                </a:extLst>
              </a:tr>
              <a:tr h="2025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657049"/>
                  </a:ext>
                </a:extLst>
              </a:tr>
              <a:tr h="2025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118366"/>
                  </a:ext>
                </a:extLst>
              </a:tr>
              <a:tr h="2025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33525"/>
                  </a:ext>
                </a:extLst>
              </a:tr>
              <a:tr h="2025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136750"/>
                  </a:ext>
                </a:extLst>
              </a:tr>
              <a:tr h="2025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470993"/>
                  </a:ext>
                </a:extLst>
              </a:tr>
              <a:tr h="2025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071506"/>
                  </a:ext>
                </a:extLst>
              </a:tr>
              <a:tr h="2278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602170"/>
                  </a:ext>
                </a:extLst>
              </a:tr>
              <a:tr h="24475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3 689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924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3793"/>
                  </a:ext>
                </a:extLst>
              </a:tr>
              <a:tr h="286953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073578"/>
                  </a:ext>
                </a:extLst>
              </a:tr>
              <a:tr h="200662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859613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421518"/>
                  </a:ext>
                </a:extLst>
              </a:tr>
              <a:tr h="202556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58x</a:t>
                      </a: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30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008952"/>
              </p:ext>
            </p:extLst>
          </p:nvPr>
        </p:nvGraphicFramePr>
        <p:xfrm>
          <a:off x="457221" y="983290"/>
          <a:ext cx="8640598" cy="5353039"/>
        </p:xfrm>
        <a:graphic>
          <a:graphicData uri="http://schemas.openxmlformats.org/drawingml/2006/table">
            <a:tbl>
              <a:tblPr/>
              <a:tblGrid>
                <a:gridCol w="2095938">
                  <a:extLst>
                    <a:ext uri="{9D8B030D-6E8A-4147-A177-3AD203B41FA5}">
                      <a16:colId xmlns:a16="http://schemas.microsoft.com/office/drawing/2014/main" val="3100293048"/>
                    </a:ext>
                  </a:extLst>
                </a:gridCol>
                <a:gridCol w="1175180">
                  <a:extLst>
                    <a:ext uri="{9D8B030D-6E8A-4147-A177-3AD203B41FA5}">
                      <a16:colId xmlns:a16="http://schemas.microsoft.com/office/drawing/2014/main" val="3702870256"/>
                    </a:ext>
                  </a:extLst>
                </a:gridCol>
                <a:gridCol w="1114603">
                  <a:extLst>
                    <a:ext uri="{9D8B030D-6E8A-4147-A177-3AD203B41FA5}">
                      <a16:colId xmlns:a16="http://schemas.microsoft.com/office/drawing/2014/main" val="1951083368"/>
                    </a:ext>
                  </a:extLst>
                </a:gridCol>
                <a:gridCol w="1114603">
                  <a:extLst>
                    <a:ext uri="{9D8B030D-6E8A-4147-A177-3AD203B41FA5}">
                      <a16:colId xmlns:a16="http://schemas.microsoft.com/office/drawing/2014/main" val="1706890196"/>
                    </a:ext>
                  </a:extLst>
                </a:gridCol>
                <a:gridCol w="814145">
                  <a:extLst>
                    <a:ext uri="{9D8B030D-6E8A-4147-A177-3AD203B41FA5}">
                      <a16:colId xmlns:a16="http://schemas.microsoft.com/office/drawing/2014/main" val="2650605410"/>
                    </a:ext>
                  </a:extLst>
                </a:gridCol>
                <a:gridCol w="1078258">
                  <a:extLst>
                    <a:ext uri="{9D8B030D-6E8A-4147-A177-3AD203B41FA5}">
                      <a16:colId xmlns:a16="http://schemas.microsoft.com/office/drawing/2014/main" val="2713749464"/>
                    </a:ext>
                  </a:extLst>
                </a:gridCol>
                <a:gridCol w="1247871">
                  <a:extLst>
                    <a:ext uri="{9D8B030D-6E8A-4147-A177-3AD203B41FA5}">
                      <a16:colId xmlns:a16="http://schemas.microsoft.com/office/drawing/2014/main" val="4205559000"/>
                    </a:ext>
                  </a:extLst>
                </a:gridCol>
              </a:tblGrid>
              <a:tr h="387306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16.07. 2021, 12:00 h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650122"/>
                  </a:ext>
                </a:extLst>
              </a:tr>
              <a:tr h="192307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822759"/>
                  </a:ext>
                </a:extLst>
              </a:tr>
              <a:tr h="20854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199638"/>
                  </a:ext>
                </a:extLst>
              </a:tr>
              <a:tr h="603303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969209"/>
                  </a:ext>
                </a:extLst>
              </a:tr>
              <a:tr h="19230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1 320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165572"/>
                  </a:ext>
                </a:extLst>
              </a:tr>
              <a:tr h="19230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2 041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519860"/>
                  </a:ext>
                </a:extLst>
              </a:tr>
              <a:tr h="19230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1 808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93886"/>
                  </a:ext>
                </a:extLst>
              </a:tr>
              <a:tr h="19230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93159"/>
                  </a:ext>
                </a:extLst>
              </a:tr>
              <a:tr h="19230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2 696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5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505270"/>
                  </a:ext>
                </a:extLst>
              </a:tr>
              <a:tr h="19230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693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327881"/>
                  </a:ext>
                </a:extLst>
              </a:tr>
              <a:tr h="19230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1 462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963800"/>
                  </a:ext>
                </a:extLst>
              </a:tr>
              <a:tr h="19230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1 694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625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200517"/>
                  </a:ext>
                </a:extLst>
              </a:tr>
              <a:tr h="19230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2 567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972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821758"/>
                  </a:ext>
                </a:extLst>
              </a:tr>
              <a:tr h="19230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1 549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946975"/>
                  </a:ext>
                </a:extLst>
              </a:tr>
              <a:tr h="19230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1 777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611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478481"/>
                  </a:ext>
                </a:extLst>
              </a:tr>
              <a:tr h="19230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561213"/>
                  </a:ext>
                </a:extLst>
              </a:tr>
              <a:tr h="19230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2 815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170676"/>
                  </a:ext>
                </a:extLst>
              </a:tr>
              <a:tr h="2011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844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20599"/>
                  </a:ext>
                </a:extLst>
              </a:tr>
              <a:tr h="21599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22 445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6422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1 288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299491"/>
                  </a:ext>
                </a:extLst>
              </a:tr>
              <a:tr h="253238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655999"/>
                  </a:ext>
                </a:extLst>
              </a:tr>
              <a:tr h="192307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779170"/>
                  </a:ext>
                </a:extLst>
              </a:tr>
              <a:tr h="227135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760219"/>
                  </a:ext>
                </a:extLst>
              </a:tr>
              <a:tr h="192307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58x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535432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8040418" y="2488474"/>
            <a:ext cx="31862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</a:t>
            </a:r>
            <a:r>
              <a:rPr lang="cs-CZ" b="1" dirty="0" smtClean="0"/>
              <a:t>16</a:t>
            </a:r>
            <a:r>
              <a:rPr lang="cs-CZ" b="1" dirty="0" smtClean="0"/>
              <a:t>.07.2021 00:22</a:t>
            </a:r>
            <a:endParaRPr lang="cs-CZ" b="1" dirty="0"/>
          </a:p>
          <a:p>
            <a:pPr algn="ctr"/>
            <a:endParaRPr lang="cs-CZ" sz="2000" b="1" dirty="0" smtClean="0"/>
          </a:p>
          <a:p>
            <a:pPr algn="ctr"/>
            <a:r>
              <a:rPr lang="cs-CZ" sz="2000" b="1" dirty="0" smtClean="0"/>
              <a:t>19</a:t>
            </a:r>
            <a:endParaRPr lang="cs-CZ" sz="2000" b="1" dirty="0"/>
          </a:p>
        </p:txBody>
      </p:sp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442" y="1496500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9</a:t>
            </a:r>
            <a:r>
              <a:rPr lang="cs-CZ" sz="1800" b="1" i="1" dirty="0" smtClean="0">
                <a:solidFill>
                  <a:srgbClr val="FF0000"/>
                </a:solidFill>
              </a:rPr>
              <a:t>.7.- </a:t>
            </a:r>
            <a:r>
              <a:rPr lang="cs-CZ" sz="1800" b="1" i="1" dirty="0" smtClean="0">
                <a:solidFill>
                  <a:srgbClr val="FF0000"/>
                </a:solidFill>
              </a:rPr>
              <a:t>16</a:t>
            </a:r>
            <a:r>
              <a:rPr lang="cs-CZ" sz="1800" b="1" i="1" dirty="0" smtClean="0">
                <a:solidFill>
                  <a:srgbClr val="FF0000"/>
                </a:solidFill>
              </a:rPr>
              <a:t>.7.2021</a:t>
            </a:r>
            <a:endParaRPr lang="cs-CZ" sz="18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1800" b="1" i="1" dirty="0"/>
              <a:t>N</a:t>
            </a:r>
            <a:r>
              <a:rPr lang="cs-CZ" sz="1800" b="1" i="1" dirty="0" smtClean="0"/>
              <a:t>ebyl </a:t>
            </a:r>
            <a:r>
              <a:rPr lang="cs-CZ" sz="1800" b="1" i="1" dirty="0"/>
              <a:t>požadován žádný transport pacientů</a:t>
            </a:r>
          </a:p>
          <a:p>
            <a:pPr marL="0" indent="0">
              <a:buNone/>
            </a:pPr>
            <a:endParaRPr lang="cs-CZ" sz="1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17354</TotalTime>
  <Words>448</Words>
  <Application>Microsoft Office PowerPoint</Application>
  <PresentationFormat>Širokoúhlá obrazovka</PresentationFormat>
  <Paragraphs>231</Paragraphs>
  <Slides>4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Pozemní překlady pacientů mezi kraji za posledních 24 hodin.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Milan Havránek</cp:lastModifiedBy>
  <cp:revision>1279</cp:revision>
  <cp:lastPrinted>2020-10-20T04:21:56Z</cp:lastPrinted>
  <dcterms:created xsi:type="dcterms:W3CDTF">2020-07-15T10:33:32Z</dcterms:created>
  <dcterms:modified xsi:type="dcterms:W3CDTF">2021-07-16T09:53:35Z</dcterms:modified>
</cp:coreProperties>
</file>