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37.083080000000002</c:v>
                </c:pt>
                <c:pt idx="1">
                  <c:v>45.658819999999999</c:v>
                </c:pt>
                <c:pt idx="2">
                  <c:v>44.698950000000004</c:v>
                </c:pt>
                <c:pt idx="3">
                  <c:v>42.514069999999997</c:v>
                </c:pt>
                <c:pt idx="5">
                  <c:v>35.700069999999997</c:v>
                </c:pt>
                <c:pt idx="6">
                  <c:v>35.65513</c:v>
                </c:pt>
                <c:pt idx="7">
                  <c:v>36.233739999999997</c:v>
                </c:pt>
                <c:pt idx="8">
                  <c:v>36.969909999999999</c:v>
                </c:pt>
                <c:pt idx="9">
                  <c:v>37.820799999999998</c:v>
                </c:pt>
                <c:pt idx="10">
                  <c:v>37.958860000000001</c:v>
                </c:pt>
                <c:pt idx="11">
                  <c:v>36.952440000000003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12.350294699999999</c:v>
                </c:pt>
                <c:pt idx="1">
                  <c:v>14.3761586</c:v>
                </c:pt>
                <c:pt idx="2">
                  <c:v>14.6770894</c:v>
                </c:pt>
                <c:pt idx="3">
                  <c:v>14.1590513</c:v>
                </c:pt>
                <c:pt idx="5">
                  <c:v>12.1595899</c:v>
                </c:pt>
                <c:pt idx="6">
                  <c:v>11.984477699999999</c:v>
                </c:pt>
                <c:pt idx="7">
                  <c:v>11.912984</c:v>
                </c:pt>
                <c:pt idx="8">
                  <c:v>11.677892999999999</c:v>
                </c:pt>
                <c:pt idx="9">
                  <c:v>11.3876495</c:v>
                </c:pt>
                <c:pt idx="10">
                  <c:v>11.168102899999999</c:v>
                </c:pt>
                <c:pt idx="11">
                  <c:v>12.7033556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8.3347466499999996</c:v>
                </c:pt>
                <c:pt idx="1">
                  <c:v>7.9134251500000001</c:v>
                </c:pt>
                <c:pt idx="2">
                  <c:v>7.9613353399999998</c:v>
                </c:pt>
                <c:pt idx="3">
                  <c:v>9.5554080500000005</c:v>
                </c:pt>
                <c:pt idx="5">
                  <c:v>8.2121100299999998</c:v>
                </c:pt>
                <c:pt idx="6">
                  <c:v>8.5541028299999997</c:v>
                </c:pt>
                <c:pt idx="7">
                  <c:v>8.5162345500000001</c:v>
                </c:pt>
                <c:pt idx="8">
                  <c:v>8.9163536899999993</c:v>
                </c:pt>
                <c:pt idx="9">
                  <c:v>8.402787</c:v>
                </c:pt>
                <c:pt idx="10">
                  <c:v>8.1898555599999998</c:v>
                </c:pt>
                <c:pt idx="11">
                  <c:v>7.3646832199999999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2.26545554</c:v>
                </c:pt>
                <c:pt idx="1">
                  <c:v>2.32789461</c:v>
                </c:pt>
                <c:pt idx="2">
                  <c:v>2.42996766</c:v>
                </c:pt>
                <c:pt idx="3">
                  <c:v>2.5972417700000001</c:v>
                </c:pt>
                <c:pt idx="5">
                  <c:v>1.93250375</c:v>
                </c:pt>
                <c:pt idx="6">
                  <c:v>1.87873289</c:v>
                </c:pt>
                <c:pt idx="7">
                  <c:v>1.89513672</c:v>
                </c:pt>
                <c:pt idx="8">
                  <c:v>1.7873666399999999</c:v>
                </c:pt>
                <c:pt idx="9">
                  <c:v>1.7185789300000001</c:v>
                </c:pt>
                <c:pt idx="10">
                  <c:v>1.8125216500000001</c:v>
                </c:pt>
                <c:pt idx="11">
                  <c:v>2.2478819200000002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2.806683</c:v>
                </c:pt>
                <c:pt idx="1">
                  <c:v>3.1154869999999999</c:v>
                </c:pt>
                <c:pt idx="2">
                  <c:v>3.1534040000000001</c:v>
                </c:pt>
                <c:pt idx="3">
                  <c:v>3.2177349999999998</c:v>
                </c:pt>
                <c:pt idx="5">
                  <c:v>2.3962629999999998</c:v>
                </c:pt>
                <c:pt idx="6">
                  <c:v>2.3733179999999998</c:v>
                </c:pt>
                <c:pt idx="7">
                  <c:v>2.3547729999999998</c:v>
                </c:pt>
                <c:pt idx="8">
                  <c:v>2.3778030000000001</c:v>
                </c:pt>
                <c:pt idx="9">
                  <c:v>2.448067</c:v>
                </c:pt>
                <c:pt idx="10">
                  <c:v>2.5247109999999999</c:v>
                </c:pt>
                <c:pt idx="11">
                  <c:v>2.400665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37.159734999999998</c:v>
                </c:pt>
                <c:pt idx="1">
                  <c:v>26.608215000000001</c:v>
                </c:pt>
                <c:pt idx="2">
                  <c:v>27.079253999999999</c:v>
                </c:pt>
                <c:pt idx="3">
                  <c:v>27.956493999999999</c:v>
                </c:pt>
                <c:pt idx="5">
                  <c:v>39.599463999999998</c:v>
                </c:pt>
                <c:pt idx="6">
                  <c:v>39.55424</c:v>
                </c:pt>
                <c:pt idx="7">
                  <c:v>39.087128999999997</c:v>
                </c:pt>
                <c:pt idx="8">
                  <c:v>38.270670000000003</c:v>
                </c:pt>
                <c:pt idx="9">
                  <c:v>38.222119999999997</c:v>
                </c:pt>
                <c:pt idx="10">
                  <c:v>38.345948</c:v>
                </c:pt>
                <c:pt idx="11">
                  <c:v>38.330972000000003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90.083699999999993</c:v>
                </c:pt>
                <c:pt idx="1">
                  <c:v>89.096360000000004</c:v>
                </c:pt>
                <c:pt idx="2">
                  <c:v>78.176460000000006</c:v>
                </c:pt>
                <c:pt idx="3">
                  <c:v>69.659009999999995</c:v>
                </c:pt>
                <c:pt idx="4">
                  <c:v>61.983139999999999</c:v>
                </c:pt>
                <c:pt idx="5">
                  <c:v>48.77102</c:v>
                </c:pt>
                <c:pt idx="6">
                  <c:v>44.266620000000003</c:v>
                </c:pt>
                <c:pt idx="8">
                  <c:v>65.478359999999995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80.548839599999994</c:v>
                </c:pt>
                <c:pt idx="1">
                  <c:v>83.245503999999997</c:v>
                </c:pt>
                <c:pt idx="2">
                  <c:v>73.939330400000003</c:v>
                </c:pt>
                <c:pt idx="3">
                  <c:v>65.244235799999998</c:v>
                </c:pt>
                <c:pt idx="4">
                  <c:v>57.771606300000002</c:v>
                </c:pt>
                <c:pt idx="5">
                  <c:v>43.209094200000003</c:v>
                </c:pt>
                <c:pt idx="6">
                  <c:v>36.152556199999999</c:v>
                </c:pt>
                <c:pt idx="8">
                  <c:v>60.034978000000002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83.244020000000006</c:v>
                </c:pt>
                <c:pt idx="1">
                  <c:v>88.289689999999993</c:v>
                </c:pt>
                <c:pt idx="2">
                  <c:v>77.794970000000006</c:v>
                </c:pt>
                <c:pt idx="3">
                  <c:v>67.993970000000004</c:v>
                </c:pt>
                <c:pt idx="4">
                  <c:v>60.347760000000001</c:v>
                </c:pt>
                <c:pt idx="5">
                  <c:v>45.059440000000002</c:v>
                </c:pt>
                <c:pt idx="6">
                  <c:v>39.716030000000003</c:v>
                </c:pt>
                <c:pt idx="8">
                  <c:v>62.969239999999999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76.877959399999995</c:v>
                </c:pt>
                <c:pt idx="1">
                  <c:v>83.158219799999998</c:v>
                </c:pt>
                <c:pt idx="2">
                  <c:v>74.092371499999999</c:v>
                </c:pt>
                <c:pt idx="3">
                  <c:v>64.247709499999999</c:v>
                </c:pt>
                <c:pt idx="4">
                  <c:v>56.737062600000002</c:v>
                </c:pt>
                <c:pt idx="5">
                  <c:v>40.378413500000001</c:v>
                </c:pt>
                <c:pt idx="6">
                  <c:v>32.546815899999999</c:v>
                </c:pt>
                <c:pt idx="8">
                  <c:v>58.405732700000002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83.946879999999993</c:v>
                </c:pt>
                <c:pt idx="1">
                  <c:v>87.951790000000003</c:v>
                </c:pt>
                <c:pt idx="2">
                  <c:v>77.544960000000003</c:v>
                </c:pt>
                <c:pt idx="3">
                  <c:v>68.809650000000005</c:v>
                </c:pt>
                <c:pt idx="4">
                  <c:v>60.85125</c:v>
                </c:pt>
                <c:pt idx="5">
                  <c:v>45.78237</c:v>
                </c:pt>
                <c:pt idx="6">
                  <c:v>40.633540000000004</c:v>
                </c:pt>
                <c:pt idx="8">
                  <c:v>63.152549999999998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77.718395599999994</c:v>
                </c:pt>
                <c:pt idx="1">
                  <c:v>83.001366599999997</c:v>
                </c:pt>
                <c:pt idx="2">
                  <c:v>73.923249600000005</c:v>
                </c:pt>
                <c:pt idx="3">
                  <c:v>65.034625300000002</c:v>
                </c:pt>
                <c:pt idx="4">
                  <c:v>57.242335599999997</c:v>
                </c:pt>
                <c:pt idx="5">
                  <c:v>41.222111099999999</c:v>
                </c:pt>
                <c:pt idx="6">
                  <c:v>33.592072700000003</c:v>
                </c:pt>
                <c:pt idx="8">
                  <c:v>58.666382300000002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85.276300000000006</c:v>
                </c:pt>
                <c:pt idx="1">
                  <c:v>87.479410000000001</c:v>
                </c:pt>
                <c:pt idx="2">
                  <c:v>77.389099999999999</c:v>
                </c:pt>
                <c:pt idx="3">
                  <c:v>68.812430000000006</c:v>
                </c:pt>
                <c:pt idx="4">
                  <c:v>60.635680000000001</c:v>
                </c:pt>
                <c:pt idx="5">
                  <c:v>45.746780000000001</c:v>
                </c:pt>
                <c:pt idx="6">
                  <c:v>40.886110000000002</c:v>
                </c:pt>
                <c:pt idx="8">
                  <c:v>63.458410000000001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79.396754400000006</c:v>
                </c:pt>
                <c:pt idx="1">
                  <c:v>82.630938299999997</c:v>
                </c:pt>
                <c:pt idx="2">
                  <c:v>73.797612999999998</c:v>
                </c:pt>
                <c:pt idx="3">
                  <c:v>64.900194400000004</c:v>
                </c:pt>
                <c:pt idx="4">
                  <c:v>57.110601500000001</c:v>
                </c:pt>
                <c:pt idx="5">
                  <c:v>41.1296058</c:v>
                </c:pt>
                <c:pt idx="6">
                  <c:v>33.882500499999999</c:v>
                </c:pt>
                <c:pt idx="8">
                  <c:v>58.994116499999997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86.562389999999994</c:v>
                </c:pt>
                <c:pt idx="1">
                  <c:v>87.585800000000006</c:v>
                </c:pt>
                <c:pt idx="2">
                  <c:v>77.133880000000005</c:v>
                </c:pt>
                <c:pt idx="3">
                  <c:v>68.064440000000005</c:v>
                </c:pt>
                <c:pt idx="4">
                  <c:v>59.263800000000003</c:v>
                </c:pt>
                <c:pt idx="5">
                  <c:v>44.936729999999997</c:v>
                </c:pt>
                <c:pt idx="6">
                  <c:v>40.753700000000002</c:v>
                </c:pt>
                <c:pt idx="8">
                  <c:v>63.399940000000001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80.687491300000005</c:v>
                </c:pt>
                <c:pt idx="1">
                  <c:v>82.767632800000001</c:v>
                </c:pt>
                <c:pt idx="2">
                  <c:v>73.393338600000007</c:v>
                </c:pt>
                <c:pt idx="3">
                  <c:v>64.322709399999994</c:v>
                </c:pt>
                <c:pt idx="4">
                  <c:v>55.718674300000004</c:v>
                </c:pt>
                <c:pt idx="5">
                  <c:v>40.504087400000003</c:v>
                </c:pt>
                <c:pt idx="6">
                  <c:v>34.224500499999998</c:v>
                </c:pt>
                <c:pt idx="8">
                  <c:v>59.012317500000002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86.110519999999994</c:v>
                </c:pt>
                <c:pt idx="1">
                  <c:v>87.648629999999997</c:v>
                </c:pt>
                <c:pt idx="2">
                  <c:v>76.968670000000003</c:v>
                </c:pt>
                <c:pt idx="3">
                  <c:v>68.169240000000002</c:v>
                </c:pt>
                <c:pt idx="4">
                  <c:v>59.634770000000003</c:v>
                </c:pt>
                <c:pt idx="5">
                  <c:v>45.155949999999997</c:v>
                </c:pt>
                <c:pt idx="6">
                  <c:v>41.65784</c:v>
                </c:pt>
                <c:pt idx="8">
                  <c:v>63.686889999999998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80.462058099999993</c:v>
                </c:pt>
                <c:pt idx="1">
                  <c:v>82.859945400000001</c:v>
                </c:pt>
                <c:pt idx="2">
                  <c:v>73.415119200000007</c:v>
                </c:pt>
                <c:pt idx="3">
                  <c:v>64.442649200000005</c:v>
                </c:pt>
                <c:pt idx="4">
                  <c:v>56.1072001</c:v>
                </c:pt>
                <c:pt idx="5">
                  <c:v>40.569568799999999</c:v>
                </c:pt>
                <c:pt idx="6">
                  <c:v>34.8986248</c:v>
                </c:pt>
                <c:pt idx="8">
                  <c:v>59.286901999999998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86.069130000000001</c:v>
                </c:pt>
                <c:pt idx="1">
                  <c:v>86.953239999999994</c:v>
                </c:pt>
                <c:pt idx="2">
                  <c:v>76.374160000000003</c:v>
                </c:pt>
                <c:pt idx="3">
                  <c:v>67.96566</c:v>
                </c:pt>
                <c:pt idx="4">
                  <c:v>59.773119999999999</c:v>
                </c:pt>
                <c:pt idx="5">
                  <c:v>45.469900000000003</c:v>
                </c:pt>
                <c:pt idx="6">
                  <c:v>41.754649999999998</c:v>
                </c:pt>
                <c:pt idx="8">
                  <c:v>63.64864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80.514338800000004</c:v>
                </c:pt>
                <c:pt idx="1">
                  <c:v>82.294345000000007</c:v>
                </c:pt>
                <c:pt idx="2">
                  <c:v>72.721967599999999</c:v>
                </c:pt>
                <c:pt idx="3">
                  <c:v>64.161485999999996</c:v>
                </c:pt>
                <c:pt idx="4">
                  <c:v>56.033112799999998</c:v>
                </c:pt>
                <c:pt idx="5">
                  <c:v>40.290325500000002</c:v>
                </c:pt>
                <c:pt idx="6">
                  <c:v>34.644492399999997</c:v>
                </c:pt>
                <c:pt idx="8">
                  <c:v>59.024189399999997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88.350800000000007</c:v>
                </c:pt>
                <c:pt idx="1">
                  <c:v>88.260419999999996</c:v>
                </c:pt>
                <c:pt idx="2">
                  <c:v>77.308970000000002</c:v>
                </c:pt>
                <c:pt idx="3">
                  <c:v>68.491839999999996</c:v>
                </c:pt>
                <c:pt idx="4">
                  <c:v>62.138210000000001</c:v>
                </c:pt>
                <c:pt idx="5">
                  <c:v>49.717100000000002</c:v>
                </c:pt>
                <c:pt idx="6">
                  <c:v>45.447650000000003</c:v>
                </c:pt>
                <c:pt idx="8">
                  <c:v>64.759169999999997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83.213521</c:v>
                </c:pt>
                <c:pt idx="1">
                  <c:v>83.475843299999994</c:v>
                </c:pt>
                <c:pt idx="2">
                  <c:v>73.135486700000001</c:v>
                </c:pt>
                <c:pt idx="3">
                  <c:v>64.013443600000002</c:v>
                </c:pt>
                <c:pt idx="4">
                  <c:v>58.057766600000001</c:v>
                </c:pt>
                <c:pt idx="5">
                  <c:v>44.831063399999998</c:v>
                </c:pt>
                <c:pt idx="6">
                  <c:v>37.9583491</c:v>
                </c:pt>
                <c:pt idx="8">
                  <c:v>59.942564099999998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dle velikosti sídel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k 13. 7. 2021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89629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5608B22-71A2-4A12-A6DB-3D3AC1AE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32029"/>
              </p:ext>
            </p:extLst>
          </p:nvPr>
        </p:nvGraphicFramePr>
        <p:xfrm>
          <a:off x="2578100" y="1998186"/>
          <a:ext cx="9125670" cy="3864357"/>
        </p:xfrm>
        <a:graphic>
          <a:graphicData uri="http://schemas.openxmlformats.org/drawingml/2006/table">
            <a:tbl>
              <a:tblPr/>
              <a:tblGrid>
                <a:gridCol w="1520945">
                  <a:extLst>
                    <a:ext uri="{9D8B030D-6E8A-4147-A177-3AD203B41FA5}">
                      <a16:colId xmlns:a16="http://schemas.microsoft.com/office/drawing/2014/main" val="2101159568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4202847269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592415378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022097162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4245491503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895639520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620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76684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2410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1281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0647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8201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2615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6071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03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11021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484 811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640 006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526 787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1 180 028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5 271 514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3 968 455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13. 7. 2021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CDFFCFA-79EF-419C-8E8A-9479875D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94346"/>
              </p:ext>
            </p:extLst>
          </p:nvPr>
        </p:nvGraphicFramePr>
        <p:xfrm>
          <a:off x="2587624" y="1998186"/>
          <a:ext cx="9116148" cy="3864357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79417423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08961681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34581547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87284750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25053309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32229334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089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9493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7413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0538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08645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996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9145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0467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22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030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640 062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545 663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482 903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704 456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542 798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596 502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467 390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1 167 837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879 621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5 212 938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3 964 632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13. 7. 2021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4198D815-42FA-4295-9157-3A1AB896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41068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6685778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96770345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453239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6855260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37334454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3721555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1397544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95442125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238275667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2807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6016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9352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3097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9089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6922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7254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6823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590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18569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2377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673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4288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0941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00198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9531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13. 7. 2021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31590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668 143/1 111 280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668 143/1 111 280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131 039/212 957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149 561/241 359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125 146/199 692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107 478/171 143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131 829/213 895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54 376/94 938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699 429/1 133 984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62 152/105 782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48 269/81 536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49 637/82 789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57 827/96 031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57 783/90 163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47 403/78 453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323 071/534 754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47 484/82 249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45 691/80 025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44 118/74 096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52 367/91 063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11 249/18 737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87 340/146 900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288 249/493 070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13 909/24 668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15 915/27 048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21 850/39 096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30 052/54 017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33 996/59 691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24 166/41 412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139 888/245 932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41 731/70 572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42 951/71 802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39 637/67 352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50 523/88 189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71 448/127 382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147 853/252 012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394 143/677 309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21 554/38 944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29 477/51 328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25 589/45 705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43 069/75 445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17 048/30 844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22 068/37 414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50 588/85 823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209 393/365 503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54 048/94 072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34 318/60 128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27 645/48 416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65 801/110 370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41 408/68 589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47 620/77 639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270 840/459 214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46 807/85 043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45 334/80 445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26 446/47 581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56 260/98 419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26 897/45 802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44 750/76 882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246 494/434 172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74 270/121 278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40 676/65 113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27 650/44 341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43 875/70 933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51 543/80 000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26 303/42 401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264 317/424 066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63 684/115 329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103 147/180 144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87 413/151 461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69 932/120 469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59 685/103 969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193 140/319 416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577 001/990 788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42 837/81 327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58 146/108 122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40 703/74 974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36 709/68 866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20 261/36 359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40 951/72 484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48 330/82 972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287 937/525 104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28 819/53 664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51 103/93 372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49 521/91 034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32 274/57 291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74 122/127 990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39 267/62 376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275 106/485 727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19 054/36 276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62 244/113 765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74 651/131 524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66 315/119 380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85 578/160 846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108 153/196 355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132 487/239 135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548 482/997 281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647 388/1 122 161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726 832/1 254 187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640 006/1 098 061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712 482/1 221 616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682 847/1 164 267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602 910/1 032 366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1 180 028/1 985 526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5 271 514/8 878 184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13. 7.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792076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2874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ČR má dostatečnou rychlost očkování a dostatek látek, aby v červenci dosáhla EU cíle </a:t>
            </a:r>
          </a:p>
          <a:p>
            <a:pPr lvl="0"/>
            <a:r>
              <a:rPr lang="cs-CZ" dirty="0"/>
              <a:t>(70 %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40945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59221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26392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36916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46706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14427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13.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73716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8451</TotalTime>
  <Words>1603</Words>
  <Application>Microsoft Office PowerPoint</Application>
  <PresentationFormat>Širokoúhlá obrazovka</PresentationFormat>
  <Paragraphs>339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13. 7. 2021</vt:lpstr>
      <vt:lpstr>Zájem o očkování, stav k 13. 7. 2021</vt:lpstr>
      <vt:lpstr>Zájem o očkování, stav k 13. 7. 2021</vt:lpstr>
      <vt:lpstr>Zájem o očkování, stav k 13. 7. 2021</vt:lpstr>
      <vt:lpstr>Zájem o očkování, stav k 13. 7. 2021</vt:lpstr>
      <vt:lpstr>Zájem o očkování, stav k 13. 7. 2021</vt:lpstr>
      <vt:lpstr>Zájem o očkování, stav k 13. 7. 2021</vt:lpstr>
      <vt:lpstr>Zájem o očkování, stav k 13. 7. 2021</vt:lpstr>
      <vt:lpstr>Zájem o očkování, stav k 13. 7.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555</cp:revision>
  <dcterms:created xsi:type="dcterms:W3CDTF">2020-11-14T10:09:00Z</dcterms:created>
  <dcterms:modified xsi:type="dcterms:W3CDTF">2021-07-17T06:49:11Z</dcterms:modified>
</cp:coreProperties>
</file>