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1277" r:id="rId3"/>
    <p:sldId id="1293" r:id="rId4"/>
    <p:sldId id="1294" r:id="rId5"/>
    <p:sldId id="1295" r:id="rId6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23.07.2021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23.07.2021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23. července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05858"/>
              </p:ext>
            </p:extLst>
          </p:nvPr>
        </p:nvGraphicFramePr>
        <p:xfrm>
          <a:off x="443347" y="1016569"/>
          <a:ext cx="9282543" cy="5310566"/>
        </p:xfrm>
        <a:graphic>
          <a:graphicData uri="http://schemas.openxmlformats.org/drawingml/2006/table">
            <a:tbl>
              <a:tblPr/>
              <a:tblGrid>
                <a:gridCol w="2046225">
                  <a:extLst>
                    <a:ext uri="{9D8B030D-6E8A-4147-A177-3AD203B41FA5}">
                      <a16:colId xmlns:a16="http://schemas.microsoft.com/office/drawing/2014/main" val="3242898640"/>
                    </a:ext>
                  </a:extLst>
                </a:gridCol>
                <a:gridCol w="1165400">
                  <a:extLst>
                    <a:ext uri="{9D8B030D-6E8A-4147-A177-3AD203B41FA5}">
                      <a16:colId xmlns:a16="http://schemas.microsoft.com/office/drawing/2014/main" val="3365124265"/>
                    </a:ext>
                  </a:extLst>
                </a:gridCol>
                <a:gridCol w="1151849">
                  <a:extLst>
                    <a:ext uri="{9D8B030D-6E8A-4147-A177-3AD203B41FA5}">
                      <a16:colId xmlns:a16="http://schemas.microsoft.com/office/drawing/2014/main" val="3475270241"/>
                    </a:ext>
                  </a:extLst>
                </a:gridCol>
                <a:gridCol w="1151849">
                  <a:extLst>
                    <a:ext uri="{9D8B030D-6E8A-4147-A177-3AD203B41FA5}">
                      <a16:colId xmlns:a16="http://schemas.microsoft.com/office/drawing/2014/main" val="1934889879"/>
                    </a:ext>
                  </a:extLst>
                </a:gridCol>
                <a:gridCol w="1206052">
                  <a:extLst>
                    <a:ext uri="{9D8B030D-6E8A-4147-A177-3AD203B41FA5}">
                      <a16:colId xmlns:a16="http://schemas.microsoft.com/office/drawing/2014/main" val="1234667928"/>
                    </a:ext>
                  </a:extLst>
                </a:gridCol>
                <a:gridCol w="1206052">
                  <a:extLst>
                    <a:ext uri="{9D8B030D-6E8A-4147-A177-3AD203B41FA5}">
                      <a16:colId xmlns:a16="http://schemas.microsoft.com/office/drawing/2014/main" val="1680478102"/>
                    </a:ext>
                  </a:extLst>
                </a:gridCol>
                <a:gridCol w="1355116">
                  <a:extLst>
                    <a:ext uri="{9D8B030D-6E8A-4147-A177-3AD203B41FA5}">
                      <a16:colId xmlns:a16="http://schemas.microsoft.com/office/drawing/2014/main" val="3403656569"/>
                    </a:ext>
                  </a:extLst>
                </a:gridCol>
              </a:tblGrid>
              <a:tr h="22492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23.07. 2021, 12:00h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404927"/>
                  </a:ext>
                </a:extLst>
              </a:tr>
              <a:tr h="19098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67332"/>
                  </a:ext>
                </a:extLst>
              </a:tr>
              <a:tr h="2249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24726"/>
                  </a:ext>
                </a:extLst>
              </a:tr>
              <a:tr h="65066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839206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13351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22391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804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38708"/>
                  </a:ext>
                </a:extLst>
              </a:tr>
              <a:tr h="200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089132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37347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890530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35888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117882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16874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13174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87173"/>
                  </a:ext>
                </a:extLst>
              </a:tr>
              <a:tr h="1927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281488"/>
                  </a:ext>
                </a:extLst>
              </a:tr>
              <a:tr h="21689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21139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3 697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5307" marR="5307" marT="53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5307" marR="5307" marT="53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70960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63862"/>
                  </a:ext>
                </a:extLst>
              </a:tr>
              <a:tr h="190988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423868"/>
                  </a:ext>
                </a:extLst>
              </a:tr>
              <a:tr h="23225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307" marR="5307" marT="53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53994"/>
                  </a:ext>
                </a:extLst>
              </a:tr>
              <a:tr h="192790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66x</a:t>
                      </a: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07" marR="5307" marT="53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551666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smtClean="0"/>
              <a:t>23</a:t>
            </a:r>
            <a:r>
              <a:rPr lang="cs-CZ" b="1" smtClean="0"/>
              <a:t>.07.2021 </a:t>
            </a:r>
            <a:r>
              <a:rPr lang="cs-CZ" b="1" dirty="0" smtClean="0"/>
              <a:t>00:22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12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11478"/>
              </p:ext>
            </p:extLst>
          </p:nvPr>
        </p:nvGraphicFramePr>
        <p:xfrm>
          <a:off x="508186" y="987759"/>
          <a:ext cx="9143813" cy="5339158"/>
        </p:xfrm>
        <a:graphic>
          <a:graphicData uri="http://schemas.openxmlformats.org/drawingml/2006/table">
            <a:tbl>
              <a:tblPr/>
              <a:tblGrid>
                <a:gridCol w="2218003">
                  <a:extLst>
                    <a:ext uri="{9D8B030D-6E8A-4147-A177-3AD203B41FA5}">
                      <a16:colId xmlns:a16="http://schemas.microsoft.com/office/drawing/2014/main" val="2393553673"/>
                    </a:ext>
                  </a:extLst>
                </a:gridCol>
                <a:gridCol w="1243620">
                  <a:extLst>
                    <a:ext uri="{9D8B030D-6E8A-4147-A177-3AD203B41FA5}">
                      <a16:colId xmlns:a16="http://schemas.microsoft.com/office/drawing/2014/main" val="2637658747"/>
                    </a:ext>
                  </a:extLst>
                </a:gridCol>
                <a:gridCol w="1179516">
                  <a:extLst>
                    <a:ext uri="{9D8B030D-6E8A-4147-A177-3AD203B41FA5}">
                      <a16:colId xmlns:a16="http://schemas.microsoft.com/office/drawing/2014/main" val="1563449346"/>
                    </a:ext>
                  </a:extLst>
                </a:gridCol>
                <a:gridCol w="1179516">
                  <a:extLst>
                    <a:ext uri="{9D8B030D-6E8A-4147-A177-3AD203B41FA5}">
                      <a16:colId xmlns:a16="http://schemas.microsoft.com/office/drawing/2014/main" val="285815211"/>
                    </a:ext>
                  </a:extLst>
                </a:gridCol>
                <a:gridCol w="861559">
                  <a:extLst>
                    <a:ext uri="{9D8B030D-6E8A-4147-A177-3AD203B41FA5}">
                      <a16:colId xmlns:a16="http://schemas.microsoft.com/office/drawing/2014/main" val="2548809455"/>
                    </a:ext>
                  </a:extLst>
                </a:gridCol>
                <a:gridCol w="1141054">
                  <a:extLst>
                    <a:ext uri="{9D8B030D-6E8A-4147-A177-3AD203B41FA5}">
                      <a16:colId xmlns:a16="http://schemas.microsoft.com/office/drawing/2014/main" val="2500155836"/>
                    </a:ext>
                  </a:extLst>
                </a:gridCol>
                <a:gridCol w="1320545">
                  <a:extLst>
                    <a:ext uri="{9D8B030D-6E8A-4147-A177-3AD203B41FA5}">
                      <a16:colId xmlns:a16="http://schemas.microsoft.com/office/drawing/2014/main" val="1076844163"/>
                    </a:ext>
                  </a:extLst>
                </a:gridCol>
              </a:tblGrid>
              <a:tr h="34904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23.07. 2021, 12:00 h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5510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21159"/>
                  </a:ext>
                </a:extLst>
              </a:tr>
              <a:tr h="2075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38761"/>
                  </a:ext>
                </a:extLst>
              </a:tr>
              <a:tr h="61177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755667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1 320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44994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013373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1 808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13144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8178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2 696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5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818397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45705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1 453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4445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85337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641313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58590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79328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242803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2 815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118475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80932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22 353</a:t>
                      </a:r>
                    </a:p>
                  </a:txBody>
                  <a:tcPr marL="5263" marR="5263" marT="52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6081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1 190</a:t>
                      </a:r>
                    </a:p>
                  </a:txBody>
                  <a:tcPr marL="5263" marR="5263" marT="5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951702"/>
                  </a:ext>
                </a:extLst>
              </a:tr>
              <a:tr h="228219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348649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56786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63" marR="5263" marT="5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698454"/>
                  </a:ext>
                </a:extLst>
              </a:tr>
              <a:tr h="207506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66x</a:t>
                      </a: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63" marR="5263" marT="52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00620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040418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23</a:t>
            </a:r>
            <a:r>
              <a:rPr lang="cs-CZ" b="1" dirty="0" smtClean="0"/>
              <a:t>.07.2021 </a:t>
            </a:r>
            <a:r>
              <a:rPr lang="cs-CZ" b="1" dirty="0" smtClean="0"/>
              <a:t>00:22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28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442" y="1496500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16.7.- 23.7.2021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</a:t>
            </a:r>
            <a:r>
              <a:rPr lang="cs-CZ" sz="1800" b="1" i="1" dirty="0"/>
              <a:t>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17356</TotalTime>
  <Words>448</Words>
  <Application>Microsoft Office PowerPoint</Application>
  <PresentationFormat>Širokoúhlá obrazovka</PresentationFormat>
  <Paragraphs>231</Paragraphs>
  <Slides>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1282</cp:revision>
  <cp:lastPrinted>2020-10-20T04:21:56Z</cp:lastPrinted>
  <dcterms:created xsi:type="dcterms:W3CDTF">2020-07-15T10:33:32Z</dcterms:created>
  <dcterms:modified xsi:type="dcterms:W3CDTF">2021-07-23T11:00:30Z</dcterms:modified>
</cp:coreProperties>
</file>