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68" d="100"/>
          <a:sy n="68" d="100"/>
        </p:scale>
        <p:origin x="744" y="7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074053959395250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dokončeno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42.74485</c:v>
                </c:pt>
                <c:pt idx="1">
                  <c:v>52.520139999999998</c:v>
                </c:pt>
                <c:pt idx="2">
                  <c:v>51.518859999999997</c:v>
                </c:pt>
                <c:pt idx="3">
                  <c:v>49.005029999999998</c:v>
                </c:pt>
                <c:pt idx="5">
                  <c:v>41.195749999999997</c:v>
                </c:pt>
                <c:pt idx="6">
                  <c:v>41.141979999999997</c:v>
                </c:pt>
                <c:pt idx="7">
                  <c:v>41.75365</c:v>
                </c:pt>
                <c:pt idx="8">
                  <c:v>42.401679999999999</c:v>
                </c:pt>
                <c:pt idx="9">
                  <c:v>43.006830000000001</c:v>
                </c:pt>
                <c:pt idx="10">
                  <c:v>42.794089999999997</c:v>
                </c:pt>
                <c:pt idx="11">
                  <c:v>43.046129999999998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8.7887553599999997</c:v>
                </c:pt>
                <c:pt idx="1">
                  <c:v>9.5621321600000009</c:v>
                </c:pt>
                <c:pt idx="2">
                  <c:v>10.001121899999999</c:v>
                </c:pt>
                <c:pt idx="3">
                  <c:v>10.075908399999999</c:v>
                </c:pt>
                <c:pt idx="5">
                  <c:v>8.8326407899999992</c:v>
                </c:pt>
                <c:pt idx="6">
                  <c:v>8.5902649499999999</c:v>
                </c:pt>
                <c:pt idx="7">
                  <c:v>8.4528209699999994</c:v>
                </c:pt>
                <c:pt idx="8">
                  <c:v>8.23324897</c:v>
                </c:pt>
                <c:pt idx="9">
                  <c:v>8.0979542599999998</c:v>
                </c:pt>
                <c:pt idx="10">
                  <c:v>8.2829967799999995</c:v>
                </c:pt>
                <c:pt idx="11">
                  <c:v>8.5560543399999993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8.1233611999999997</c:v>
                </c:pt>
                <c:pt idx="1">
                  <c:v>7.6943461199999996</c:v>
                </c:pt>
                <c:pt idx="2">
                  <c:v>7.7352417999999998</c:v>
                </c:pt>
                <c:pt idx="3">
                  <c:v>9.3130642399999992</c:v>
                </c:pt>
                <c:pt idx="5">
                  <c:v>7.97249842</c:v>
                </c:pt>
                <c:pt idx="6">
                  <c:v>8.3208767699999999</c:v>
                </c:pt>
                <c:pt idx="7">
                  <c:v>8.2958610999999998</c:v>
                </c:pt>
                <c:pt idx="8">
                  <c:v>8.6923035100000003</c:v>
                </c:pt>
                <c:pt idx="9">
                  <c:v>8.1859723800000008</c:v>
                </c:pt>
                <c:pt idx="10">
                  <c:v>7.9642233899999999</c:v>
                </c:pt>
                <c:pt idx="11">
                  <c:v>7.2089621499999996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1.8427500400000001</c:v>
                </c:pt>
                <c:pt idx="1">
                  <c:v>1.8139117</c:v>
                </c:pt>
                <c:pt idx="2">
                  <c:v>1.89962272</c:v>
                </c:pt>
                <c:pt idx="3">
                  <c:v>2.1126291300000002</c:v>
                </c:pt>
                <c:pt idx="5">
                  <c:v>1.448126</c:v>
                </c:pt>
                <c:pt idx="6">
                  <c:v>1.4434820100000001</c:v>
                </c:pt>
                <c:pt idx="7">
                  <c:v>1.45296563</c:v>
                </c:pt>
                <c:pt idx="8">
                  <c:v>1.36899902</c:v>
                </c:pt>
                <c:pt idx="9">
                  <c:v>1.3889776300000001</c:v>
                </c:pt>
                <c:pt idx="10">
                  <c:v>1.41707713</c:v>
                </c:pt>
                <c:pt idx="11">
                  <c:v>1.85459178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2.518526</c:v>
                </c:pt>
                <c:pt idx="1">
                  <c:v>2.878857</c:v>
                </c:pt>
                <c:pt idx="2">
                  <c:v>2.8906360000000002</c:v>
                </c:pt>
                <c:pt idx="3">
                  <c:v>2.887375</c:v>
                </c:pt>
                <c:pt idx="5">
                  <c:v>2.0888330000000002</c:v>
                </c:pt>
                <c:pt idx="6">
                  <c:v>2.0772979999999999</c:v>
                </c:pt>
                <c:pt idx="7">
                  <c:v>2.0692620000000002</c:v>
                </c:pt>
                <c:pt idx="8">
                  <c:v>2.1140189999999999</c:v>
                </c:pt>
                <c:pt idx="9">
                  <c:v>2.1622590000000002</c:v>
                </c:pt>
                <c:pt idx="10">
                  <c:v>2.270845</c:v>
                </c:pt>
                <c:pt idx="11">
                  <c:v>2.0978270000000001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35.981752999999998</c:v>
                </c:pt>
                <c:pt idx="1">
                  <c:v>25.530612999999999</c:v>
                </c:pt>
                <c:pt idx="2">
                  <c:v>25.954519999999999</c:v>
                </c:pt>
                <c:pt idx="3">
                  <c:v>26.605991</c:v>
                </c:pt>
                <c:pt idx="5">
                  <c:v>38.462156</c:v>
                </c:pt>
                <c:pt idx="6">
                  <c:v>38.426099000000001</c:v>
                </c:pt>
                <c:pt idx="7">
                  <c:v>37.975442999999999</c:v>
                </c:pt>
                <c:pt idx="8">
                  <c:v>37.189745000000002</c:v>
                </c:pt>
                <c:pt idx="9">
                  <c:v>37.158005000000003</c:v>
                </c:pt>
                <c:pt idx="10">
                  <c:v>37.270767999999997</c:v>
                </c:pt>
                <c:pt idx="11">
                  <c:v>37.236434000000003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90.458650000000006</c:v>
                </c:pt>
                <c:pt idx="1">
                  <c:v>89.500640000000004</c:v>
                </c:pt>
                <c:pt idx="2">
                  <c:v>78.889849999999996</c:v>
                </c:pt>
                <c:pt idx="3">
                  <c:v>70.783779999999993</c:v>
                </c:pt>
                <c:pt idx="4">
                  <c:v>63.349710000000002</c:v>
                </c:pt>
                <c:pt idx="5">
                  <c:v>50.402819999999998</c:v>
                </c:pt>
                <c:pt idx="6">
                  <c:v>47.03989</c:v>
                </c:pt>
                <c:pt idx="8">
                  <c:v>66.775040000000004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81.048475400000001</c:v>
                </c:pt>
                <c:pt idx="1">
                  <c:v>84.072948400000001</c:v>
                </c:pt>
                <c:pt idx="2">
                  <c:v>75.112856899999997</c:v>
                </c:pt>
                <c:pt idx="3">
                  <c:v>66.944539199999994</c:v>
                </c:pt>
                <c:pt idx="4">
                  <c:v>59.7775672</c:v>
                </c:pt>
                <c:pt idx="5">
                  <c:v>45.864909300000001</c:v>
                </c:pt>
                <c:pt idx="6">
                  <c:v>40.624114300000002</c:v>
                </c:pt>
                <c:pt idx="8">
                  <c:v>62.0822723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83.491489999999999</c:v>
                </c:pt>
                <c:pt idx="1">
                  <c:v>88.681619999999995</c:v>
                </c:pt>
                <c:pt idx="2">
                  <c:v>78.478290000000001</c:v>
                </c:pt>
                <c:pt idx="3">
                  <c:v>69.097660000000005</c:v>
                </c:pt>
                <c:pt idx="4">
                  <c:v>61.728340000000003</c:v>
                </c:pt>
                <c:pt idx="5">
                  <c:v>46.57197</c:v>
                </c:pt>
                <c:pt idx="6">
                  <c:v>42.417610000000003</c:v>
                </c:pt>
                <c:pt idx="8">
                  <c:v>64.225210000000004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77.357314099999996</c:v>
                </c:pt>
                <c:pt idx="1">
                  <c:v>84.002248600000001</c:v>
                </c:pt>
                <c:pt idx="2">
                  <c:v>75.294924300000005</c:v>
                </c:pt>
                <c:pt idx="3">
                  <c:v>65.961448000000004</c:v>
                </c:pt>
                <c:pt idx="4">
                  <c:v>58.831049800000002</c:v>
                </c:pt>
                <c:pt idx="5">
                  <c:v>42.956708399999997</c:v>
                </c:pt>
                <c:pt idx="6">
                  <c:v>37.036692100000003</c:v>
                </c:pt>
                <c:pt idx="8">
                  <c:v>60.4627841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84.224069999999998</c:v>
                </c:pt>
                <c:pt idx="1">
                  <c:v>88.355969999999999</c:v>
                </c:pt>
                <c:pt idx="2">
                  <c:v>78.267570000000006</c:v>
                </c:pt>
                <c:pt idx="3">
                  <c:v>69.941490000000002</c:v>
                </c:pt>
                <c:pt idx="4">
                  <c:v>62.160829999999997</c:v>
                </c:pt>
                <c:pt idx="5">
                  <c:v>47.295529999999999</c:v>
                </c:pt>
                <c:pt idx="6">
                  <c:v>43.229199999999999</c:v>
                </c:pt>
                <c:pt idx="8">
                  <c:v>64.394040000000004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78.241965300000004</c:v>
                </c:pt>
                <c:pt idx="1">
                  <c:v>83.848245199999994</c:v>
                </c:pt>
                <c:pt idx="2">
                  <c:v>75.088838999999993</c:v>
                </c:pt>
                <c:pt idx="3">
                  <c:v>66.728040800000002</c:v>
                </c:pt>
                <c:pt idx="4">
                  <c:v>59.231028500000001</c:v>
                </c:pt>
                <c:pt idx="5">
                  <c:v>43.6903972</c:v>
                </c:pt>
                <c:pt idx="6">
                  <c:v>37.960363299999997</c:v>
                </c:pt>
                <c:pt idx="8">
                  <c:v>60.673991999999998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85.53434</c:v>
                </c:pt>
                <c:pt idx="1">
                  <c:v>87.901880000000006</c:v>
                </c:pt>
                <c:pt idx="2">
                  <c:v>78.058359999999993</c:v>
                </c:pt>
                <c:pt idx="3">
                  <c:v>69.875</c:v>
                </c:pt>
                <c:pt idx="4">
                  <c:v>61.97175</c:v>
                </c:pt>
                <c:pt idx="5">
                  <c:v>47.272539999999999</c:v>
                </c:pt>
                <c:pt idx="6">
                  <c:v>43.431519999999999</c:v>
                </c:pt>
                <c:pt idx="8">
                  <c:v>64.677099999999996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79.914750499999997</c:v>
                </c:pt>
                <c:pt idx="1">
                  <c:v>83.489406399999993</c:v>
                </c:pt>
                <c:pt idx="2">
                  <c:v>74.940080399999999</c:v>
                </c:pt>
                <c:pt idx="3">
                  <c:v>66.607310699999999</c:v>
                </c:pt>
                <c:pt idx="4">
                  <c:v>59.089373700000003</c:v>
                </c:pt>
                <c:pt idx="5">
                  <c:v>43.624358999999998</c:v>
                </c:pt>
                <c:pt idx="6">
                  <c:v>38.130704999999999</c:v>
                </c:pt>
                <c:pt idx="8">
                  <c:v>60.972337899999999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86.845240000000004</c:v>
                </c:pt>
                <c:pt idx="1">
                  <c:v>87.98254</c:v>
                </c:pt>
                <c:pt idx="2">
                  <c:v>77.817089999999993</c:v>
                </c:pt>
                <c:pt idx="3">
                  <c:v>69.230320000000006</c:v>
                </c:pt>
                <c:pt idx="4">
                  <c:v>60.566800000000001</c:v>
                </c:pt>
                <c:pt idx="5">
                  <c:v>46.456789999999998</c:v>
                </c:pt>
                <c:pt idx="6">
                  <c:v>43.229039999999998</c:v>
                </c:pt>
                <c:pt idx="8">
                  <c:v>64.604050000000001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81.202182399999998</c:v>
                </c:pt>
                <c:pt idx="1">
                  <c:v>83.625108600000004</c:v>
                </c:pt>
                <c:pt idx="2">
                  <c:v>74.5168058</c:v>
                </c:pt>
                <c:pt idx="3">
                  <c:v>66.030927300000002</c:v>
                </c:pt>
                <c:pt idx="4">
                  <c:v>57.633999799999998</c:v>
                </c:pt>
                <c:pt idx="5">
                  <c:v>42.924908700000003</c:v>
                </c:pt>
                <c:pt idx="6">
                  <c:v>38.311788999999997</c:v>
                </c:pt>
                <c:pt idx="8">
                  <c:v>60.927133499999997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86.338939999999994</c:v>
                </c:pt>
                <c:pt idx="1">
                  <c:v>88.043099999999995</c:v>
                </c:pt>
                <c:pt idx="2">
                  <c:v>77.699380000000005</c:v>
                </c:pt>
                <c:pt idx="3">
                  <c:v>69.214560000000006</c:v>
                </c:pt>
                <c:pt idx="4">
                  <c:v>60.96172</c:v>
                </c:pt>
                <c:pt idx="5">
                  <c:v>46.697040000000001</c:v>
                </c:pt>
                <c:pt idx="6">
                  <c:v>44.110680000000002</c:v>
                </c:pt>
                <c:pt idx="8">
                  <c:v>64.876620000000003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80.860158900000002</c:v>
                </c:pt>
                <c:pt idx="1">
                  <c:v>83.602311799999995</c:v>
                </c:pt>
                <c:pt idx="2">
                  <c:v>74.515094599999998</c:v>
                </c:pt>
                <c:pt idx="3">
                  <c:v>65.948132299999997</c:v>
                </c:pt>
                <c:pt idx="4">
                  <c:v>57.950883099999999</c:v>
                </c:pt>
                <c:pt idx="5">
                  <c:v>42.927041000000003</c:v>
                </c:pt>
                <c:pt idx="6">
                  <c:v>38.854958699999997</c:v>
                </c:pt>
                <c:pt idx="8">
                  <c:v>61.100068299999997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86.373810000000006</c:v>
                </c:pt>
                <c:pt idx="1">
                  <c:v>87.349689999999995</c:v>
                </c:pt>
                <c:pt idx="2">
                  <c:v>77.116399999999999</c:v>
                </c:pt>
                <c:pt idx="3">
                  <c:v>69.032110000000003</c:v>
                </c:pt>
                <c:pt idx="4">
                  <c:v>61.078719999999997</c:v>
                </c:pt>
                <c:pt idx="5">
                  <c:v>47.04054</c:v>
                </c:pt>
                <c:pt idx="6">
                  <c:v>44.302129999999998</c:v>
                </c:pt>
                <c:pt idx="8">
                  <c:v>64.855840000000001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80.999758999999997</c:v>
                </c:pt>
                <c:pt idx="1">
                  <c:v>83.017197600000003</c:v>
                </c:pt>
                <c:pt idx="2">
                  <c:v>73.801233999999994</c:v>
                </c:pt>
                <c:pt idx="3">
                  <c:v>65.647152599999998</c:v>
                </c:pt>
                <c:pt idx="4">
                  <c:v>57.877820100000001</c:v>
                </c:pt>
                <c:pt idx="5">
                  <c:v>43.007844200000001</c:v>
                </c:pt>
                <c:pt idx="6">
                  <c:v>38.8934511</c:v>
                </c:pt>
                <c:pt idx="8">
                  <c:v>60.927008200000003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88.564930000000004</c:v>
                </c:pt>
                <c:pt idx="1">
                  <c:v>88.646860000000004</c:v>
                </c:pt>
                <c:pt idx="2">
                  <c:v>77.955209999999994</c:v>
                </c:pt>
                <c:pt idx="3">
                  <c:v>69.467749999999995</c:v>
                </c:pt>
                <c:pt idx="4">
                  <c:v>63.339759999999998</c:v>
                </c:pt>
                <c:pt idx="5">
                  <c:v>51.135680000000001</c:v>
                </c:pt>
                <c:pt idx="6">
                  <c:v>47.94388</c:v>
                </c:pt>
                <c:pt idx="8">
                  <c:v>65.911019999999994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83.7345136</c:v>
                </c:pt>
                <c:pt idx="1">
                  <c:v>84.309045400000002</c:v>
                </c:pt>
                <c:pt idx="2">
                  <c:v>74.324232199999997</c:v>
                </c:pt>
                <c:pt idx="3">
                  <c:v>65.612474899999995</c:v>
                </c:pt>
                <c:pt idx="4">
                  <c:v>59.878331199999998</c:v>
                </c:pt>
                <c:pt idx="5">
                  <c:v>47.231429900000002</c:v>
                </c:pt>
                <c:pt idx="6">
                  <c:v>42.096074000000002</c:v>
                </c:pt>
                <c:pt idx="8">
                  <c:v>61.862995699999999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27.07.2021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25. 7.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24.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879633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2361848-6925-4A8D-A1DB-C3C0E7128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31885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712070195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06892592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14067131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601064014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805121272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653114057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84080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788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A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76713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29940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5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048751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D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65736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706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12701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12996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39887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671 782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559 397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753 451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630 238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662 897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556 989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736 998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623 143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704 930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598 979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623 485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527 386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1 219 820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1 025 388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88 494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5 461 857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4 573 939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24. 7. 2021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B99CCE45-7FC3-4BDF-917C-0B88EFBB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07700"/>
              </p:ext>
            </p:extLst>
          </p:nvPr>
        </p:nvGraphicFramePr>
        <p:xfrm>
          <a:off x="2587624" y="1998186"/>
          <a:ext cx="9116148" cy="3864357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350361044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51523169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49039057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428199879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980462004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92834643"/>
                    </a:ext>
                  </a:extLst>
                </a:gridCol>
              </a:tblGrid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945733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4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087637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996031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8548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100172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D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06494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7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52196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3816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6885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08871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662 605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557 926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742 464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628 301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653 607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555 238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727 314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621 189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695 931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597 028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615 732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525 731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1 205 252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1 022 688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87 803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52 311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5 390 708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4 560 412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24. 7. 2021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183A531-48FD-4CEB-9AEC-9A6A5EE5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98486"/>
              </p:ext>
            </p:extLst>
          </p:nvPr>
        </p:nvGraphicFramePr>
        <p:xfrm>
          <a:off x="1507481" y="1248569"/>
          <a:ext cx="10596258" cy="5523360"/>
        </p:xfrm>
        <a:graphic>
          <a:graphicData uri="http://schemas.openxmlformats.org/drawingml/2006/table">
            <a:tbl>
              <a:tblPr/>
              <a:tblGrid>
                <a:gridCol w="1177362">
                  <a:extLst>
                    <a:ext uri="{9D8B030D-6E8A-4147-A177-3AD203B41FA5}">
                      <a16:colId xmlns:a16="http://schemas.microsoft.com/office/drawing/2014/main" val="1486695337"/>
                    </a:ext>
                  </a:extLst>
                </a:gridCol>
                <a:gridCol w="1177362">
                  <a:extLst>
                    <a:ext uri="{9D8B030D-6E8A-4147-A177-3AD203B41FA5}">
                      <a16:colId xmlns:a16="http://schemas.microsoft.com/office/drawing/2014/main" val="262155234"/>
                    </a:ext>
                  </a:extLst>
                </a:gridCol>
                <a:gridCol w="1177362">
                  <a:extLst>
                    <a:ext uri="{9D8B030D-6E8A-4147-A177-3AD203B41FA5}">
                      <a16:colId xmlns:a16="http://schemas.microsoft.com/office/drawing/2014/main" val="512624441"/>
                    </a:ext>
                  </a:extLst>
                </a:gridCol>
                <a:gridCol w="1177362">
                  <a:extLst>
                    <a:ext uri="{9D8B030D-6E8A-4147-A177-3AD203B41FA5}">
                      <a16:colId xmlns:a16="http://schemas.microsoft.com/office/drawing/2014/main" val="3774718564"/>
                    </a:ext>
                  </a:extLst>
                </a:gridCol>
                <a:gridCol w="1177362">
                  <a:extLst>
                    <a:ext uri="{9D8B030D-6E8A-4147-A177-3AD203B41FA5}">
                      <a16:colId xmlns:a16="http://schemas.microsoft.com/office/drawing/2014/main" val="3530159492"/>
                    </a:ext>
                  </a:extLst>
                </a:gridCol>
                <a:gridCol w="1177362">
                  <a:extLst>
                    <a:ext uri="{9D8B030D-6E8A-4147-A177-3AD203B41FA5}">
                      <a16:colId xmlns:a16="http://schemas.microsoft.com/office/drawing/2014/main" val="567261062"/>
                    </a:ext>
                  </a:extLst>
                </a:gridCol>
                <a:gridCol w="1177362">
                  <a:extLst>
                    <a:ext uri="{9D8B030D-6E8A-4147-A177-3AD203B41FA5}">
                      <a16:colId xmlns:a16="http://schemas.microsoft.com/office/drawing/2014/main" val="3286971899"/>
                    </a:ext>
                  </a:extLst>
                </a:gridCol>
                <a:gridCol w="1177362">
                  <a:extLst>
                    <a:ext uri="{9D8B030D-6E8A-4147-A177-3AD203B41FA5}">
                      <a16:colId xmlns:a16="http://schemas.microsoft.com/office/drawing/2014/main" val="830814852"/>
                    </a:ext>
                  </a:extLst>
                </a:gridCol>
                <a:gridCol w="1177362">
                  <a:extLst>
                    <a:ext uri="{9D8B030D-6E8A-4147-A177-3AD203B41FA5}">
                      <a16:colId xmlns:a16="http://schemas.microsoft.com/office/drawing/2014/main" val="37545446"/>
                    </a:ext>
                  </a:extLst>
                </a:gridCol>
              </a:tblGrid>
              <a:tr h="34521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91009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50456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1404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25953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95176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96552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75048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1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94275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5487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37133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95224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9054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293609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11948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155985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380168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24. 7. 2021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30763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691 557/1 111 280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691 557/1 111 280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136 507/212 957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155 912/241 359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130 261/199 692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111 476/171 143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137 257/213 895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56 602/94 938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728 015/1 133 984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64 188/105 782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49 917/81 536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51 287/82 789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59 748/96 031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59 281/90 163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49 018/78 453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333 439/534 754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49 273/82 249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47 495/80 025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45 802/74 096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54 231/91 063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11 600/18 737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90 128/146 900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298 529/493 070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14 415/24 668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16 478/27 048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22 692/39 096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31 166/54 017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35 234/59 691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24 839/41 412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144 824/245 932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42 869/70 572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44 192/71 802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40 691/67 352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51 872/88 189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73 506/127 382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151 291/252 012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404 421/677 309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22 331/38 944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30 559/51 328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26 417/45 705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44 406/75 445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17 742/30 844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22 704/37 414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52 204/85 823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216 363/365 503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57 157/94 072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35 997/60 128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29 111/48 416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68 444/110 370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43 234/68 589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51 046/77 639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284 989/459 214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48 570/85 043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46 841/80 445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27 516/47 581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58 058/98 419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27 666/45 802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46 150/76 882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254 801/434 172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76 765/121 278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41 967/65 113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28 468/44 341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45 677/70 933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52 842/80 000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27 139/42 401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272 858/424 066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65 686/115 329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106 300/180 144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90 189/151 461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72 134/120 469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61 255/103 969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199 104/319 416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594 668/990 788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44 319/81 327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60 179/108 122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42 040/74 974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37 871/68 866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20 762/36 359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42 234/72 484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49 906/82 972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297 311/525 104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29 910/53 664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53 028/93 372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51 170/91 034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33 374/57 291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76 389/127 990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40 472/62 376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284 343/485 727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19 792/36 276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64 586/113 765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77 253/131 524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68 541/119 380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88 162/160 846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111 990/196 355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136 921/239 135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567 245/997 281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88 494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88 494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671 782/1 122 161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753 451/1 254 187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662 897/1 098 061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736 998/1 221 616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704 930/1 164 267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623 485/1 032 366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1 219 820/1 985 526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88 494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5 461 857/8 878 184</a:t>
                      </a:r>
                      <a:b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24. 7.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691939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20242"/>
              </p:ext>
            </p:extLst>
          </p:nvPr>
        </p:nvGraphicFramePr>
        <p:xfrm>
          <a:off x="10784088" y="1884981"/>
          <a:ext cx="1333315" cy="439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75589" y="142832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429003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09143" y="3466677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24.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174171" y="694787"/>
            <a:ext cx="1153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dirty="0"/>
              <a:t>ČR má dostatečnou rychlost očkování a dostatek látek, aby v červenci dosáhla EU cíle </a:t>
            </a:r>
          </a:p>
          <a:p>
            <a:pPr lvl="0"/>
            <a:r>
              <a:rPr lang="cs-CZ" dirty="0"/>
              <a:t>(70 % alespoň první dávkou v dospělé populaci)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639104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24.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909816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24.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107572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24.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842744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24.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287988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24.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172946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24.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528664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8454</TotalTime>
  <Words>1609</Words>
  <Application>Microsoft Office PowerPoint</Application>
  <PresentationFormat>Širokoúhlá obrazovka</PresentationFormat>
  <Paragraphs>338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24. 7. 2021</vt:lpstr>
      <vt:lpstr>Zájem o očkování, stav k 24. 7. 2021</vt:lpstr>
      <vt:lpstr>Zájem o očkování, stav k 24. 7. 2021</vt:lpstr>
      <vt:lpstr>Zájem o očkování, stav k 24. 7. 2021</vt:lpstr>
      <vt:lpstr>Zájem o očkování, stav k 24. 7. 2021</vt:lpstr>
      <vt:lpstr>Zájem o očkování, stav k 24. 7. 2021</vt:lpstr>
      <vt:lpstr>Zájem o očkování, stav k 24. 7. 2021</vt:lpstr>
      <vt:lpstr>Zájem o očkování, stav k 24. 7. 2021</vt:lpstr>
      <vt:lpstr>Zájem o očkování, stav k 24. 7.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556</cp:revision>
  <dcterms:created xsi:type="dcterms:W3CDTF">2020-11-14T10:09:00Z</dcterms:created>
  <dcterms:modified xsi:type="dcterms:W3CDTF">2021-07-27T03:10:27Z</dcterms:modified>
</cp:coreProperties>
</file>