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lůžek.xlsx]List1'!$C$5:$C$53</c:f>
              <c:numCache>
                <c:formatCode>m/d/yyyy</c:formatCode>
                <c:ptCount val="4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44317</c:v>
                </c:pt>
                <c:pt idx="48">
                  <c:v>44318</c:v>
                </c:pt>
              </c:numCache>
            </c:numRef>
          </c:cat>
          <c:val>
            <c:numRef>
              <c:f>'[Obsazenost lůžek.xlsx]List1'!$D$5:$D$53</c:f>
              <c:numCache>
                <c:formatCode>#,##0</c:formatCode>
                <c:ptCount val="49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79-4DE1-9A9B-C0F1332E3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lůžek.xlsx]List1'!$C$5:$C$53</c:f>
              <c:numCache>
                <c:formatCode>m/d/yyyy</c:formatCode>
                <c:ptCount val="4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44317</c:v>
                </c:pt>
                <c:pt idx="48">
                  <c:v>44318</c:v>
                </c:pt>
              </c:numCache>
            </c:numRef>
          </c:cat>
          <c:val>
            <c:numRef>
              <c:f>'[Obsazenost lůžek.xlsx]List1'!$E$5:$E$53</c:f>
              <c:numCache>
                <c:formatCode>#,##0</c:formatCode>
                <c:ptCount val="49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79-4DE1-9A9B-C0F1332E3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8000"/>
          <c:min val="1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5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30.04.2021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30.04.2021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30. 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30.4.2021 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631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3283711" y="5703978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21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33797"/>
              </p:ext>
            </p:extLst>
          </p:nvPr>
        </p:nvGraphicFramePr>
        <p:xfrm>
          <a:off x="332817" y="1089389"/>
          <a:ext cx="8802392" cy="4652393"/>
        </p:xfrm>
        <a:graphic>
          <a:graphicData uri="http://schemas.openxmlformats.org/drawingml/2006/table">
            <a:tbl>
              <a:tblPr/>
              <a:tblGrid>
                <a:gridCol w="2250351">
                  <a:extLst>
                    <a:ext uri="{9D8B030D-6E8A-4147-A177-3AD203B41FA5}">
                      <a16:colId xmlns:a16="http://schemas.microsoft.com/office/drawing/2014/main" val="2529932526"/>
                    </a:ext>
                  </a:extLst>
                </a:gridCol>
                <a:gridCol w="1377766">
                  <a:extLst>
                    <a:ext uri="{9D8B030D-6E8A-4147-A177-3AD203B41FA5}">
                      <a16:colId xmlns:a16="http://schemas.microsoft.com/office/drawing/2014/main" val="444033787"/>
                    </a:ext>
                  </a:extLst>
                </a:gridCol>
                <a:gridCol w="1274432">
                  <a:extLst>
                    <a:ext uri="{9D8B030D-6E8A-4147-A177-3AD203B41FA5}">
                      <a16:colId xmlns:a16="http://schemas.microsoft.com/office/drawing/2014/main" val="3725000231"/>
                    </a:ext>
                  </a:extLst>
                </a:gridCol>
                <a:gridCol w="1262952">
                  <a:extLst>
                    <a:ext uri="{9D8B030D-6E8A-4147-A177-3AD203B41FA5}">
                      <a16:colId xmlns:a16="http://schemas.microsoft.com/office/drawing/2014/main" val="3575692030"/>
                    </a:ext>
                  </a:extLst>
                </a:gridCol>
                <a:gridCol w="1316532">
                  <a:extLst>
                    <a:ext uri="{9D8B030D-6E8A-4147-A177-3AD203B41FA5}">
                      <a16:colId xmlns:a16="http://schemas.microsoft.com/office/drawing/2014/main" val="3163893964"/>
                    </a:ext>
                  </a:extLst>
                </a:gridCol>
                <a:gridCol w="1320359">
                  <a:extLst>
                    <a:ext uri="{9D8B030D-6E8A-4147-A177-3AD203B41FA5}">
                      <a16:colId xmlns:a16="http://schemas.microsoft.com/office/drawing/2014/main" val="10964855"/>
                    </a:ext>
                  </a:extLst>
                </a:gridCol>
              </a:tblGrid>
              <a:tr h="20704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30.4. 2021, 12:30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50363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81677"/>
                  </a:ext>
                </a:extLst>
              </a:tr>
              <a:tr h="2070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80598"/>
                  </a:ext>
                </a:extLst>
              </a:tr>
              <a:tr h="59895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2304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4373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00244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81642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61488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54809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749699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6227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29142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70391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78132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4985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75388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24287"/>
                  </a:ext>
                </a:extLst>
              </a:tr>
              <a:tr h="2030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734654"/>
                  </a:ext>
                </a:extLst>
              </a:tr>
              <a:tr h="2144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4 012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83009"/>
                  </a:ext>
                </a:extLst>
              </a:tr>
              <a:tr h="341958"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2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30.4.2021 00:18</a:t>
            </a:r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2 151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01956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22260" y="5632624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21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62689"/>
              </p:ext>
            </p:extLst>
          </p:nvPr>
        </p:nvGraphicFramePr>
        <p:xfrm>
          <a:off x="1355102" y="931400"/>
          <a:ext cx="6843791" cy="4745655"/>
        </p:xfrm>
        <a:graphic>
          <a:graphicData uri="http://schemas.openxmlformats.org/drawingml/2006/table">
            <a:tbl>
              <a:tblPr/>
              <a:tblGrid>
                <a:gridCol w="2560267">
                  <a:extLst>
                    <a:ext uri="{9D8B030D-6E8A-4147-A177-3AD203B41FA5}">
                      <a16:colId xmlns:a16="http://schemas.microsoft.com/office/drawing/2014/main" val="2322886023"/>
                    </a:ext>
                  </a:extLst>
                </a:gridCol>
                <a:gridCol w="1442990">
                  <a:extLst>
                    <a:ext uri="{9D8B030D-6E8A-4147-A177-3AD203B41FA5}">
                      <a16:colId xmlns:a16="http://schemas.microsoft.com/office/drawing/2014/main" val="3810268939"/>
                    </a:ext>
                  </a:extLst>
                </a:gridCol>
                <a:gridCol w="1431628">
                  <a:extLst>
                    <a:ext uri="{9D8B030D-6E8A-4147-A177-3AD203B41FA5}">
                      <a16:colId xmlns:a16="http://schemas.microsoft.com/office/drawing/2014/main" val="1992556182"/>
                    </a:ext>
                  </a:extLst>
                </a:gridCol>
                <a:gridCol w="1408906">
                  <a:extLst>
                    <a:ext uri="{9D8B030D-6E8A-4147-A177-3AD203B41FA5}">
                      <a16:colId xmlns:a16="http://schemas.microsoft.com/office/drawing/2014/main" val="3062113932"/>
                    </a:ext>
                  </a:extLst>
                </a:gridCol>
              </a:tblGrid>
              <a:tr h="38763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30.4. 2021, 12:30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30729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117490"/>
                  </a:ext>
                </a:extLst>
              </a:tr>
              <a:tr h="2079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60521"/>
                  </a:ext>
                </a:extLst>
              </a:tr>
              <a:tr h="60149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05787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91185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79020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77121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946861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2 875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61500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208825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655321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24922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2 423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989755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26875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1 721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636493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6293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02441"/>
                  </a:ext>
                </a:extLst>
              </a:tr>
              <a:tr h="2043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801600"/>
                  </a:ext>
                </a:extLst>
              </a:tr>
              <a:tr h="2153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22 645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1 916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862789"/>
                  </a:ext>
                </a:extLst>
              </a:tr>
              <a:tr h="25247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9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790119"/>
              </p:ext>
            </p:extLst>
          </p:nvPr>
        </p:nvGraphicFramePr>
        <p:xfrm>
          <a:off x="1026264" y="1008551"/>
          <a:ext cx="8865082" cy="5251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29.4.2021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30.4.2021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16788</TotalTime>
  <Words>394</Words>
  <Application>Microsoft Office PowerPoint</Application>
  <PresentationFormat>Širokoúhlá obrazovka</PresentationFormat>
  <Paragraphs>195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1214</cp:revision>
  <cp:lastPrinted>2020-10-20T04:21:56Z</cp:lastPrinted>
  <dcterms:created xsi:type="dcterms:W3CDTF">2020-07-15T10:33:32Z</dcterms:created>
  <dcterms:modified xsi:type="dcterms:W3CDTF">2021-04-30T10:38:19Z</dcterms:modified>
</cp:coreProperties>
</file>