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291" r:id="rId3"/>
    <p:sldId id="1342" r:id="rId4"/>
    <p:sldId id="1343" r:id="rId5"/>
    <p:sldId id="1344" r:id="rId6"/>
    <p:sldId id="1345" r:id="rId7"/>
    <p:sldId id="1293" r:id="rId8"/>
    <p:sldId id="1254" r:id="rId9"/>
    <p:sldId id="1346" r:id="rId10"/>
    <p:sldId id="1294" r:id="rId11"/>
    <p:sldId id="1296" r:id="rId12"/>
    <p:sldId id="1347" r:id="rId13"/>
    <p:sldId id="1297" r:id="rId14"/>
    <p:sldId id="1299" r:id="rId15"/>
    <p:sldId id="1348" r:id="rId16"/>
    <p:sldId id="1300" r:id="rId17"/>
    <p:sldId id="1302" r:id="rId18"/>
    <p:sldId id="1349" r:id="rId19"/>
    <p:sldId id="1303" r:id="rId20"/>
    <p:sldId id="1305" r:id="rId21"/>
    <p:sldId id="1350" r:id="rId22"/>
    <p:sldId id="1306" r:id="rId23"/>
    <p:sldId id="1308" r:id="rId24"/>
    <p:sldId id="1351" r:id="rId25"/>
    <p:sldId id="1309" r:id="rId26"/>
    <p:sldId id="1311" r:id="rId27"/>
    <p:sldId id="1352" r:id="rId28"/>
    <p:sldId id="1312" r:id="rId29"/>
    <p:sldId id="1314" r:id="rId30"/>
    <p:sldId id="1353" r:id="rId31"/>
    <p:sldId id="1315" r:id="rId32"/>
    <p:sldId id="1317" r:id="rId33"/>
    <p:sldId id="1354" r:id="rId34"/>
    <p:sldId id="1318" r:id="rId35"/>
    <p:sldId id="1320" r:id="rId36"/>
    <p:sldId id="1355" r:id="rId37"/>
    <p:sldId id="1321" r:id="rId38"/>
    <p:sldId id="1323" r:id="rId39"/>
    <p:sldId id="1356" r:id="rId40"/>
    <p:sldId id="1324" r:id="rId41"/>
    <p:sldId id="1326" r:id="rId42"/>
    <p:sldId id="1357" r:id="rId43"/>
    <p:sldId id="1330" r:id="rId44"/>
    <p:sldId id="1332" r:id="rId45"/>
    <p:sldId id="1358" r:id="rId46"/>
    <p:sldId id="1327" r:id="rId47"/>
    <p:sldId id="1329" r:id="rId48"/>
    <p:sldId id="1359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1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330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General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5581</c:v>
                </c:pt>
                <c:pt idx="6">
                  <c:v>7051</c:v>
                </c:pt>
                <c:pt idx="7">
                  <c:v>5282</c:v>
                </c:pt>
                <c:pt idx="8">
                  <c:v>4819</c:v>
                </c:pt>
                <c:pt idx="9">
                  <c:v>2204</c:v>
                </c:pt>
                <c:pt idx="10">
                  <c:v>986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3215</c:v>
                </c:pt>
                <c:pt idx="16">
                  <c:v>1541</c:v>
                </c:pt>
                <c:pt idx="17">
                  <c:v>833</c:v>
                </c:pt>
                <c:pt idx="18">
                  <c:v>3340</c:v>
                </c:pt>
                <c:pt idx="19">
                  <c:v>3815</c:v>
                </c:pt>
                <c:pt idx="20">
                  <c:v>2951</c:v>
                </c:pt>
                <c:pt idx="21">
                  <c:v>2629</c:v>
                </c:pt>
                <c:pt idx="22">
                  <c:v>2601</c:v>
                </c:pt>
                <c:pt idx="23">
                  <c:v>1306</c:v>
                </c:pt>
                <c:pt idx="24">
                  <c:v>825</c:v>
                </c:pt>
                <c:pt idx="25">
                  <c:v>2579</c:v>
                </c:pt>
                <c:pt idx="26">
                  <c:v>3237</c:v>
                </c:pt>
                <c:pt idx="27">
                  <c:v>2488</c:v>
                </c:pt>
                <c:pt idx="28">
                  <c:v>2228</c:v>
                </c:pt>
                <c:pt idx="29">
                  <c:v>2168</c:v>
                </c:pt>
                <c:pt idx="30">
                  <c:v>1171</c:v>
                </c:pt>
                <c:pt idx="31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516.86814183444972</c:v>
                </c:pt>
                <c:pt idx="1">
                  <c:v>547.55136048713427</c:v>
                </c:pt>
                <c:pt idx="2">
                  <c:v>569.58903134265358</c:v>
                </c:pt>
                <c:pt idx="3">
                  <c:v>612.81677032847995</c:v>
                </c:pt>
                <c:pt idx="4">
                  <c:v>628.07361938230099</c:v>
                </c:pt>
                <c:pt idx="5">
                  <c:v>642.31334516586742</c:v>
                </c:pt>
                <c:pt idx="6">
                  <c:v>636.71916717946624</c:v>
                </c:pt>
                <c:pt idx="7">
                  <c:v>655.02738604405158</c:v>
                </c:pt>
                <c:pt idx="8">
                  <c:v>689.27053614262775</c:v>
                </c:pt>
                <c:pt idx="9">
                  <c:v>675.53937199418885</c:v>
                </c:pt>
                <c:pt idx="10">
                  <c:v>680.6249883454625</c:v>
                </c:pt>
                <c:pt idx="11">
                  <c:v>697.23800175962333</c:v>
                </c:pt>
                <c:pt idx="12">
                  <c:v>714.35957680891136</c:v>
                </c:pt>
                <c:pt idx="13">
                  <c:v>724.36128896641628</c:v>
                </c:pt>
                <c:pt idx="14">
                  <c:v>753.34930216867633</c:v>
                </c:pt>
                <c:pt idx="15">
                  <c:v>798.9503287850971</c:v>
                </c:pt>
                <c:pt idx="16">
                  <c:v>858.28251954995687</c:v>
                </c:pt>
                <c:pt idx="17">
                  <c:v>909.13868306269387</c:v>
                </c:pt>
                <c:pt idx="18">
                  <c:v>966.60614783208655</c:v>
                </c:pt>
                <c:pt idx="19">
                  <c:v>994.57703776409187</c:v>
                </c:pt>
                <c:pt idx="20">
                  <c:v>1012.8852566286772</c:v>
                </c:pt>
                <c:pt idx="21">
                  <c:v>1044.9246396417013</c:v>
                </c:pt>
                <c:pt idx="22">
                  <c:v>1116.8013507397029</c:v>
                </c:pt>
                <c:pt idx="23">
                  <c:v>1185.7962125719826</c:v>
                </c:pt>
                <c:pt idx="24">
                  <c:v>1217.1575134048371</c:v>
                </c:pt>
                <c:pt idx="25">
                  <c:v>1273.6078549039751</c:v>
                </c:pt>
                <c:pt idx="26">
                  <c:v>1276.8287452597817</c:v>
                </c:pt>
                <c:pt idx="27">
                  <c:v>1267.8441563725314</c:v>
                </c:pt>
                <c:pt idx="28">
                  <c:v>1272.5907316337202</c:v>
                </c:pt>
                <c:pt idx="29">
                  <c:v>1280.5581972507157</c:v>
                </c:pt>
                <c:pt idx="30">
                  <c:v>1250.5530607782009</c:v>
                </c:pt>
                <c:pt idx="31">
                  <c:v>1230.888677553276</c:v>
                </c:pt>
                <c:pt idx="32">
                  <c:v>1184.9486098467703</c:v>
                </c:pt>
                <c:pt idx="33">
                  <c:v>1176.1335415045626</c:v>
                </c:pt>
                <c:pt idx="34">
                  <c:v>1170.2003224280766</c:v>
                </c:pt>
                <c:pt idx="35">
                  <c:v>1134.6010079691607</c:v>
                </c:pt>
                <c:pt idx="36">
                  <c:v>1095.9503236994808</c:v>
                </c:pt>
                <c:pt idx="37">
                  <c:v>1089.3390224428249</c:v>
                </c:pt>
                <c:pt idx="38">
                  <c:v>1030.8544344031775</c:v>
                </c:pt>
                <c:pt idx="39">
                  <c:v>1000.1712157504928</c:v>
                </c:pt>
                <c:pt idx="40">
                  <c:v>966.60614783208655</c:v>
                </c:pt>
                <c:pt idx="41">
                  <c:v>990.84758577315779</c:v>
                </c:pt>
                <c:pt idx="42">
                  <c:v>969.31847655276579</c:v>
                </c:pt>
                <c:pt idx="43">
                  <c:v>919.47943631028375</c:v>
                </c:pt>
                <c:pt idx="44">
                  <c:v>846.58560194202732</c:v>
                </c:pt>
                <c:pt idx="45">
                  <c:v>821.83560236582866</c:v>
                </c:pt>
                <c:pt idx="46">
                  <c:v>748.60272690748752</c:v>
                </c:pt>
                <c:pt idx="47">
                  <c:v>740.63526129049205</c:v>
                </c:pt>
                <c:pt idx="48">
                  <c:v>713.00341244857168</c:v>
                </c:pt>
                <c:pt idx="49">
                  <c:v>680.6249883454625</c:v>
                </c:pt>
                <c:pt idx="50">
                  <c:v>591.62670219817289</c:v>
                </c:pt>
                <c:pt idx="51">
                  <c:v>551.78937411319566</c:v>
                </c:pt>
                <c:pt idx="52">
                  <c:v>500.25512842028888</c:v>
                </c:pt>
                <c:pt idx="53">
                  <c:v>473.13184121349587</c:v>
                </c:pt>
                <c:pt idx="54">
                  <c:v>459.90923870018429</c:v>
                </c:pt>
                <c:pt idx="55">
                  <c:v>448.04280054721232</c:v>
                </c:pt>
                <c:pt idx="56">
                  <c:v>425.32704751152318</c:v>
                </c:pt>
                <c:pt idx="57">
                  <c:v>398.71232193985753</c:v>
                </c:pt>
                <c:pt idx="58">
                  <c:v>363.621569116069</c:v>
                </c:pt>
                <c:pt idx="59" formatCode="0.0">
                  <c:v>354.29793913873391</c:v>
                </c:pt>
                <c:pt idx="60" formatCode="0.0">
                  <c:v>300.89896745036015</c:v>
                </c:pt>
                <c:pt idx="61" formatCode="0.0">
                  <c:v>288.3544471172184</c:v>
                </c:pt>
                <c:pt idx="62" formatCode="0.0">
                  <c:v>286.82876221183625</c:v>
                </c:pt>
                <c:pt idx="63" formatCode="0.0">
                  <c:v>233.59931106850493</c:v>
                </c:pt>
                <c:pt idx="64" formatCode="0.0">
                  <c:v>211.73116075802807</c:v>
                </c:pt>
                <c:pt idx="65" formatCode="0.0">
                  <c:v>197.32191442941928</c:v>
                </c:pt>
                <c:pt idx="66" formatCode="0.0">
                  <c:v>178.16609283962168</c:v>
                </c:pt>
                <c:pt idx="67" formatCode="0.0">
                  <c:v>183.76027082602278</c:v>
                </c:pt>
                <c:pt idx="68" formatCode="0.0">
                  <c:v>185.79451736653223</c:v>
                </c:pt>
                <c:pt idx="69" formatCode="0.0">
                  <c:v>179.18321610987644</c:v>
                </c:pt>
                <c:pt idx="70" formatCode="0.0">
                  <c:v>205.11985950137225</c:v>
                </c:pt>
                <c:pt idx="71" formatCode="0.0">
                  <c:v>187.65924336199927</c:v>
                </c:pt>
                <c:pt idx="72" formatCode="0.0">
                  <c:v>156.97602470931463</c:v>
                </c:pt>
                <c:pt idx="73" formatCode="0.0">
                  <c:v>139.00684693481426</c:v>
                </c:pt>
                <c:pt idx="74" formatCode="0.0">
                  <c:v>127.98801150705459</c:v>
                </c:pt>
                <c:pt idx="75" formatCode="0.0">
                  <c:v>124.93664169629039</c:v>
                </c:pt>
                <c:pt idx="76" formatCode="0.0">
                  <c:v>122.563354065696</c:v>
                </c:pt>
                <c:pt idx="77" formatCode="0.0">
                  <c:v>113.74828572348827</c:v>
                </c:pt>
                <c:pt idx="78" formatCode="0.0">
                  <c:v>109.00171046229947</c:v>
                </c:pt>
                <c:pt idx="79" formatCode="0.0">
                  <c:v>111.37499809289386</c:v>
                </c:pt>
                <c:pt idx="80" formatCode="0.0">
                  <c:v>108.1541077370872</c:v>
                </c:pt>
                <c:pt idx="81" formatCode="0.0">
                  <c:v>102.05136811555877</c:v>
                </c:pt>
                <c:pt idx="82" formatCode="0.0">
                  <c:v>103.40753247589842</c:v>
                </c:pt>
                <c:pt idx="83" formatCode="0.0">
                  <c:v>103.23801193085596</c:v>
                </c:pt>
                <c:pt idx="84" formatCode="0.0">
                  <c:v>101.88184757051631</c:v>
                </c:pt>
                <c:pt idx="85" formatCode="0.0">
                  <c:v>98.491436669667181</c:v>
                </c:pt>
                <c:pt idx="86" formatCode="0.0">
                  <c:v>98.491436669667181</c:v>
                </c:pt>
                <c:pt idx="87" formatCode="0.0">
                  <c:v>95.779107948987885</c:v>
                </c:pt>
                <c:pt idx="88" formatCode="0.0">
                  <c:v>92.558217593181212</c:v>
                </c:pt>
                <c:pt idx="89" formatCode="0.0">
                  <c:v>89.845888872501902</c:v>
                </c:pt>
                <c:pt idx="90" formatCode="0.0">
                  <c:v>88.659245057204714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111.88355972802124</c:v>
                </c:pt>
                <c:pt idx="85">
                  <c:v>107.64554610195982</c:v>
                </c:pt>
                <c:pt idx="86">
                  <c:v>103.23801193085596</c:v>
                </c:pt>
                <c:pt idx="87">
                  <c:v>98.999998304794545</c:v>
                </c:pt>
                <c:pt idx="88">
                  <c:v>94.761984678733143</c:v>
                </c:pt>
                <c:pt idx="89">
                  <c:v>90.523971052671726</c:v>
                </c:pt>
                <c:pt idx="90">
                  <c:v>86.116436881567864</c:v>
                </c:pt>
                <c:pt idx="91">
                  <c:v>81.708902710463988</c:v>
                </c:pt>
                <c:pt idx="92">
                  <c:v>77.809930174487491</c:v>
                </c:pt>
                <c:pt idx="93">
                  <c:v>74.080478183553453</c:v>
                </c:pt>
                <c:pt idx="94">
                  <c:v>70.520546737661874</c:v>
                </c:pt>
                <c:pt idx="95">
                  <c:v>67.130135836812741</c:v>
                </c:pt>
                <c:pt idx="96">
                  <c:v>63.739724935963615</c:v>
                </c:pt>
                <c:pt idx="97">
                  <c:v>60.688355125199394</c:v>
                </c:pt>
                <c:pt idx="98">
                  <c:v>57.806505859477639</c:v>
                </c:pt>
                <c:pt idx="99">
                  <c:v>55.094177138798329</c:v>
                </c:pt>
                <c:pt idx="100">
                  <c:v>52.551368963161487</c:v>
                </c:pt>
                <c:pt idx="101">
                  <c:v>50.008560787524637</c:v>
                </c:pt>
                <c:pt idx="102">
                  <c:v>47.465752611887801</c:v>
                </c:pt>
                <c:pt idx="103">
                  <c:v>45.261985526335863</c:v>
                </c:pt>
                <c:pt idx="104">
                  <c:v>43.058218440783932</c:v>
                </c:pt>
                <c:pt idx="105">
                  <c:v>41.023971900274454</c:v>
                </c:pt>
                <c:pt idx="106">
                  <c:v>38.989725359764975</c:v>
                </c:pt>
                <c:pt idx="107">
                  <c:v>37.124999364297956</c:v>
                </c:pt>
                <c:pt idx="108">
                  <c:v>35.429793913873389</c:v>
                </c:pt>
                <c:pt idx="109">
                  <c:v>33.904109008491282</c:v>
                </c:pt>
                <c:pt idx="110">
                  <c:v>32.208903558066723</c:v>
                </c:pt>
                <c:pt idx="111">
                  <c:v>30.683218652684609</c:v>
                </c:pt>
                <c:pt idx="112">
                  <c:v>29.157533747302502</c:v>
                </c:pt>
                <c:pt idx="113">
                  <c:v>27.801369386962854</c:v>
                </c:pt>
                <c:pt idx="114">
                  <c:v>26.445205026623203</c:v>
                </c:pt>
                <c:pt idx="115">
                  <c:v>25.258561211326008</c:v>
                </c:pt>
                <c:pt idx="116">
                  <c:v>24.071917396028812</c:v>
                </c:pt>
                <c:pt idx="117">
                  <c:v>23.054794125774073</c:v>
                </c:pt>
                <c:pt idx="118">
                  <c:v>22.037670855519334</c:v>
                </c:pt>
                <c:pt idx="119">
                  <c:v>21.190068130307051</c:v>
                </c:pt>
                <c:pt idx="120">
                  <c:v>20.342465405094771</c:v>
                </c:pt>
                <c:pt idx="121">
                  <c:v>19.494862679882488</c:v>
                </c:pt>
                <c:pt idx="122">
                  <c:v>18.647259954670204</c:v>
                </c:pt>
                <c:pt idx="123">
                  <c:v>17.799657229457925</c:v>
                </c:pt>
                <c:pt idx="124">
                  <c:v>16.952054504245641</c:v>
                </c:pt>
                <c:pt idx="125">
                  <c:v>16.273972324075814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111.88355972802124</c:v>
                </c:pt>
                <c:pt idx="85">
                  <c:v>108.32362828212966</c:v>
                </c:pt>
                <c:pt idx="86">
                  <c:v>104.93321738128053</c:v>
                </c:pt>
                <c:pt idx="87">
                  <c:v>101.88184757051631</c:v>
                </c:pt>
                <c:pt idx="88">
                  <c:v>98.830477759752085</c:v>
                </c:pt>
                <c:pt idx="89">
                  <c:v>95.948628494030331</c:v>
                </c:pt>
                <c:pt idx="90">
                  <c:v>93.236299773351035</c:v>
                </c:pt>
                <c:pt idx="91">
                  <c:v>90.693491597714186</c:v>
                </c:pt>
                <c:pt idx="92">
                  <c:v>88.320203967119795</c:v>
                </c:pt>
                <c:pt idx="93">
                  <c:v>85.946916336525405</c:v>
                </c:pt>
                <c:pt idx="94">
                  <c:v>83.573628705931014</c:v>
                </c:pt>
                <c:pt idx="95">
                  <c:v>81.369861620379083</c:v>
                </c:pt>
                <c:pt idx="96">
                  <c:v>79.166094534827153</c:v>
                </c:pt>
                <c:pt idx="97">
                  <c:v>77.131847994317667</c:v>
                </c:pt>
                <c:pt idx="98">
                  <c:v>75.097601453808196</c:v>
                </c:pt>
                <c:pt idx="99">
                  <c:v>72.893834368256265</c:v>
                </c:pt>
                <c:pt idx="100">
                  <c:v>70.859587827746779</c:v>
                </c:pt>
                <c:pt idx="101">
                  <c:v>68.825341287237308</c:v>
                </c:pt>
                <c:pt idx="102">
                  <c:v>66.960615291770296</c:v>
                </c:pt>
                <c:pt idx="103">
                  <c:v>65.265409841345715</c:v>
                </c:pt>
                <c:pt idx="104">
                  <c:v>63.400683845878696</c:v>
                </c:pt>
                <c:pt idx="105">
                  <c:v>61.705478395454136</c:v>
                </c:pt>
                <c:pt idx="106">
                  <c:v>60.179793490072029</c:v>
                </c:pt>
                <c:pt idx="107">
                  <c:v>58.484588039647463</c:v>
                </c:pt>
                <c:pt idx="108">
                  <c:v>56.958903134265356</c:v>
                </c:pt>
                <c:pt idx="109">
                  <c:v>55.433218228883248</c:v>
                </c:pt>
                <c:pt idx="110">
                  <c:v>53.907533323501141</c:v>
                </c:pt>
                <c:pt idx="111">
                  <c:v>52.551368963161487</c:v>
                </c:pt>
                <c:pt idx="112">
                  <c:v>51.195204602821846</c:v>
                </c:pt>
                <c:pt idx="113">
                  <c:v>49.839040242482191</c:v>
                </c:pt>
                <c:pt idx="114">
                  <c:v>48.652396427184989</c:v>
                </c:pt>
                <c:pt idx="115">
                  <c:v>47.465752611887801</c:v>
                </c:pt>
                <c:pt idx="116">
                  <c:v>46.279108796590606</c:v>
                </c:pt>
                <c:pt idx="117">
                  <c:v>45.092464981293411</c:v>
                </c:pt>
                <c:pt idx="118">
                  <c:v>43.905821165996208</c:v>
                </c:pt>
                <c:pt idx="119">
                  <c:v>42.71917735069902</c:v>
                </c:pt>
                <c:pt idx="120">
                  <c:v>41.532533535401825</c:v>
                </c:pt>
                <c:pt idx="121">
                  <c:v>40.34588972010463</c:v>
                </c:pt>
                <c:pt idx="122">
                  <c:v>39.159245904807428</c:v>
                </c:pt>
                <c:pt idx="123">
                  <c:v>38.142122634552699</c:v>
                </c:pt>
                <c:pt idx="124">
                  <c:v>37.124999364297956</c:v>
                </c:pt>
                <c:pt idx="125">
                  <c:v>36.107876094043213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111.88355972802124</c:v>
                </c:pt>
                <c:pt idx="85">
                  <c:v>109.00171046229947</c:v>
                </c:pt>
                <c:pt idx="86">
                  <c:v>106.62842283170508</c:v>
                </c:pt>
                <c:pt idx="87">
                  <c:v>104.76369683623807</c:v>
                </c:pt>
                <c:pt idx="88">
                  <c:v>103.0684913858135</c:v>
                </c:pt>
                <c:pt idx="89">
                  <c:v>101.71232702547385</c:v>
                </c:pt>
                <c:pt idx="90">
                  <c:v>100.86472430026157</c:v>
                </c:pt>
                <c:pt idx="91">
                  <c:v>100.35616266513419</c:v>
                </c:pt>
                <c:pt idx="92">
                  <c:v>99.508559939921923</c:v>
                </c:pt>
                <c:pt idx="93">
                  <c:v>98.491436669667181</c:v>
                </c:pt>
                <c:pt idx="94">
                  <c:v>97.474313399412438</c:v>
                </c:pt>
                <c:pt idx="95">
                  <c:v>96.796231219242614</c:v>
                </c:pt>
                <c:pt idx="96">
                  <c:v>96.11814903907279</c:v>
                </c:pt>
                <c:pt idx="97">
                  <c:v>95.440066858902966</c:v>
                </c:pt>
                <c:pt idx="98">
                  <c:v>94.761984678733143</c:v>
                </c:pt>
                <c:pt idx="99">
                  <c:v>93.914381953520859</c:v>
                </c:pt>
                <c:pt idx="100">
                  <c:v>93.236299773351035</c:v>
                </c:pt>
                <c:pt idx="101">
                  <c:v>92.558217593181212</c:v>
                </c:pt>
                <c:pt idx="102">
                  <c:v>91.710614867968928</c:v>
                </c:pt>
                <c:pt idx="103">
                  <c:v>91.03253268779909</c:v>
                </c:pt>
                <c:pt idx="104">
                  <c:v>90.184929962586821</c:v>
                </c:pt>
                <c:pt idx="105">
                  <c:v>89.506847782416997</c:v>
                </c:pt>
                <c:pt idx="106">
                  <c:v>88.828765602247174</c:v>
                </c:pt>
                <c:pt idx="107">
                  <c:v>88.150683422077336</c:v>
                </c:pt>
                <c:pt idx="108">
                  <c:v>87.472601241907512</c:v>
                </c:pt>
                <c:pt idx="109">
                  <c:v>86.794519061737688</c:v>
                </c:pt>
                <c:pt idx="110">
                  <c:v>86.116436881567864</c:v>
                </c:pt>
                <c:pt idx="111">
                  <c:v>85.43835470139804</c:v>
                </c:pt>
                <c:pt idx="112">
                  <c:v>84.760272521228202</c:v>
                </c:pt>
                <c:pt idx="113">
                  <c:v>84.082190341058379</c:v>
                </c:pt>
                <c:pt idx="114">
                  <c:v>83.404108160888555</c:v>
                </c:pt>
                <c:pt idx="115">
                  <c:v>82.726025980718731</c:v>
                </c:pt>
                <c:pt idx="116">
                  <c:v>82.217464345591367</c:v>
                </c:pt>
                <c:pt idx="117">
                  <c:v>81.539382165421529</c:v>
                </c:pt>
                <c:pt idx="118">
                  <c:v>81.030820530294164</c:v>
                </c:pt>
                <c:pt idx="119">
                  <c:v>80.352738350124341</c:v>
                </c:pt>
                <c:pt idx="120">
                  <c:v>79.844176714996976</c:v>
                </c:pt>
                <c:pt idx="121">
                  <c:v>79.166094534827153</c:v>
                </c:pt>
                <c:pt idx="122">
                  <c:v>78.657532899699774</c:v>
                </c:pt>
                <c:pt idx="123">
                  <c:v>77.97945071952995</c:v>
                </c:pt>
                <c:pt idx="124">
                  <c:v>77.470889084402586</c:v>
                </c:pt>
                <c:pt idx="125">
                  <c:v>76.792806904232762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111.88355972802124</c:v>
                </c:pt>
                <c:pt idx="85">
                  <c:v>110.01883373255423</c:v>
                </c:pt>
                <c:pt idx="86">
                  <c:v>109.17123100734193</c:v>
                </c:pt>
                <c:pt idx="87">
                  <c:v>109.17123100734193</c:v>
                </c:pt>
                <c:pt idx="88">
                  <c:v>109.51027209742685</c:v>
                </c:pt>
                <c:pt idx="89">
                  <c:v>110.52739536768158</c:v>
                </c:pt>
                <c:pt idx="90">
                  <c:v>112.39212136314862</c:v>
                </c:pt>
                <c:pt idx="91">
                  <c:v>115.27397062887036</c:v>
                </c:pt>
                <c:pt idx="92">
                  <c:v>117.30821716937984</c:v>
                </c:pt>
                <c:pt idx="93">
                  <c:v>119.0034226198044</c:v>
                </c:pt>
                <c:pt idx="94">
                  <c:v>120.69862807022898</c:v>
                </c:pt>
                <c:pt idx="95">
                  <c:v>122.90239515578089</c:v>
                </c:pt>
                <c:pt idx="96">
                  <c:v>125.27568278637528</c:v>
                </c:pt>
                <c:pt idx="97">
                  <c:v>127.81849096201213</c:v>
                </c:pt>
                <c:pt idx="98">
                  <c:v>130.19177859260651</c:v>
                </c:pt>
                <c:pt idx="99">
                  <c:v>132.39554567815847</c:v>
                </c:pt>
                <c:pt idx="100">
                  <c:v>134.76883330875285</c:v>
                </c:pt>
                <c:pt idx="101">
                  <c:v>137.3116414843897</c:v>
                </c:pt>
                <c:pt idx="102">
                  <c:v>140.02397020506902</c:v>
                </c:pt>
                <c:pt idx="103">
                  <c:v>142.73629892574832</c:v>
                </c:pt>
                <c:pt idx="104">
                  <c:v>145.27910710138514</c:v>
                </c:pt>
                <c:pt idx="105">
                  <c:v>147.99143582206446</c:v>
                </c:pt>
                <c:pt idx="106">
                  <c:v>150.70376454274376</c:v>
                </c:pt>
                <c:pt idx="107">
                  <c:v>153.41609326342305</c:v>
                </c:pt>
                <c:pt idx="108">
                  <c:v>156.29794252914482</c:v>
                </c:pt>
                <c:pt idx="109">
                  <c:v>159.17979179486656</c:v>
                </c:pt>
                <c:pt idx="110">
                  <c:v>162.06164106058833</c:v>
                </c:pt>
                <c:pt idx="111">
                  <c:v>165.11301087135257</c:v>
                </c:pt>
                <c:pt idx="112">
                  <c:v>167.99486013707431</c:v>
                </c:pt>
                <c:pt idx="113">
                  <c:v>171.04622994783853</c:v>
                </c:pt>
                <c:pt idx="114">
                  <c:v>174.26712030364519</c:v>
                </c:pt>
                <c:pt idx="115">
                  <c:v>177.48801065945187</c:v>
                </c:pt>
                <c:pt idx="116">
                  <c:v>180.53938047021609</c:v>
                </c:pt>
                <c:pt idx="117">
                  <c:v>183.76027082602278</c:v>
                </c:pt>
                <c:pt idx="118">
                  <c:v>186.98116118182944</c:v>
                </c:pt>
                <c:pt idx="119">
                  <c:v>190.37157208267857</c:v>
                </c:pt>
                <c:pt idx="120">
                  <c:v>193.7619829835277</c:v>
                </c:pt>
                <c:pt idx="121">
                  <c:v>197.32191442941928</c:v>
                </c:pt>
                <c:pt idx="122">
                  <c:v>200.88184587531089</c:v>
                </c:pt>
                <c:pt idx="123">
                  <c:v>204.61129786624488</c:v>
                </c:pt>
                <c:pt idx="124">
                  <c:v>208.34074985717896</c:v>
                </c:pt>
                <c:pt idx="125">
                  <c:v>212.23972239315546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13</c:v>
                </c:pt>
                <c:pt idx="1">
                  <c:v>82</c:v>
                </c:pt>
                <c:pt idx="2">
                  <c:v>3</c:v>
                </c:pt>
                <c:pt idx="3">
                  <c:v>2</c:v>
                </c:pt>
                <c:pt idx="4">
                  <c:v>32</c:v>
                </c:pt>
                <c:pt idx="5">
                  <c:v>14</c:v>
                </c:pt>
                <c:pt idx="6">
                  <c:v>74</c:v>
                </c:pt>
                <c:pt idx="7">
                  <c:v>56</c:v>
                </c:pt>
                <c:pt idx="8">
                  <c:v>75</c:v>
                </c:pt>
                <c:pt idx="9">
                  <c:v>5</c:v>
                </c:pt>
                <c:pt idx="10">
                  <c:v>14</c:v>
                </c:pt>
                <c:pt idx="11">
                  <c:v>45</c:v>
                </c:pt>
                <c:pt idx="12">
                  <c:v>63</c:v>
                </c:pt>
                <c:pt idx="13">
                  <c:v>9</c:v>
                </c:pt>
                <c:pt idx="14">
                  <c:v>26</c:v>
                </c:pt>
                <c:pt idx="15">
                  <c:v>37</c:v>
                </c:pt>
                <c:pt idx="16">
                  <c:v>3</c:v>
                </c:pt>
                <c:pt idx="17">
                  <c:v>11</c:v>
                </c:pt>
                <c:pt idx="18">
                  <c:v>41</c:v>
                </c:pt>
                <c:pt idx="19">
                  <c:v>10</c:v>
                </c:pt>
                <c:pt idx="20">
                  <c:v>39</c:v>
                </c:pt>
                <c:pt idx="21">
                  <c:v>4</c:v>
                </c:pt>
                <c:pt idx="22">
                  <c:v>21</c:v>
                </c:pt>
                <c:pt idx="23">
                  <c:v>18</c:v>
                </c:pt>
                <c:pt idx="24">
                  <c:v>0</c:v>
                </c:pt>
                <c:pt idx="25">
                  <c:v>27</c:v>
                </c:pt>
                <c:pt idx="26">
                  <c:v>5</c:v>
                </c:pt>
                <c:pt idx="27">
                  <c:v>74</c:v>
                </c:pt>
                <c:pt idx="28">
                  <c:v>9</c:v>
                </c:pt>
                <c:pt idx="29">
                  <c:v>16</c:v>
                </c:pt>
                <c:pt idx="30">
                  <c:v>26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20</c:v>
                </c:pt>
                <c:pt idx="26">
                  <c:v>19</c:v>
                </c:pt>
                <c:pt idx="27">
                  <c:v>18</c:v>
                </c:pt>
                <c:pt idx="28">
                  <c:v>17</c:v>
                </c:pt>
                <c:pt idx="29">
                  <c:v>16</c:v>
                </c:pt>
                <c:pt idx="30">
                  <c:v>16</c:v>
                </c:pt>
                <c:pt idx="31">
                  <c:v>15</c:v>
                </c:pt>
                <c:pt idx="32">
                  <c:v>14</c:v>
                </c:pt>
                <c:pt idx="33">
                  <c:v>13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9</c:v>
                </c:pt>
                <c:pt idx="42">
                  <c:v>9</c:v>
                </c:pt>
                <c:pt idx="43">
                  <c:v>8</c:v>
                </c:pt>
                <c:pt idx="44">
                  <c:v>8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20</c:v>
                </c:pt>
                <c:pt idx="26">
                  <c:v>20</c:v>
                </c:pt>
                <c:pt idx="27">
                  <c:v>19</c:v>
                </c:pt>
                <c:pt idx="28">
                  <c:v>19</c:v>
                </c:pt>
                <c:pt idx="29">
                  <c:v>18</c:v>
                </c:pt>
                <c:pt idx="30">
                  <c:v>18</c:v>
                </c:pt>
                <c:pt idx="31">
                  <c:v>17</c:v>
                </c:pt>
                <c:pt idx="32">
                  <c:v>17</c:v>
                </c:pt>
                <c:pt idx="33">
                  <c:v>16</c:v>
                </c:pt>
                <c:pt idx="34">
                  <c:v>16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20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20</c:v>
                </c:pt>
                <c:pt idx="26">
                  <c:v>22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23</c:v>
                </c:pt>
                <c:pt idx="31">
                  <c:v>24</c:v>
                </c:pt>
                <c:pt idx="32">
                  <c:v>24</c:v>
                </c:pt>
                <c:pt idx="33">
                  <c:v>25</c:v>
                </c:pt>
                <c:pt idx="34">
                  <c:v>25</c:v>
                </c:pt>
                <c:pt idx="35">
                  <c:v>26</c:v>
                </c:pt>
                <c:pt idx="36">
                  <c:v>26</c:v>
                </c:pt>
                <c:pt idx="37">
                  <c:v>27</c:v>
                </c:pt>
                <c:pt idx="38">
                  <c:v>27</c:v>
                </c:pt>
                <c:pt idx="39">
                  <c:v>28</c:v>
                </c:pt>
                <c:pt idx="40">
                  <c:v>28</c:v>
                </c:pt>
                <c:pt idx="41">
                  <c:v>29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33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36</c:v>
                </c:pt>
                <c:pt idx="55">
                  <c:v>37</c:v>
                </c:pt>
                <c:pt idx="56">
                  <c:v>38</c:v>
                </c:pt>
                <c:pt idx="57">
                  <c:v>38</c:v>
                </c:pt>
                <c:pt idx="58">
                  <c:v>39</c:v>
                </c:pt>
                <c:pt idx="59">
                  <c:v>40</c:v>
                </c:pt>
                <c:pt idx="60">
                  <c:v>41</c:v>
                </c:pt>
                <c:pt idx="61">
                  <c:v>41</c:v>
                </c:pt>
                <c:pt idx="62">
                  <c:v>42</c:v>
                </c:pt>
                <c:pt idx="63">
                  <c:v>43</c:v>
                </c:pt>
                <c:pt idx="64">
                  <c:v>44</c:v>
                </c:pt>
                <c:pt idx="65">
                  <c:v>44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1133.4944207639887</c:v>
                </c:pt>
                <c:pt idx="1">
                  <c:v>1145.0329867238618</c:v>
                </c:pt>
                <c:pt idx="2">
                  <c:v>1253.2918849944342</c:v>
                </c:pt>
                <c:pt idx="3">
                  <c:v>1096.8425053620394</c:v>
                </c:pt>
                <c:pt idx="4">
                  <c:v>1135.5306382863193</c:v>
                </c:pt>
                <c:pt idx="5">
                  <c:v>1199.3321206526755</c:v>
                </c:pt>
                <c:pt idx="6">
                  <c:v>1155.8928135096244</c:v>
                </c:pt>
                <c:pt idx="7">
                  <c:v>1089.0370048597724</c:v>
                </c:pt>
                <c:pt idx="8">
                  <c:v>1168.4494882306626</c:v>
                </c:pt>
                <c:pt idx="9">
                  <c:v>1117.2046805853447</c:v>
                </c:pt>
                <c:pt idx="10">
                  <c:v>1154.8747047484592</c:v>
                </c:pt>
                <c:pt idx="11">
                  <c:v>1175.2368799717644</c:v>
                </c:pt>
                <c:pt idx="12">
                  <c:v>1055.439415741319</c:v>
                </c:pt>
                <c:pt idx="13">
                  <c:v>1013.0182173594332</c:v>
                </c:pt>
                <c:pt idx="14">
                  <c:v>1034.3985013439037</c:v>
                </c:pt>
                <c:pt idx="15">
                  <c:v>1100.5755708196455</c:v>
                </c:pt>
                <c:pt idx="16">
                  <c:v>1083.267721879836</c:v>
                </c:pt>
                <c:pt idx="17">
                  <c:v>1175.9156191458746</c:v>
                </c:pt>
                <c:pt idx="18">
                  <c:v>1064.2630250047512</c:v>
                </c:pt>
                <c:pt idx="19">
                  <c:v>1115.8472022371243</c:v>
                </c:pt>
                <c:pt idx="20">
                  <c:v>1120.9377460429507</c:v>
                </c:pt>
                <c:pt idx="21">
                  <c:v>1185.7573371704721</c:v>
                </c:pt>
                <c:pt idx="22">
                  <c:v>1183.3817500610864</c:v>
                </c:pt>
                <c:pt idx="23">
                  <c:v>1074.4441126164038</c:v>
                </c:pt>
                <c:pt idx="24">
                  <c:v>1170.4857057529932</c:v>
                </c:pt>
                <c:pt idx="25">
                  <c:v>1236.662775228735</c:v>
                </c:pt>
                <c:pt idx="26">
                  <c:v>1150.4629001167432</c:v>
                </c:pt>
                <c:pt idx="27">
                  <c:v>1153.856595987294</c:v>
                </c:pt>
                <c:pt idx="28">
                  <c:v>1177.9518366682053</c:v>
                </c:pt>
                <c:pt idx="29">
                  <c:v>1021.8418266228654</c:v>
                </c:pt>
                <c:pt idx="30">
                  <c:v>1090.0551136209376</c:v>
                </c:pt>
                <c:pt idx="31">
                  <c:v>866.4105557516358</c:v>
                </c:pt>
                <c:pt idx="32">
                  <c:v>799.55474710178385</c:v>
                </c:pt>
                <c:pt idx="33">
                  <c:v>799.21537751472863</c:v>
                </c:pt>
                <c:pt idx="34">
                  <c:v>789.03428990307611</c:v>
                </c:pt>
                <c:pt idx="35">
                  <c:v>651.25023755871086</c:v>
                </c:pt>
                <c:pt idx="36">
                  <c:v>602.38101702277856</c:v>
                </c:pt>
                <c:pt idx="37">
                  <c:v>606.45345206743946</c:v>
                </c:pt>
                <c:pt idx="38">
                  <c:v>561.65666657616805</c:v>
                </c:pt>
                <c:pt idx="39">
                  <c:v>486.31661824993893</c:v>
                </c:pt>
                <c:pt idx="40">
                  <c:v>504.98194553796867</c:v>
                </c:pt>
                <c:pt idx="41">
                  <c:v>532.81025167648579</c:v>
                </c:pt>
                <c:pt idx="42">
                  <c:v>524.32601200010856</c:v>
                </c:pt>
                <c:pt idx="43">
                  <c:v>488.01346618521438</c:v>
                </c:pt>
                <c:pt idx="44">
                  <c:v>378.39708956642141</c:v>
                </c:pt>
                <c:pt idx="45">
                  <c:v>386.54195965574348</c:v>
                </c:pt>
                <c:pt idx="46">
                  <c:v>379.41519832758667</c:v>
                </c:pt>
                <c:pt idx="47">
                  <c:v>360.41050145250182</c:v>
                </c:pt>
                <c:pt idx="48">
                  <c:v>329.86723861754405</c:v>
                </c:pt>
                <c:pt idx="49">
                  <c:v>333.60030407515001</c:v>
                </c:pt>
                <c:pt idx="50">
                  <c:v>285.07045312627264</c:v>
                </c:pt>
                <c:pt idx="51">
                  <c:v>263.35079955474708</c:v>
                </c:pt>
                <c:pt idx="52">
                  <c:v>194.79814296961962</c:v>
                </c:pt>
                <c:pt idx="53">
                  <c:v>208.033556864768</c:v>
                </c:pt>
                <c:pt idx="54">
                  <c:v>170.70290228870849</c:v>
                </c:pt>
                <c:pt idx="55">
                  <c:v>168.32731517932288</c:v>
                </c:pt>
                <c:pt idx="56">
                  <c:v>166.29109765699238</c:v>
                </c:pt>
                <c:pt idx="57">
                  <c:v>157.12811880650503</c:v>
                </c:pt>
                <c:pt idx="58">
                  <c:v>148.98324871718296</c:v>
                </c:pt>
                <c:pt idx="59" formatCode="0.0">
                  <c:v>142.53522656313632</c:v>
                </c:pt>
                <c:pt idx="60" formatCode="0.0">
                  <c:v>132.69350853853879</c:v>
                </c:pt>
                <c:pt idx="61" formatCode="0.0">
                  <c:v>124.88800803627181</c:v>
                </c:pt>
                <c:pt idx="62" formatCode="0.0">
                  <c:v>121.15494257866587</c:v>
                </c:pt>
                <c:pt idx="63" formatCode="0.0">
                  <c:v>115.72502918578448</c:v>
                </c:pt>
                <c:pt idx="64" formatCode="0.0">
                  <c:v>93.326636440148775</c:v>
                </c:pt>
                <c:pt idx="65" formatCode="0.0">
                  <c:v>74.661309152119031</c:v>
                </c:pt>
                <c:pt idx="66" formatCode="0.0">
                  <c:v>89.25420139548774</c:v>
                </c:pt>
                <c:pt idx="67" formatCode="0.0">
                  <c:v>86.878614286102135</c:v>
                </c:pt>
                <c:pt idx="68" formatCode="0.0">
                  <c:v>87.557353460212312</c:v>
                </c:pt>
                <c:pt idx="69" formatCode="0.0">
                  <c:v>91.629788504873346</c:v>
                </c:pt>
                <c:pt idx="70" formatCode="0.0">
                  <c:v>96.041593136589469</c:v>
                </c:pt>
                <c:pt idx="71" formatCode="0.0">
                  <c:v>112.67070290228872</c:v>
                </c:pt>
                <c:pt idx="72" formatCode="0.0">
                  <c:v>90.611679743708095</c:v>
                </c:pt>
                <c:pt idx="73" formatCode="0.0">
                  <c:v>80.430592132055494</c:v>
                </c:pt>
                <c:pt idx="74" formatCode="0.0">
                  <c:v>67.534547823962214</c:v>
                </c:pt>
                <c:pt idx="75" formatCode="0.0">
                  <c:v>66.855808649852037</c:v>
                </c:pt>
                <c:pt idx="76" formatCode="0.0">
                  <c:v>65.837699888686771</c:v>
                </c:pt>
                <c:pt idx="77" formatCode="0.0">
                  <c:v>64.480221540466431</c:v>
                </c:pt>
                <c:pt idx="78" formatCode="0.0">
                  <c:v>46.49363342654685</c:v>
                </c:pt>
                <c:pt idx="79" formatCode="0.0">
                  <c:v>56.674721038199444</c:v>
                </c:pt>
                <c:pt idx="80" formatCode="0.0">
                  <c:v>49.208590122987545</c:v>
                </c:pt>
                <c:pt idx="81" formatCode="0.0">
                  <c:v>43.778676730106156</c:v>
                </c:pt>
                <c:pt idx="82" formatCode="0.0">
                  <c:v>48.869220535932449</c:v>
                </c:pt>
                <c:pt idx="83" formatCode="0.0">
                  <c:v>45.136155078326503</c:v>
                </c:pt>
                <c:pt idx="84" formatCode="0.0">
                  <c:v>40.384980859555291</c:v>
                </c:pt>
                <c:pt idx="85" formatCode="0.0">
                  <c:v>38.688132924279863</c:v>
                </c:pt>
                <c:pt idx="86" formatCode="0.0">
                  <c:v>50.566068471207885</c:v>
                </c:pt>
                <c:pt idx="87" formatCode="0.0">
                  <c:v>52.262916406483313</c:v>
                </c:pt>
                <c:pt idx="88" formatCode="0.0">
                  <c:v>50.566068471207885</c:v>
                </c:pt>
                <c:pt idx="89" formatCode="0.0">
                  <c:v>53.281025167648572</c:v>
                </c:pt>
                <c:pt idx="90" formatCode="0.0">
                  <c:v>53.620394754703668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43.778676730106156</c:v>
                </c:pt>
                <c:pt idx="85">
                  <c:v>42.421198381885809</c:v>
                </c:pt>
                <c:pt idx="86">
                  <c:v>40.72435044661038</c:v>
                </c:pt>
                <c:pt idx="87">
                  <c:v>39.027502511334944</c:v>
                </c:pt>
                <c:pt idx="88">
                  <c:v>37.330654576059516</c:v>
                </c:pt>
                <c:pt idx="89">
                  <c:v>35.63380664078408</c:v>
                </c:pt>
                <c:pt idx="90">
                  <c:v>33.936958705508644</c:v>
                </c:pt>
                <c:pt idx="91">
                  <c:v>32.240110770233215</c:v>
                </c:pt>
                <c:pt idx="92">
                  <c:v>30.543262834957783</c:v>
                </c:pt>
                <c:pt idx="93">
                  <c:v>28.846414899682351</c:v>
                </c:pt>
                <c:pt idx="94">
                  <c:v>27.488936551462004</c:v>
                </c:pt>
                <c:pt idx="95">
                  <c:v>26.470827790296745</c:v>
                </c:pt>
                <c:pt idx="96">
                  <c:v>25.113349442076398</c:v>
                </c:pt>
                <c:pt idx="97">
                  <c:v>24.095240680911139</c:v>
                </c:pt>
                <c:pt idx="98">
                  <c:v>22.737762332690792</c:v>
                </c:pt>
                <c:pt idx="99">
                  <c:v>21.719653571525534</c:v>
                </c:pt>
                <c:pt idx="100">
                  <c:v>20.701544810360275</c:v>
                </c:pt>
                <c:pt idx="101">
                  <c:v>19.683436049195016</c:v>
                </c:pt>
                <c:pt idx="102">
                  <c:v>18.665327288029758</c:v>
                </c:pt>
                <c:pt idx="103">
                  <c:v>17.647218526864496</c:v>
                </c:pt>
                <c:pt idx="104">
                  <c:v>16.629109765699237</c:v>
                </c:pt>
                <c:pt idx="105">
                  <c:v>15.950370591589065</c:v>
                </c:pt>
                <c:pt idx="106">
                  <c:v>15.271631417478892</c:v>
                </c:pt>
                <c:pt idx="107">
                  <c:v>14.59289224336872</c:v>
                </c:pt>
                <c:pt idx="108">
                  <c:v>13.914153069258546</c:v>
                </c:pt>
                <c:pt idx="109">
                  <c:v>13.235413895148373</c:v>
                </c:pt>
                <c:pt idx="110">
                  <c:v>12.896044308093286</c:v>
                </c:pt>
                <c:pt idx="111">
                  <c:v>12.217305133983112</c:v>
                </c:pt>
                <c:pt idx="112">
                  <c:v>11.53856595987294</c:v>
                </c:pt>
                <c:pt idx="113">
                  <c:v>10.859826785762767</c:v>
                </c:pt>
                <c:pt idx="114">
                  <c:v>10.52045719870768</c:v>
                </c:pt>
                <c:pt idx="115">
                  <c:v>10.181087611652595</c:v>
                </c:pt>
                <c:pt idx="116">
                  <c:v>9.5023484375424214</c:v>
                </c:pt>
                <c:pt idx="117">
                  <c:v>8.8236092634322478</c:v>
                </c:pt>
                <c:pt idx="118">
                  <c:v>8.484239676377161</c:v>
                </c:pt>
                <c:pt idx="119">
                  <c:v>8.1448700893220742</c:v>
                </c:pt>
                <c:pt idx="120">
                  <c:v>7.8055005022669883</c:v>
                </c:pt>
                <c:pt idx="121">
                  <c:v>7.4661309152119024</c:v>
                </c:pt>
                <c:pt idx="122">
                  <c:v>7.1267613281568156</c:v>
                </c:pt>
                <c:pt idx="123">
                  <c:v>7.1267613281568156</c:v>
                </c:pt>
                <c:pt idx="124">
                  <c:v>6.7873917411017288</c:v>
                </c:pt>
                <c:pt idx="125">
                  <c:v>6.4480221540466429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43.778676730106156</c:v>
                </c:pt>
                <c:pt idx="85">
                  <c:v>42.421198381885809</c:v>
                </c:pt>
                <c:pt idx="86">
                  <c:v>41.063720033665462</c:v>
                </c:pt>
                <c:pt idx="87">
                  <c:v>39.706241685445121</c:v>
                </c:pt>
                <c:pt idx="88">
                  <c:v>38.688132924279863</c:v>
                </c:pt>
                <c:pt idx="89">
                  <c:v>37.670024163114597</c:v>
                </c:pt>
                <c:pt idx="90">
                  <c:v>36.651915401949339</c:v>
                </c:pt>
                <c:pt idx="91">
                  <c:v>35.63380664078408</c:v>
                </c:pt>
                <c:pt idx="92">
                  <c:v>34.615697879618821</c:v>
                </c:pt>
                <c:pt idx="93">
                  <c:v>33.597589118453556</c:v>
                </c:pt>
                <c:pt idx="94">
                  <c:v>32.918849944343386</c:v>
                </c:pt>
                <c:pt idx="95">
                  <c:v>31.90074118317813</c:v>
                </c:pt>
                <c:pt idx="96">
                  <c:v>30.882632422012865</c:v>
                </c:pt>
                <c:pt idx="97">
                  <c:v>30.203893247902695</c:v>
                </c:pt>
                <c:pt idx="98">
                  <c:v>29.18578448673744</c:v>
                </c:pt>
                <c:pt idx="99">
                  <c:v>28.507045312627262</c:v>
                </c:pt>
                <c:pt idx="100">
                  <c:v>27.828306138517092</c:v>
                </c:pt>
                <c:pt idx="101">
                  <c:v>26.810197377351834</c:v>
                </c:pt>
                <c:pt idx="102">
                  <c:v>26.131458203241657</c:v>
                </c:pt>
                <c:pt idx="103">
                  <c:v>25.452719029131487</c:v>
                </c:pt>
                <c:pt idx="104">
                  <c:v>24.773979855021313</c:v>
                </c:pt>
                <c:pt idx="105">
                  <c:v>24.095240680911139</c:v>
                </c:pt>
                <c:pt idx="106">
                  <c:v>23.416501506800966</c:v>
                </c:pt>
                <c:pt idx="107">
                  <c:v>22.737762332690792</c:v>
                </c:pt>
                <c:pt idx="108">
                  <c:v>22.398392745635707</c:v>
                </c:pt>
                <c:pt idx="109">
                  <c:v>21.719653571525534</c:v>
                </c:pt>
                <c:pt idx="110">
                  <c:v>21.04091439741536</c:v>
                </c:pt>
                <c:pt idx="111">
                  <c:v>20.36217522330519</c:v>
                </c:pt>
                <c:pt idx="112">
                  <c:v>20.022805636250101</c:v>
                </c:pt>
                <c:pt idx="113">
                  <c:v>19.683436049195016</c:v>
                </c:pt>
                <c:pt idx="114">
                  <c:v>19.004696875084843</c:v>
                </c:pt>
                <c:pt idx="115">
                  <c:v>18.325957700974669</c:v>
                </c:pt>
                <c:pt idx="116">
                  <c:v>17.986588113919584</c:v>
                </c:pt>
                <c:pt idx="117">
                  <c:v>17.647218526864496</c:v>
                </c:pt>
                <c:pt idx="118">
                  <c:v>17.307848939809411</c:v>
                </c:pt>
                <c:pt idx="119">
                  <c:v>16.629109765699237</c:v>
                </c:pt>
                <c:pt idx="120">
                  <c:v>15.950370591589065</c:v>
                </c:pt>
                <c:pt idx="121">
                  <c:v>15.611001004533977</c:v>
                </c:pt>
                <c:pt idx="122">
                  <c:v>15.271631417478892</c:v>
                </c:pt>
                <c:pt idx="123">
                  <c:v>14.932261830423805</c:v>
                </c:pt>
                <c:pt idx="124">
                  <c:v>14.59289224336872</c:v>
                </c:pt>
                <c:pt idx="125">
                  <c:v>14.253522656313631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43.778676730106156</c:v>
                </c:pt>
                <c:pt idx="85">
                  <c:v>42.76056796894089</c:v>
                </c:pt>
                <c:pt idx="86">
                  <c:v>41.742459207775632</c:v>
                </c:pt>
                <c:pt idx="87">
                  <c:v>41.063720033665462</c:v>
                </c:pt>
                <c:pt idx="88">
                  <c:v>40.72435044661038</c:v>
                </c:pt>
                <c:pt idx="89">
                  <c:v>40.045611272500203</c:v>
                </c:pt>
                <c:pt idx="90">
                  <c:v>39.706241685445121</c:v>
                </c:pt>
                <c:pt idx="91">
                  <c:v>39.366872098390033</c:v>
                </c:pt>
                <c:pt idx="92">
                  <c:v>39.027502511334944</c:v>
                </c:pt>
                <c:pt idx="93">
                  <c:v>38.688132924279863</c:v>
                </c:pt>
                <c:pt idx="94">
                  <c:v>38.348763337224774</c:v>
                </c:pt>
                <c:pt idx="95">
                  <c:v>38.009393750169686</c:v>
                </c:pt>
                <c:pt idx="96">
                  <c:v>37.670024163114597</c:v>
                </c:pt>
                <c:pt idx="97">
                  <c:v>37.330654576059516</c:v>
                </c:pt>
                <c:pt idx="98">
                  <c:v>36.991284989004427</c:v>
                </c:pt>
                <c:pt idx="99">
                  <c:v>36.651915401949339</c:v>
                </c:pt>
                <c:pt idx="100">
                  <c:v>36.31254581489425</c:v>
                </c:pt>
                <c:pt idx="101">
                  <c:v>35.973176227839168</c:v>
                </c:pt>
                <c:pt idx="102">
                  <c:v>35.63380664078408</c:v>
                </c:pt>
                <c:pt idx="103">
                  <c:v>35.63380664078408</c:v>
                </c:pt>
                <c:pt idx="104">
                  <c:v>35.63380664078408</c:v>
                </c:pt>
                <c:pt idx="105">
                  <c:v>35.294437053728991</c:v>
                </c:pt>
                <c:pt idx="106">
                  <c:v>34.955067466673903</c:v>
                </c:pt>
                <c:pt idx="107">
                  <c:v>34.615697879618821</c:v>
                </c:pt>
                <c:pt idx="108">
                  <c:v>34.276328292563733</c:v>
                </c:pt>
                <c:pt idx="109">
                  <c:v>33.936958705508644</c:v>
                </c:pt>
                <c:pt idx="110">
                  <c:v>33.597589118453556</c:v>
                </c:pt>
                <c:pt idx="111">
                  <c:v>33.258219531398474</c:v>
                </c:pt>
                <c:pt idx="112">
                  <c:v>33.258219531398474</c:v>
                </c:pt>
                <c:pt idx="113">
                  <c:v>33.258219531398474</c:v>
                </c:pt>
                <c:pt idx="114">
                  <c:v>32.918849944343386</c:v>
                </c:pt>
                <c:pt idx="115">
                  <c:v>32.579480357288297</c:v>
                </c:pt>
                <c:pt idx="116">
                  <c:v>32.240110770233215</c:v>
                </c:pt>
                <c:pt idx="117">
                  <c:v>31.90074118317813</c:v>
                </c:pt>
                <c:pt idx="118">
                  <c:v>31.561371596123042</c:v>
                </c:pt>
                <c:pt idx="119">
                  <c:v>31.222002009067953</c:v>
                </c:pt>
                <c:pt idx="120">
                  <c:v>30.882632422012865</c:v>
                </c:pt>
                <c:pt idx="121">
                  <c:v>30.882632422012865</c:v>
                </c:pt>
                <c:pt idx="122">
                  <c:v>30.882632422012865</c:v>
                </c:pt>
                <c:pt idx="123">
                  <c:v>30.882632422012865</c:v>
                </c:pt>
                <c:pt idx="124">
                  <c:v>30.543262834957783</c:v>
                </c:pt>
                <c:pt idx="125">
                  <c:v>30.203893247902695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43.778676730106156</c:v>
                </c:pt>
                <c:pt idx="85">
                  <c:v>43.099937555995979</c:v>
                </c:pt>
                <c:pt idx="86">
                  <c:v>42.76056796894089</c:v>
                </c:pt>
                <c:pt idx="87">
                  <c:v>42.76056796894089</c:v>
                </c:pt>
                <c:pt idx="88">
                  <c:v>43.099937555995979</c:v>
                </c:pt>
                <c:pt idx="89">
                  <c:v>43.439307143051067</c:v>
                </c:pt>
                <c:pt idx="90">
                  <c:v>44.118046317161237</c:v>
                </c:pt>
                <c:pt idx="91">
                  <c:v>45.136155078326503</c:v>
                </c:pt>
                <c:pt idx="92">
                  <c:v>46.154263839491762</c:v>
                </c:pt>
                <c:pt idx="93">
                  <c:v>46.833003013601932</c:v>
                </c:pt>
                <c:pt idx="94">
                  <c:v>47.511742187712109</c:v>
                </c:pt>
                <c:pt idx="95">
                  <c:v>48.190481361822279</c:v>
                </c:pt>
                <c:pt idx="96">
                  <c:v>49.208590122987545</c:v>
                </c:pt>
                <c:pt idx="97">
                  <c:v>50.226698884152796</c:v>
                </c:pt>
                <c:pt idx="98">
                  <c:v>51.244807645318055</c:v>
                </c:pt>
                <c:pt idx="99">
                  <c:v>51.923546819428232</c:v>
                </c:pt>
                <c:pt idx="100">
                  <c:v>52.941655580593491</c:v>
                </c:pt>
                <c:pt idx="101">
                  <c:v>53.959764341758749</c:v>
                </c:pt>
                <c:pt idx="102">
                  <c:v>54.977873102924008</c:v>
                </c:pt>
                <c:pt idx="103">
                  <c:v>55.995981864089266</c:v>
                </c:pt>
                <c:pt idx="104">
                  <c:v>57.014090625254525</c:v>
                </c:pt>
                <c:pt idx="105">
                  <c:v>58.032199386419784</c:v>
                </c:pt>
                <c:pt idx="106">
                  <c:v>59.050308147585042</c:v>
                </c:pt>
                <c:pt idx="107">
                  <c:v>60.068416908750308</c:v>
                </c:pt>
                <c:pt idx="108">
                  <c:v>61.086525669915567</c:v>
                </c:pt>
                <c:pt idx="109">
                  <c:v>62.444004018135907</c:v>
                </c:pt>
                <c:pt idx="110">
                  <c:v>63.462112779301165</c:v>
                </c:pt>
                <c:pt idx="111">
                  <c:v>64.81959112752152</c:v>
                </c:pt>
                <c:pt idx="112">
                  <c:v>65.837699888686771</c:v>
                </c:pt>
                <c:pt idx="113">
                  <c:v>67.195178236907111</c:v>
                </c:pt>
                <c:pt idx="114">
                  <c:v>68.213286998072377</c:v>
                </c:pt>
                <c:pt idx="115">
                  <c:v>69.570765346292731</c:v>
                </c:pt>
                <c:pt idx="116">
                  <c:v>70.588874107457983</c:v>
                </c:pt>
                <c:pt idx="117">
                  <c:v>71.946352455678337</c:v>
                </c:pt>
                <c:pt idx="118">
                  <c:v>73.303830803898677</c:v>
                </c:pt>
                <c:pt idx="119">
                  <c:v>74.661309152119031</c:v>
                </c:pt>
                <c:pt idx="120">
                  <c:v>76.018787500339371</c:v>
                </c:pt>
                <c:pt idx="121">
                  <c:v>77.376265848559726</c:v>
                </c:pt>
                <c:pt idx="122">
                  <c:v>78.733744196780066</c:v>
                </c:pt>
                <c:pt idx="123">
                  <c:v>80.430592132055494</c:v>
                </c:pt>
                <c:pt idx="124">
                  <c:v>81.788070480275834</c:v>
                </c:pt>
                <c:pt idx="125">
                  <c:v>83.145548828496189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516</c:v>
                </c:pt>
                <c:pt idx="1">
                  <c:v>387</c:v>
                </c:pt>
                <c:pt idx="2">
                  <c:v>324</c:v>
                </c:pt>
                <c:pt idx="3">
                  <c:v>176</c:v>
                </c:pt>
                <c:pt idx="4">
                  <c:v>145</c:v>
                </c:pt>
                <c:pt idx="5">
                  <c:v>564</c:v>
                </c:pt>
                <c:pt idx="6">
                  <c:v>640</c:v>
                </c:pt>
                <c:pt idx="7">
                  <c:v>519</c:v>
                </c:pt>
                <c:pt idx="8">
                  <c:v>463</c:v>
                </c:pt>
                <c:pt idx="9">
                  <c:v>205</c:v>
                </c:pt>
                <c:pt idx="10">
                  <c:v>129</c:v>
                </c:pt>
                <c:pt idx="11">
                  <c:v>407</c:v>
                </c:pt>
                <c:pt idx="12">
                  <c:v>505</c:v>
                </c:pt>
                <c:pt idx="13">
                  <c:v>357</c:v>
                </c:pt>
                <c:pt idx="14">
                  <c:v>325</c:v>
                </c:pt>
                <c:pt idx="15">
                  <c:v>342</c:v>
                </c:pt>
                <c:pt idx="16">
                  <c:v>142</c:v>
                </c:pt>
                <c:pt idx="17">
                  <c:v>85</c:v>
                </c:pt>
                <c:pt idx="18">
                  <c:v>310</c:v>
                </c:pt>
                <c:pt idx="19">
                  <c:v>364</c:v>
                </c:pt>
                <c:pt idx="20">
                  <c:v>286</c:v>
                </c:pt>
                <c:pt idx="21">
                  <c:v>222</c:v>
                </c:pt>
                <c:pt idx="22">
                  <c:v>252</c:v>
                </c:pt>
                <c:pt idx="23">
                  <c:v>101</c:v>
                </c:pt>
                <c:pt idx="24">
                  <c:v>118</c:v>
                </c:pt>
                <c:pt idx="25">
                  <c:v>205</c:v>
                </c:pt>
                <c:pt idx="26">
                  <c:v>321</c:v>
                </c:pt>
                <c:pt idx="27">
                  <c:v>244</c:v>
                </c:pt>
                <c:pt idx="28">
                  <c:v>216</c:v>
                </c:pt>
                <c:pt idx="29">
                  <c:v>252</c:v>
                </c:pt>
                <c:pt idx="30">
                  <c:v>122</c:v>
                </c:pt>
                <c:pt idx="3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267</c:v>
                </c:pt>
                <c:pt idx="26">
                  <c:v>249</c:v>
                </c:pt>
                <c:pt idx="27">
                  <c:v>235</c:v>
                </c:pt>
                <c:pt idx="28">
                  <c:v>225</c:v>
                </c:pt>
                <c:pt idx="29">
                  <c:v>215</c:v>
                </c:pt>
                <c:pt idx="30">
                  <c:v>206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167</c:v>
                </c:pt>
                <c:pt idx="35">
                  <c:v>160</c:v>
                </c:pt>
                <c:pt idx="36">
                  <c:v>152</c:v>
                </c:pt>
                <c:pt idx="37">
                  <c:v>145</c:v>
                </c:pt>
                <c:pt idx="38">
                  <c:v>137</c:v>
                </c:pt>
                <c:pt idx="39">
                  <c:v>131</c:v>
                </c:pt>
                <c:pt idx="40">
                  <c:v>124</c:v>
                </c:pt>
                <c:pt idx="41">
                  <c:v>119</c:v>
                </c:pt>
                <c:pt idx="42">
                  <c:v>113</c:v>
                </c:pt>
                <c:pt idx="43">
                  <c:v>108</c:v>
                </c:pt>
                <c:pt idx="44">
                  <c:v>103</c:v>
                </c:pt>
                <c:pt idx="45">
                  <c:v>98</c:v>
                </c:pt>
                <c:pt idx="46">
                  <c:v>93</c:v>
                </c:pt>
                <c:pt idx="47">
                  <c:v>89</c:v>
                </c:pt>
                <c:pt idx="48">
                  <c:v>85</c:v>
                </c:pt>
                <c:pt idx="49">
                  <c:v>81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56</c:v>
                </c:pt>
                <c:pt idx="58">
                  <c:v>53</c:v>
                </c:pt>
                <c:pt idx="59">
                  <c:v>51</c:v>
                </c:pt>
                <c:pt idx="60">
                  <c:v>49</c:v>
                </c:pt>
                <c:pt idx="61">
                  <c:v>46</c:v>
                </c:pt>
                <c:pt idx="62">
                  <c:v>45</c:v>
                </c:pt>
                <c:pt idx="63">
                  <c:v>43</c:v>
                </c:pt>
                <c:pt idx="64">
                  <c:v>41</c:v>
                </c:pt>
                <c:pt idx="65">
                  <c:v>39</c:v>
                </c:pt>
                <c:pt idx="6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267</c:v>
                </c:pt>
                <c:pt idx="26">
                  <c:v>261</c:v>
                </c:pt>
                <c:pt idx="27">
                  <c:v>254</c:v>
                </c:pt>
                <c:pt idx="28">
                  <c:v>247</c:v>
                </c:pt>
                <c:pt idx="29">
                  <c:v>240</c:v>
                </c:pt>
                <c:pt idx="30">
                  <c:v>233</c:v>
                </c:pt>
                <c:pt idx="31">
                  <c:v>226</c:v>
                </c:pt>
                <c:pt idx="32">
                  <c:v>220</c:v>
                </c:pt>
                <c:pt idx="33">
                  <c:v>215</c:v>
                </c:pt>
                <c:pt idx="34">
                  <c:v>209</c:v>
                </c:pt>
                <c:pt idx="35">
                  <c:v>203</c:v>
                </c:pt>
                <c:pt idx="36">
                  <c:v>197</c:v>
                </c:pt>
                <c:pt idx="37">
                  <c:v>192</c:v>
                </c:pt>
                <c:pt idx="38">
                  <c:v>187</c:v>
                </c:pt>
                <c:pt idx="39">
                  <c:v>182</c:v>
                </c:pt>
                <c:pt idx="40">
                  <c:v>177</c:v>
                </c:pt>
                <c:pt idx="41">
                  <c:v>172</c:v>
                </c:pt>
                <c:pt idx="42">
                  <c:v>167</c:v>
                </c:pt>
                <c:pt idx="43">
                  <c:v>163</c:v>
                </c:pt>
                <c:pt idx="44">
                  <c:v>158</c:v>
                </c:pt>
                <c:pt idx="45">
                  <c:v>154</c:v>
                </c:pt>
                <c:pt idx="46">
                  <c:v>150</c:v>
                </c:pt>
                <c:pt idx="47">
                  <c:v>146</c:v>
                </c:pt>
                <c:pt idx="48">
                  <c:v>142</c:v>
                </c:pt>
                <c:pt idx="49">
                  <c:v>138</c:v>
                </c:pt>
                <c:pt idx="50">
                  <c:v>135</c:v>
                </c:pt>
                <c:pt idx="51">
                  <c:v>131</c:v>
                </c:pt>
                <c:pt idx="52">
                  <c:v>128</c:v>
                </c:pt>
                <c:pt idx="53">
                  <c:v>124</c:v>
                </c:pt>
                <c:pt idx="54">
                  <c:v>121</c:v>
                </c:pt>
                <c:pt idx="55">
                  <c:v>118</c:v>
                </c:pt>
                <c:pt idx="56">
                  <c:v>115</c:v>
                </c:pt>
                <c:pt idx="57">
                  <c:v>112</c:v>
                </c:pt>
                <c:pt idx="58">
                  <c:v>109</c:v>
                </c:pt>
                <c:pt idx="59">
                  <c:v>106</c:v>
                </c:pt>
                <c:pt idx="60">
                  <c:v>103</c:v>
                </c:pt>
                <c:pt idx="61">
                  <c:v>101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91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267</c:v>
                </c:pt>
                <c:pt idx="26">
                  <c:v>273</c:v>
                </c:pt>
                <c:pt idx="27">
                  <c:v>273</c:v>
                </c:pt>
                <c:pt idx="28">
                  <c:v>270</c:v>
                </c:pt>
                <c:pt idx="29">
                  <c:v>264</c:v>
                </c:pt>
                <c:pt idx="30">
                  <c:v>261</c:v>
                </c:pt>
                <c:pt idx="31">
                  <c:v>259</c:v>
                </c:pt>
                <c:pt idx="32">
                  <c:v>258</c:v>
                </c:pt>
                <c:pt idx="33">
                  <c:v>258</c:v>
                </c:pt>
                <c:pt idx="34">
                  <c:v>255</c:v>
                </c:pt>
                <c:pt idx="35">
                  <c:v>252</c:v>
                </c:pt>
                <c:pt idx="36">
                  <c:v>249</c:v>
                </c:pt>
                <c:pt idx="37">
                  <c:v>248</c:v>
                </c:pt>
                <c:pt idx="38">
                  <c:v>246</c:v>
                </c:pt>
                <c:pt idx="39">
                  <c:v>245</c:v>
                </c:pt>
                <c:pt idx="40">
                  <c:v>243</c:v>
                </c:pt>
                <c:pt idx="41">
                  <c:v>240</c:v>
                </c:pt>
                <c:pt idx="42">
                  <c:v>238</c:v>
                </c:pt>
                <c:pt idx="43">
                  <c:v>236</c:v>
                </c:pt>
                <c:pt idx="44">
                  <c:v>235</c:v>
                </c:pt>
                <c:pt idx="45">
                  <c:v>233</c:v>
                </c:pt>
                <c:pt idx="46">
                  <c:v>231</c:v>
                </c:pt>
                <c:pt idx="47">
                  <c:v>229</c:v>
                </c:pt>
                <c:pt idx="48">
                  <c:v>227</c:v>
                </c:pt>
                <c:pt idx="49">
                  <c:v>225</c:v>
                </c:pt>
                <c:pt idx="50">
                  <c:v>224</c:v>
                </c:pt>
                <c:pt idx="51">
                  <c:v>222</c:v>
                </c:pt>
                <c:pt idx="52">
                  <c:v>220</c:v>
                </c:pt>
                <c:pt idx="53">
                  <c:v>219</c:v>
                </c:pt>
                <c:pt idx="54">
                  <c:v>217</c:v>
                </c:pt>
                <c:pt idx="55">
                  <c:v>215</c:v>
                </c:pt>
                <c:pt idx="56">
                  <c:v>214</c:v>
                </c:pt>
                <c:pt idx="57">
                  <c:v>212</c:v>
                </c:pt>
                <c:pt idx="58">
                  <c:v>210</c:v>
                </c:pt>
                <c:pt idx="59">
                  <c:v>209</c:v>
                </c:pt>
                <c:pt idx="60">
                  <c:v>207</c:v>
                </c:pt>
                <c:pt idx="61">
                  <c:v>205</c:v>
                </c:pt>
                <c:pt idx="62">
                  <c:v>204</c:v>
                </c:pt>
                <c:pt idx="63">
                  <c:v>202</c:v>
                </c:pt>
                <c:pt idx="64">
                  <c:v>201</c:v>
                </c:pt>
                <c:pt idx="65">
                  <c:v>199</c:v>
                </c:pt>
                <c:pt idx="66">
                  <c:v>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267</c:v>
                </c:pt>
                <c:pt idx="26">
                  <c:v>292</c:v>
                </c:pt>
                <c:pt idx="27">
                  <c:v>302</c:v>
                </c:pt>
                <c:pt idx="28">
                  <c:v>303</c:v>
                </c:pt>
                <c:pt idx="29">
                  <c:v>300</c:v>
                </c:pt>
                <c:pt idx="30">
                  <c:v>304</c:v>
                </c:pt>
                <c:pt idx="31">
                  <c:v>311</c:v>
                </c:pt>
                <c:pt idx="32">
                  <c:v>320</c:v>
                </c:pt>
                <c:pt idx="33">
                  <c:v>330</c:v>
                </c:pt>
                <c:pt idx="34">
                  <c:v>334</c:v>
                </c:pt>
                <c:pt idx="35">
                  <c:v>336</c:v>
                </c:pt>
                <c:pt idx="36">
                  <c:v>341</c:v>
                </c:pt>
                <c:pt idx="37">
                  <c:v>349</c:v>
                </c:pt>
                <c:pt idx="38">
                  <c:v>357</c:v>
                </c:pt>
                <c:pt idx="39">
                  <c:v>364</c:v>
                </c:pt>
                <c:pt idx="40">
                  <c:v>370</c:v>
                </c:pt>
                <c:pt idx="41">
                  <c:v>376</c:v>
                </c:pt>
                <c:pt idx="42">
                  <c:v>382</c:v>
                </c:pt>
                <c:pt idx="43">
                  <c:v>390</c:v>
                </c:pt>
                <c:pt idx="44">
                  <c:v>398</c:v>
                </c:pt>
                <c:pt idx="45">
                  <c:v>405</c:v>
                </c:pt>
                <c:pt idx="46">
                  <c:v>412</c:v>
                </c:pt>
                <c:pt idx="47">
                  <c:v>419</c:v>
                </c:pt>
                <c:pt idx="48">
                  <c:v>427</c:v>
                </c:pt>
                <c:pt idx="49">
                  <c:v>435</c:v>
                </c:pt>
                <c:pt idx="50">
                  <c:v>443</c:v>
                </c:pt>
                <c:pt idx="51">
                  <c:v>451</c:v>
                </c:pt>
                <c:pt idx="52">
                  <c:v>459</c:v>
                </c:pt>
                <c:pt idx="53">
                  <c:v>468</c:v>
                </c:pt>
                <c:pt idx="54">
                  <c:v>476</c:v>
                </c:pt>
                <c:pt idx="55">
                  <c:v>485</c:v>
                </c:pt>
                <c:pt idx="56">
                  <c:v>494</c:v>
                </c:pt>
                <c:pt idx="57">
                  <c:v>503</c:v>
                </c:pt>
                <c:pt idx="58">
                  <c:v>512</c:v>
                </c:pt>
                <c:pt idx="59">
                  <c:v>521</c:v>
                </c:pt>
                <c:pt idx="60">
                  <c:v>530</c:v>
                </c:pt>
                <c:pt idx="61">
                  <c:v>540</c:v>
                </c:pt>
                <c:pt idx="62">
                  <c:v>550</c:v>
                </c:pt>
                <c:pt idx="63">
                  <c:v>560</c:v>
                </c:pt>
                <c:pt idx="64">
                  <c:v>570</c:v>
                </c:pt>
                <c:pt idx="65">
                  <c:v>580</c:v>
                </c:pt>
                <c:pt idx="66">
                  <c:v>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335.8243043247885</c:v>
                </c:pt>
                <c:pt idx="1">
                  <c:v>343.62000816112743</c:v>
                </c:pt>
                <c:pt idx="2">
                  <c:v>358.11514498182015</c:v>
                </c:pt>
                <c:pt idx="3">
                  <c:v>372.48847393007009</c:v>
                </c:pt>
                <c:pt idx="4">
                  <c:v>371.39220307808495</c:v>
                </c:pt>
                <c:pt idx="5">
                  <c:v>389.41976819961872</c:v>
                </c:pt>
                <c:pt idx="6">
                  <c:v>389.78519181694713</c:v>
                </c:pt>
                <c:pt idx="7">
                  <c:v>387.5926501129768</c:v>
                </c:pt>
                <c:pt idx="8">
                  <c:v>404.40213651008264</c:v>
                </c:pt>
                <c:pt idx="9">
                  <c:v>405.98563885183898</c:v>
                </c:pt>
                <c:pt idx="10">
                  <c:v>407.32552544870975</c:v>
                </c:pt>
                <c:pt idx="11">
                  <c:v>415.24303715749153</c:v>
                </c:pt>
                <c:pt idx="12">
                  <c:v>426.20574567734315</c:v>
                </c:pt>
                <c:pt idx="13">
                  <c:v>436.43760696253798</c:v>
                </c:pt>
                <c:pt idx="14">
                  <c:v>461.65183655819675</c:v>
                </c:pt>
                <c:pt idx="15">
                  <c:v>479.435785934845</c:v>
                </c:pt>
                <c:pt idx="16">
                  <c:v>505.62447851004606</c:v>
                </c:pt>
                <c:pt idx="17">
                  <c:v>545.21203705395487</c:v>
                </c:pt>
                <c:pt idx="18">
                  <c:v>577.97835474106694</c:v>
                </c:pt>
                <c:pt idx="19">
                  <c:v>594.78784113817278</c:v>
                </c:pt>
                <c:pt idx="20">
                  <c:v>615.86060307077651</c:v>
                </c:pt>
                <c:pt idx="21">
                  <c:v>645.82533969170424</c:v>
                </c:pt>
                <c:pt idx="22">
                  <c:v>680.66239121034391</c:v>
                </c:pt>
                <c:pt idx="23">
                  <c:v>709.04362548951542</c:v>
                </c:pt>
                <c:pt idx="24">
                  <c:v>738.15570700334365</c:v>
                </c:pt>
                <c:pt idx="25">
                  <c:v>780.1794229961082</c:v>
                </c:pt>
                <c:pt idx="26">
                  <c:v>797.23252513809962</c:v>
                </c:pt>
                <c:pt idx="27">
                  <c:v>802.34845578069712</c:v>
                </c:pt>
                <c:pt idx="28">
                  <c:v>795.28359917901503</c:v>
                </c:pt>
                <c:pt idx="29">
                  <c:v>823.78664133062921</c:v>
                </c:pt>
                <c:pt idx="30">
                  <c:v>857.04019050751242</c:v>
                </c:pt>
                <c:pt idx="31">
                  <c:v>877.86933669523057</c:v>
                </c:pt>
                <c:pt idx="32">
                  <c:v>881.03634137874326</c:v>
                </c:pt>
                <c:pt idx="33">
                  <c:v>874.58052413927521</c:v>
                </c:pt>
                <c:pt idx="34">
                  <c:v>867.02843604782174</c:v>
                </c:pt>
                <c:pt idx="35">
                  <c:v>879.08741541965844</c:v>
                </c:pt>
                <c:pt idx="36">
                  <c:v>881.76718861340009</c:v>
                </c:pt>
                <c:pt idx="37">
                  <c:v>902.71814267356092</c:v>
                </c:pt>
                <c:pt idx="38">
                  <c:v>884.20334606225606</c:v>
                </c:pt>
                <c:pt idx="39">
                  <c:v>901.62187182157584</c:v>
                </c:pt>
                <c:pt idx="40">
                  <c:v>892.9735128781374</c:v>
                </c:pt>
                <c:pt idx="41">
                  <c:v>888.10119798042547</c:v>
                </c:pt>
                <c:pt idx="42">
                  <c:v>884.32515393469885</c:v>
                </c:pt>
                <c:pt idx="43">
                  <c:v>864.83589434385146</c:v>
                </c:pt>
                <c:pt idx="44">
                  <c:v>822.93398622352959</c:v>
                </c:pt>
                <c:pt idx="45">
                  <c:v>817.45263196360384</c:v>
                </c:pt>
                <c:pt idx="46">
                  <c:v>778.83953639923743</c:v>
                </c:pt>
                <c:pt idx="47">
                  <c:v>779.69219150633705</c:v>
                </c:pt>
                <c:pt idx="48">
                  <c:v>769.58213809358494</c:v>
                </c:pt>
                <c:pt idx="49">
                  <c:v>749.97107063029478</c:v>
                </c:pt>
                <c:pt idx="50">
                  <c:v>742.05355892151317</c:v>
                </c:pt>
                <c:pt idx="51">
                  <c:v>710.87074357615734</c:v>
                </c:pt>
                <c:pt idx="52">
                  <c:v>680.66239121034391</c:v>
                </c:pt>
                <c:pt idx="53">
                  <c:v>658.61516629819789</c:v>
                </c:pt>
                <c:pt idx="54">
                  <c:v>629.62489265681245</c:v>
                </c:pt>
                <c:pt idx="55">
                  <c:v>628.16319818749889</c:v>
                </c:pt>
                <c:pt idx="56">
                  <c:v>616.46964243299044</c:v>
                </c:pt>
                <c:pt idx="57">
                  <c:v>585.04321134274903</c:v>
                </c:pt>
                <c:pt idx="58">
                  <c:v>557.027400680906</c:v>
                </c:pt>
                <c:pt idx="59" formatCode="0.0">
                  <c:v>516.09995554012653</c:v>
                </c:pt>
                <c:pt idx="60" formatCode="0.0">
                  <c:v>461.89545230308232</c:v>
                </c:pt>
                <c:pt idx="61" formatCode="0.0">
                  <c:v>453.97794059430066</c:v>
                </c:pt>
                <c:pt idx="62" formatCode="0.0">
                  <c:v>442.8934242020062</c:v>
                </c:pt>
                <c:pt idx="63" formatCode="0.0">
                  <c:v>383.69479819480733</c:v>
                </c:pt>
                <c:pt idx="64" formatCode="0.0">
                  <c:v>341.06204283982873</c:v>
                </c:pt>
                <c:pt idx="65" formatCode="0.0">
                  <c:v>335.21526496257451</c:v>
                </c:pt>
                <c:pt idx="66" formatCode="0.0">
                  <c:v>335.58068857990293</c:v>
                </c:pt>
                <c:pt idx="67" formatCode="0.0">
                  <c:v>344.83808688555541</c:v>
                </c:pt>
                <c:pt idx="68" formatCode="0.0">
                  <c:v>330.34295006486269</c:v>
                </c:pt>
                <c:pt idx="69" formatCode="0.0">
                  <c:v>324.61798006005125</c:v>
                </c:pt>
                <c:pt idx="70" formatCode="0.0">
                  <c:v>356.53164264006381</c:v>
                </c:pt>
                <c:pt idx="71" formatCode="0.0">
                  <c:v>349.34497816593887</c:v>
                </c:pt>
                <c:pt idx="72" formatCode="0.0">
                  <c:v>314.87335026462762</c:v>
                </c:pt>
                <c:pt idx="73" formatCode="0.0">
                  <c:v>291.2426230107252</c:v>
                </c:pt>
                <c:pt idx="74" formatCode="0.0">
                  <c:v>276.50387044514684</c:v>
                </c:pt>
                <c:pt idx="75" formatCode="0.0">
                  <c:v>268.8299744812507</c:v>
                </c:pt>
                <c:pt idx="76" formatCode="0.0">
                  <c:v>263.47042809376768</c:v>
                </c:pt>
                <c:pt idx="77" formatCode="0.0">
                  <c:v>251.6550644668165</c:v>
                </c:pt>
                <c:pt idx="78" formatCode="0.0">
                  <c:v>234.48015445238224</c:v>
                </c:pt>
                <c:pt idx="79" formatCode="0.0">
                  <c:v>225.83179550894374</c:v>
                </c:pt>
                <c:pt idx="80" formatCode="0.0">
                  <c:v>213.28558464733575</c:v>
                </c:pt>
                <c:pt idx="81" formatCode="0.0">
                  <c:v>202.32287612748411</c:v>
                </c:pt>
                <c:pt idx="82" formatCode="0.0">
                  <c:v>197.32875335732948</c:v>
                </c:pt>
                <c:pt idx="83" formatCode="0.0">
                  <c:v>201.34841314794176</c:v>
                </c:pt>
                <c:pt idx="84" formatCode="0.0">
                  <c:v>188.55858654144816</c:v>
                </c:pt>
                <c:pt idx="85" formatCode="0.0">
                  <c:v>183.32084802640793</c:v>
                </c:pt>
                <c:pt idx="86" formatCode="0.0">
                  <c:v>178.20491738381051</c:v>
                </c:pt>
                <c:pt idx="87" formatCode="0.0">
                  <c:v>177.47407014915373</c:v>
                </c:pt>
                <c:pt idx="88" formatCode="0.0">
                  <c:v>177.47407014915373</c:v>
                </c:pt>
                <c:pt idx="89" formatCode="0.0">
                  <c:v>180.03203547045246</c:v>
                </c:pt>
                <c:pt idx="90" formatCode="0.0">
                  <c:v>171.01825290968554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206.2207280456536</c:v>
                </c:pt>
                <c:pt idx="85">
                  <c:v>198.66863995420024</c:v>
                </c:pt>
                <c:pt idx="86">
                  <c:v>190.7511282454185</c:v>
                </c:pt>
                <c:pt idx="87">
                  <c:v>182.83361653663675</c:v>
                </c:pt>
                <c:pt idx="88">
                  <c:v>174.91610482785501</c:v>
                </c:pt>
                <c:pt idx="89">
                  <c:v>166.87678524663048</c:v>
                </c:pt>
                <c:pt idx="90">
                  <c:v>158.83746566540594</c:v>
                </c:pt>
                <c:pt idx="91">
                  <c:v>150.67633821173862</c:v>
                </c:pt>
                <c:pt idx="92">
                  <c:v>143.36786586517084</c:v>
                </c:pt>
                <c:pt idx="93">
                  <c:v>136.54662500837429</c:v>
                </c:pt>
                <c:pt idx="94">
                  <c:v>130.0908077689061</c:v>
                </c:pt>
                <c:pt idx="95">
                  <c:v>123.8786062743235</c:v>
                </c:pt>
                <c:pt idx="96">
                  <c:v>117.78821265218372</c:v>
                </c:pt>
                <c:pt idx="97">
                  <c:v>111.9414347749295</c:v>
                </c:pt>
                <c:pt idx="98">
                  <c:v>106.46008051500368</c:v>
                </c:pt>
                <c:pt idx="99">
                  <c:v>101.34414987240626</c:v>
                </c:pt>
                <c:pt idx="100">
                  <c:v>96.471834974694417</c:v>
                </c:pt>
                <c:pt idx="101">
                  <c:v>91.843135821868159</c:v>
                </c:pt>
                <c:pt idx="102">
                  <c:v>87.336244541484717</c:v>
                </c:pt>
                <c:pt idx="103">
                  <c:v>83.19477687842965</c:v>
                </c:pt>
                <c:pt idx="104">
                  <c:v>79.296924960260185</c:v>
                </c:pt>
                <c:pt idx="105">
                  <c:v>75.520880914533507</c:v>
                </c:pt>
                <c:pt idx="106">
                  <c:v>71.988452613692431</c:v>
                </c:pt>
                <c:pt idx="107">
                  <c:v>68.577832185294142</c:v>
                </c:pt>
                <c:pt idx="108">
                  <c:v>65.28901962933864</c:v>
                </c:pt>
                <c:pt idx="109">
                  <c:v>62.243822818268747</c:v>
                </c:pt>
                <c:pt idx="110">
                  <c:v>59.320433879641641</c:v>
                </c:pt>
                <c:pt idx="111">
                  <c:v>56.518852813457329</c:v>
                </c:pt>
                <c:pt idx="112">
                  <c:v>53.960887492158612</c:v>
                </c:pt>
                <c:pt idx="113">
                  <c:v>51.402922170859902</c:v>
                </c:pt>
                <c:pt idx="114">
                  <c:v>49.088572594446781</c:v>
                </c:pt>
                <c:pt idx="115">
                  <c:v>46.896030890476446</c:v>
                </c:pt>
                <c:pt idx="116">
                  <c:v>44.825297058948919</c:v>
                </c:pt>
                <c:pt idx="117">
                  <c:v>42.87637109986418</c:v>
                </c:pt>
                <c:pt idx="118">
                  <c:v>41.049253013222248</c:v>
                </c:pt>
                <c:pt idx="119">
                  <c:v>39.22213492658031</c:v>
                </c:pt>
                <c:pt idx="120">
                  <c:v>37.516824712381158</c:v>
                </c:pt>
                <c:pt idx="121">
                  <c:v>35.811514498182014</c:v>
                </c:pt>
                <c:pt idx="122">
                  <c:v>34.22801215642567</c:v>
                </c:pt>
                <c:pt idx="123">
                  <c:v>32.64450981466932</c:v>
                </c:pt>
                <c:pt idx="124">
                  <c:v>31.18281534535577</c:v>
                </c:pt>
                <c:pt idx="125">
                  <c:v>29.842928748485011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206.2207280456536</c:v>
                </c:pt>
                <c:pt idx="85">
                  <c:v>199.88671867862817</c:v>
                </c:pt>
                <c:pt idx="86">
                  <c:v>193.7963250564884</c:v>
                </c:pt>
                <c:pt idx="87">
                  <c:v>188.07135505167699</c:v>
                </c:pt>
                <c:pt idx="88">
                  <c:v>182.59000079175118</c:v>
                </c:pt>
                <c:pt idx="89">
                  <c:v>177.35226227671095</c:v>
                </c:pt>
                <c:pt idx="90">
                  <c:v>172.35813950655631</c:v>
                </c:pt>
                <c:pt idx="91">
                  <c:v>167.60763248128725</c:v>
                </c:pt>
                <c:pt idx="92">
                  <c:v>162.97893332846101</c:v>
                </c:pt>
                <c:pt idx="93">
                  <c:v>158.47204204807755</c:v>
                </c:pt>
                <c:pt idx="94">
                  <c:v>154.08695864013691</c:v>
                </c:pt>
                <c:pt idx="95">
                  <c:v>149.82368310463906</c:v>
                </c:pt>
                <c:pt idx="96">
                  <c:v>145.68221544158399</c:v>
                </c:pt>
                <c:pt idx="97">
                  <c:v>141.78436352341453</c:v>
                </c:pt>
                <c:pt idx="98">
                  <c:v>138.00831947768785</c:v>
                </c:pt>
                <c:pt idx="99">
                  <c:v>134.23227543196117</c:v>
                </c:pt>
                <c:pt idx="100">
                  <c:v>130.57803925867728</c:v>
                </c:pt>
                <c:pt idx="101">
                  <c:v>127.04561095783622</c:v>
                </c:pt>
                <c:pt idx="102">
                  <c:v>123.63499052943793</c:v>
                </c:pt>
                <c:pt idx="103">
                  <c:v>120.34617797348243</c:v>
                </c:pt>
                <c:pt idx="104">
                  <c:v>117.05736541752694</c:v>
                </c:pt>
                <c:pt idx="105">
                  <c:v>113.89036073401422</c:v>
                </c:pt>
                <c:pt idx="106">
                  <c:v>110.72335605050155</c:v>
                </c:pt>
                <c:pt idx="107">
                  <c:v>107.67815923943165</c:v>
                </c:pt>
                <c:pt idx="108">
                  <c:v>104.75477030080455</c:v>
                </c:pt>
                <c:pt idx="109">
                  <c:v>101.95318923462023</c:v>
                </c:pt>
                <c:pt idx="110">
                  <c:v>99.151608168435914</c:v>
                </c:pt>
                <c:pt idx="111">
                  <c:v>96.471834974694417</c:v>
                </c:pt>
                <c:pt idx="112">
                  <c:v>93.913869653395693</c:v>
                </c:pt>
                <c:pt idx="113">
                  <c:v>91.47771220453977</c:v>
                </c:pt>
                <c:pt idx="114">
                  <c:v>89.041554755683862</c:v>
                </c:pt>
                <c:pt idx="115">
                  <c:v>86.72720517927074</c:v>
                </c:pt>
                <c:pt idx="116">
                  <c:v>84.412855602857618</c:v>
                </c:pt>
                <c:pt idx="117">
                  <c:v>82.220313898887284</c:v>
                </c:pt>
                <c:pt idx="118">
                  <c:v>80.14958006735975</c:v>
                </c:pt>
                <c:pt idx="119">
                  <c:v>77.957038363389429</c:v>
                </c:pt>
                <c:pt idx="120">
                  <c:v>75.886304531861896</c:v>
                </c:pt>
                <c:pt idx="121">
                  <c:v>73.937378572777163</c:v>
                </c:pt>
                <c:pt idx="122">
                  <c:v>71.988452613692431</c:v>
                </c:pt>
                <c:pt idx="123">
                  <c:v>70.161334527050485</c:v>
                </c:pt>
                <c:pt idx="124">
                  <c:v>68.334216440408554</c:v>
                </c:pt>
                <c:pt idx="125">
                  <c:v>66.507098353766608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206.2207280456536</c:v>
                </c:pt>
                <c:pt idx="85">
                  <c:v>201.10479740305618</c:v>
                </c:pt>
                <c:pt idx="86">
                  <c:v>196.96332974000111</c:v>
                </c:pt>
                <c:pt idx="87">
                  <c:v>193.55270931160283</c:v>
                </c:pt>
                <c:pt idx="88">
                  <c:v>190.5075125005329</c:v>
                </c:pt>
                <c:pt idx="89">
                  <c:v>187.94954717923417</c:v>
                </c:pt>
                <c:pt idx="90">
                  <c:v>186.24423696503504</c:v>
                </c:pt>
                <c:pt idx="91">
                  <c:v>185.26977398549269</c:v>
                </c:pt>
                <c:pt idx="92">
                  <c:v>183.68627164373632</c:v>
                </c:pt>
                <c:pt idx="93">
                  <c:v>181.8591535570944</c:v>
                </c:pt>
                <c:pt idx="94">
                  <c:v>180.03203547045246</c:v>
                </c:pt>
                <c:pt idx="95">
                  <c:v>178.5703410011389</c:v>
                </c:pt>
                <c:pt idx="96">
                  <c:v>177.35226227671095</c:v>
                </c:pt>
                <c:pt idx="97">
                  <c:v>176.13418355228299</c:v>
                </c:pt>
                <c:pt idx="98">
                  <c:v>174.79429695541222</c:v>
                </c:pt>
                <c:pt idx="99">
                  <c:v>173.33260248609869</c:v>
                </c:pt>
                <c:pt idx="100">
                  <c:v>171.87090801678511</c:v>
                </c:pt>
                <c:pt idx="101">
                  <c:v>170.53102141991437</c:v>
                </c:pt>
                <c:pt idx="102">
                  <c:v>169.19113482304363</c:v>
                </c:pt>
                <c:pt idx="103">
                  <c:v>167.85124822617286</c:v>
                </c:pt>
                <c:pt idx="104">
                  <c:v>166.51136162930209</c:v>
                </c:pt>
                <c:pt idx="105">
                  <c:v>165.17147503243135</c:v>
                </c:pt>
                <c:pt idx="106">
                  <c:v>163.70978056311779</c:v>
                </c:pt>
                <c:pt idx="107">
                  <c:v>162.36989396624705</c:v>
                </c:pt>
                <c:pt idx="108">
                  <c:v>161.15181524181909</c:v>
                </c:pt>
                <c:pt idx="109">
                  <c:v>159.93373651739111</c:v>
                </c:pt>
                <c:pt idx="110">
                  <c:v>158.71565779296316</c:v>
                </c:pt>
                <c:pt idx="111">
                  <c:v>157.37577119609242</c:v>
                </c:pt>
                <c:pt idx="112">
                  <c:v>156.15769247166443</c:v>
                </c:pt>
                <c:pt idx="113">
                  <c:v>154.93961374723648</c:v>
                </c:pt>
                <c:pt idx="114">
                  <c:v>153.72153502280852</c:v>
                </c:pt>
                <c:pt idx="115">
                  <c:v>152.50345629838057</c:v>
                </c:pt>
                <c:pt idx="116">
                  <c:v>151.28537757395259</c:v>
                </c:pt>
                <c:pt idx="117">
                  <c:v>150.06729884952463</c:v>
                </c:pt>
                <c:pt idx="118">
                  <c:v>148.97102799753949</c:v>
                </c:pt>
                <c:pt idx="119">
                  <c:v>147.75294927311151</c:v>
                </c:pt>
                <c:pt idx="120">
                  <c:v>146.65667842112634</c:v>
                </c:pt>
                <c:pt idx="121">
                  <c:v>145.5604075691412</c:v>
                </c:pt>
                <c:pt idx="122">
                  <c:v>144.46413671715604</c:v>
                </c:pt>
                <c:pt idx="123">
                  <c:v>143.36786586517084</c:v>
                </c:pt>
                <c:pt idx="124">
                  <c:v>142.2715950131857</c:v>
                </c:pt>
                <c:pt idx="125">
                  <c:v>141.17532416120054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206.2207280456536</c:v>
                </c:pt>
                <c:pt idx="85">
                  <c:v>202.9319154896981</c:v>
                </c:pt>
                <c:pt idx="86">
                  <c:v>201.59202889282733</c:v>
                </c:pt>
                <c:pt idx="87">
                  <c:v>201.47022102038454</c:v>
                </c:pt>
                <c:pt idx="88">
                  <c:v>202.07926038259853</c:v>
                </c:pt>
                <c:pt idx="89">
                  <c:v>203.90637846924045</c:v>
                </c:pt>
                <c:pt idx="90">
                  <c:v>207.31699889763874</c:v>
                </c:pt>
                <c:pt idx="91">
                  <c:v>212.55473741267897</c:v>
                </c:pt>
                <c:pt idx="92">
                  <c:v>216.33078145840565</c:v>
                </c:pt>
                <c:pt idx="93">
                  <c:v>219.49778614191837</c:v>
                </c:pt>
                <c:pt idx="94">
                  <c:v>222.78659869787387</c:v>
                </c:pt>
                <c:pt idx="95">
                  <c:v>226.80625848848609</c:v>
                </c:pt>
                <c:pt idx="96">
                  <c:v>231.31314976886958</c:v>
                </c:pt>
                <c:pt idx="97">
                  <c:v>236.06365679413858</c:v>
                </c:pt>
                <c:pt idx="98">
                  <c:v>240.44874020207928</c:v>
                </c:pt>
                <c:pt idx="99">
                  <c:v>244.4683999926915</c:v>
                </c:pt>
                <c:pt idx="100">
                  <c:v>248.73167552818938</c:v>
                </c:pt>
                <c:pt idx="101">
                  <c:v>253.36037468101563</c:v>
                </c:pt>
                <c:pt idx="102">
                  <c:v>258.2326895787275</c:v>
                </c:pt>
                <c:pt idx="103">
                  <c:v>263.10500447643932</c:v>
                </c:pt>
                <c:pt idx="104">
                  <c:v>267.85551150170835</c:v>
                </c:pt>
                <c:pt idx="105">
                  <c:v>272.72782639942022</c:v>
                </c:pt>
                <c:pt idx="106">
                  <c:v>277.60014129713204</c:v>
                </c:pt>
                <c:pt idx="107">
                  <c:v>282.71607193972949</c:v>
                </c:pt>
                <c:pt idx="108">
                  <c:v>287.95381045476972</c:v>
                </c:pt>
                <c:pt idx="109">
                  <c:v>293.31335684225269</c:v>
                </c:pt>
                <c:pt idx="110">
                  <c:v>298.67290322973577</c:v>
                </c:pt>
                <c:pt idx="111">
                  <c:v>304.03244961721879</c:v>
                </c:pt>
                <c:pt idx="112">
                  <c:v>309.5138038771446</c:v>
                </c:pt>
                <c:pt idx="113">
                  <c:v>315.23877388195598</c:v>
                </c:pt>
                <c:pt idx="114">
                  <c:v>320.96374388676742</c:v>
                </c:pt>
                <c:pt idx="115">
                  <c:v>326.81052176402159</c:v>
                </c:pt>
                <c:pt idx="116">
                  <c:v>332.7791075137186</c:v>
                </c:pt>
                <c:pt idx="117">
                  <c:v>338.74769326341561</c:v>
                </c:pt>
                <c:pt idx="118">
                  <c:v>344.83808688555541</c:v>
                </c:pt>
                <c:pt idx="119">
                  <c:v>351.050288380138</c:v>
                </c:pt>
                <c:pt idx="120">
                  <c:v>357.38429774716337</c:v>
                </c:pt>
                <c:pt idx="121">
                  <c:v>363.84011498663159</c:v>
                </c:pt>
                <c:pt idx="122">
                  <c:v>370.41774009854259</c:v>
                </c:pt>
                <c:pt idx="123">
                  <c:v>377.11717308289633</c:v>
                </c:pt>
                <c:pt idx="124">
                  <c:v>383.93841393969291</c:v>
                </c:pt>
                <c:pt idx="125">
                  <c:v>391.00327054137506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dLbl>
              <c:idx val="63"/>
              <c:layout>
                <c:manualLayout>
                  <c:x val="-1.118455931955689E-3"/>
                  <c:y val="-3.5778739765732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79-4BBA-BA68-490487BD888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321</c:v>
                </c:pt>
                <c:pt idx="1">
                  <c:v>126</c:v>
                </c:pt>
                <c:pt idx="2">
                  <c:v>94</c:v>
                </c:pt>
                <c:pt idx="3">
                  <c:v>118</c:v>
                </c:pt>
                <c:pt idx="4">
                  <c:v>32</c:v>
                </c:pt>
                <c:pt idx="5">
                  <c:v>271</c:v>
                </c:pt>
                <c:pt idx="6">
                  <c:v>274</c:v>
                </c:pt>
                <c:pt idx="7">
                  <c:v>274</c:v>
                </c:pt>
                <c:pt idx="8">
                  <c:v>198</c:v>
                </c:pt>
                <c:pt idx="9">
                  <c:v>50</c:v>
                </c:pt>
                <c:pt idx="10">
                  <c:v>48</c:v>
                </c:pt>
                <c:pt idx="11">
                  <c:v>214</c:v>
                </c:pt>
                <c:pt idx="12">
                  <c:v>170</c:v>
                </c:pt>
                <c:pt idx="13">
                  <c:v>108</c:v>
                </c:pt>
                <c:pt idx="14">
                  <c:v>143</c:v>
                </c:pt>
                <c:pt idx="15">
                  <c:v>115</c:v>
                </c:pt>
                <c:pt idx="16">
                  <c:v>25</c:v>
                </c:pt>
                <c:pt idx="17">
                  <c:v>35</c:v>
                </c:pt>
                <c:pt idx="18">
                  <c:v>148</c:v>
                </c:pt>
                <c:pt idx="19">
                  <c:v>133</c:v>
                </c:pt>
                <c:pt idx="20">
                  <c:v>106</c:v>
                </c:pt>
                <c:pt idx="21">
                  <c:v>89</c:v>
                </c:pt>
                <c:pt idx="22">
                  <c:v>98</c:v>
                </c:pt>
                <c:pt idx="23">
                  <c:v>32</c:v>
                </c:pt>
                <c:pt idx="24">
                  <c:v>28</c:v>
                </c:pt>
                <c:pt idx="25">
                  <c:v>117</c:v>
                </c:pt>
                <c:pt idx="26">
                  <c:v>93</c:v>
                </c:pt>
                <c:pt idx="27">
                  <c:v>69</c:v>
                </c:pt>
                <c:pt idx="28">
                  <c:v>77</c:v>
                </c:pt>
                <c:pt idx="29">
                  <c:v>79</c:v>
                </c:pt>
                <c:pt idx="30">
                  <c:v>5</c:v>
                </c:pt>
                <c:pt idx="3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69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94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64</c:v>
                </c:pt>
                <c:pt idx="44">
                  <c:v>62</c:v>
                </c:pt>
                <c:pt idx="45">
                  <c:v>60</c:v>
                </c:pt>
                <c:pt idx="46">
                  <c:v>59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53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101</c:v>
                </c:pt>
                <c:pt idx="34">
                  <c:v>100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96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80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119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140</c:v>
                </c:pt>
                <c:pt idx="39">
                  <c:v>142</c:v>
                </c:pt>
                <c:pt idx="40">
                  <c:v>145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164</c:v>
                </c:pt>
                <c:pt idx="48">
                  <c:v>167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183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200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215</c:v>
                </c:pt>
                <c:pt idx="63">
                  <c:v>219</c:v>
                </c:pt>
                <c:pt idx="64">
                  <c:v>223</c:v>
                </c:pt>
                <c:pt idx="65">
                  <c:v>227</c:v>
                </c:pt>
                <c:pt idx="66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9-4C16-8587-0A5FEFFA7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556.24422457120966</c:v>
                </c:pt>
                <c:pt idx="1">
                  <c:v>544.74971263720158</c:v>
                </c:pt>
                <c:pt idx="2">
                  <c:v>551.73657283238299</c:v>
                </c:pt>
                <c:pt idx="3">
                  <c:v>559.62496337532968</c:v>
                </c:pt>
                <c:pt idx="4">
                  <c:v>570.21794496157236</c:v>
                </c:pt>
                <c:pt idx="5">
                  <c:v>574.95097928734026</c:v>
                </c:pt>
                <c:pt idx="6">
                  <c:v>575.40174446122296</c:v>
                </c:pt>
                <c:pt idx="7">
                  <c:v>589.6008474385269</c:v>
                </c:pt>
                <c:pt idx="8">
                  <c:v>599.06691609006282</c:v>
                </c:pt>
                <c:pt idx="9">
                  <c:v>607.40607180689221</c:v>
                </c:pt>
                <c:pt idx="10">
                  <c:v>616.1959926976042</c:v>
                </c:pt>
                <c:pt idx="11">
                  <c:v>631.52200860961489</c:v>
                </c:pt>
                <c:pt idx="12">
                  <c:v>643.01652054362273</c:v>
                </c:pt>
                <c:pt idx="13">
                  <c:v>647.74955486939075</c:v>
                </c:pt>
                <c:pt idx="14">
                  <c:v>650.00338073880414</c:v>
                </c:pt>
                <c:pt idx="15">
                  <c:v>680.20464738894282</c:v>
                </c:pt>
                <c:pt idx="16">
                  <c:v>716.26586129955604</c:v>
                </c:pt>
                <c:pt idx="17">
                  <c:v>734.52185084180405</c:v>
                </c:pt>
                <c:pt idx="18">
                  <c:v>753.00322297099319</c:v>
                </c:pt>
                <c:pt idx="19">
                  <c:v>772.16074286100661</c:v>
                </c:pt>
                <c:pt idx="20">
                  <c:v>777.79530753453992</c:v>
                </c:pt>
                <c:pt idx="21">
                  <c:v>822.87182492280647</c:v>
                </c:pt>
                <c:pt idx="22">
                  <c:v>858.70765624647834</c:v>
                </c:pt>
                <c:pt idx="23">
                  <c:v>898.6003741350944</c:v>
                </c:pt>
                <c:pt idx="24">
                  <c:v>962.83441141337426</c:v>
                </c:pt>
                <c:pt idx="25">
                  <c:v>1015.7993193445875</c:v>
                </c:pt>
                <c:pt idx="26">
                  <c:v>1033.3791611260115</c:v>
                </c:pt>
                <c:pt idx="27">
                  <c:v>1051.4097680813179</c:v>
                </c:pt>
                <c:pt idx="28">
                  <c:v>1059.7489237981472</c:v>
                </c:pt>
                <c:pt idx="29">
                  <c:v>1078.0049133403952</c:v>
                </c:pt>
                <c:pt idx="30">
                  <c:v>1087.4709819919312</c:v>
                </c:pt>
                <c:pt idx="31">
                  <c:v>1082.0617999053393</c:v>
                </c:pt>
                <c:pt idx="32">
                  <c:v>1064.4819581239153</c:v>
                </c:pt>
                <c:pt idx="33">
                  <c:v>1073.9480267754514</c:v>
                </c:pt>
                <c:pt idx="34">
                  <c:v>1071.9195834929792</c:v>
                </c:pt>
                <c:pt idx="35">
                  <c:v>1055.466654646262</c:v>
                </c:pt>
                <c:pt idx="36">
                  <c:v>1034.0553088868355</c:v>
                </c:pt>
                <c:pt idx="37">
                  <c:v>1013.5454934751741</c:v>
                </c:pt>
                <c:pt idx="38">
                  <c:v>989.42955667245155</c:v>
                </c:pt>
                <c:pt idx="39">
                  <c:v>1042.1690820167235</c:v>
                </c:pt>
                <c:pt idx="40">
                  <c:v>1030.2238049088328</c:v>
                </c:pt>
                <c:pt idx="41">
                  <c:v>1019.4054407356488</c:v>
                </c:pt>
                <c:pt idx="42">
                  <c:v>1023.9130924744754</c:v>
                </c:pt>
                <c:pt idx="43">
                  <c:v>1020.3069710834141</c:v>
                </c:pt>
                <c:pt idx="44">
                  <c:v>990.78185219409943</c:v>
                </c:pt>
                <c:pt idx="45">
                  <c:v>930.60470148076354</c:v>
                </c:pt>
                <c:pt idx="46">
                  <c:v>766.52617818747319</c:v>
                </c:pt>
                <c:pt idx="47">
                  <c:v>785.45831549054515</c:v>
                </c:pt>
                <c:pt idx="48">
                  <c:v>766.52617818747319</c:v>
                </c:pt>
                <c:pt idx="49">
                  <c:v>731.14111203768402</c:v>
                </c:pt>
                <c:pt idx="50">
                  <c:v>683.81076878000408</c:v>
                </c:pt>
                <c:pt idx="51">
                  <c:v>645.27034641303612</c:v>
                </c:pt>
                <c:pt idx="52">
                  <c:v>626.11282652302282</c:v>
                </c:pt>
                <c:pt idx="53">
                  <c:v>650.45414591268673</c:v>
                </c:pt>
                <c:pt idx="54">
                  <c:v>581.03630913475627</c:v>
                </c:pt>
                <c:pt idx="55">
                  <c:v>574.04944893957497</c:v>
                </c:pt>
                <c:pt idx="56">
                  <c:v>535.05826139872431</c:v>
                </c:pt>
                <c:pt idx="57">
                  <c:v>498.77166490116974</c:v>
                </c:pt>
                <c:pt idx="58">
                  <c:v>456.85050373008181</c:v>
                </c:pt>
                <c:pt idx="59" formatCode="0.0">
                  <c:v>445.8067569699565</c:v>
                </c:pt>
                <c:pt idx="60" formatCode="0.0">
                  <c:v>392.84184903874325</c:v>
                </c:pt>
                <c:pt idx="61" formatCode="0.0">
                  <c:v>376.38892019202592</c:v>
                </c:pt>
                <c:pt idx="62" formatCode="0.0">
                  <c:v>384.27731073497262</c:v>
                </c:pt>
                <c:pt idx="63" formatCode="0.0">
                  <c:v>306.29493565327141</c:v>
                </c:pt>
                <c:pt idx="64" formatCode="0.0">
                  <c:v>281.72823367666615</c:v>
                </c:pt>
                <c:pt idx="65" formatCode="0.0">
                  <c:v>278.57287745948747</c:v>
                </c:pt>
                <c:pt idx="66" formatCode="0.0">
                  <c:v>267.9798958732448</c:v>
                </c:pt>
                <c:pt idx="67" formatCode="0.0">
                  <c:v>284.20744213302083</c:v>
                </c:pt>
                <c:pt idx="68" formatCode="0.0">
                  <c:v>274.29060830760216</c:v>
                </c:pt>
                <c:pt idx="69" formatCode="0.0">
                  <c:v>258.51382722170888</c:v>
                </c:pt>
                <c:pt idx="70" formatCode="0.0">
                  <c:v>299.53345804503141</c:v>
                </c:pt>
                <c:pt idx="71" formatCode="0.0">
                  <c:v>276.76981676395684</c:v>
                </c:pt>
                <c:pt idx="72" formatCode="0.0">
                  <c:v>239.35630733169555</c:v>
                </c:pt>
                <c:pt idx="73" formatCode="0.0">
                  <c:v>209.83118844238092</c:v>
                </c:pt>
                <c:pt idx="74" formatCode="0.0">
                  <c:v>191.12443372625032</c:v>
                </c:pt>
                <c:pt idx="75" formatCode="0.0">
                  <c:v>185.48986905271698</c:v>
                </c:pt>
                <c:pt idx="76" formatCode="0.0">
                  <c:v>182.55989542247966</c:v>
                </c:pt>
                <c:pt idx="77" formatCode="0.0">
                  <c:v>167.6846446843517</c:v>
                </c:pt>
                <c:pt idx="78" formatCode="0.0">
                  <c:v>159.34548896752236</c:v>
                </c:pt>
                <c:pt idx="79" formatCode="0.0">
                  <c:v>158.89472379363971</c:v>
                </c:pt>
                <c:pt idx="80" formatCode="0.0">
                  <c:v>146.72406409880773</c:v>
                </c:pt>
                <c:pt idx="81" formatCode="0.0">
                  <c:v>142.89256012080509</c:v>
                </c:pt>
                <c:pt idx="82" formatCode="0.0">
                  <c:v>144.4702382293944</c:v>
                </c:pt>
                <c:pt idx="83" formatCode="0.0">
                  <c:v>142.89256012080509</c:v>
                </c:pt>
                <c:pt idx="84" formatCode="0.0">
                  <c:v>135.90569992562374</c:v>
                </c:pt>
                <c:pt idx="85" formatCode="0.0">
                  <c:v>126.89039644797043</c:v>
                </c:pt>
                <c:pt idx="86" formatCode="0.0">
                  <c:v>118.55124073114111</c:v>
                </c:pt>
                <c:pt idx="87" formatCode="0.0">
                  <c:v>115.8466496878451</c:v>
                </c:pt>
                <c:pt idx="88" formatCode="0.0">
                  <c:v>111.5643805359598</c:v>
                </c:pt>
                <c:pt idx="89" formatCode="0.0">
                  <c:v>105.47905068854381</c:v>
                </c:pt>
                <c:pt idx="90" formatCode="0.0">
                  <c:v>105.92981586242648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148.75250738127971</c:v>
                </c:pt>
                <c:pt idx="85">
                  <c:v>143.34332529468773</c:v>
                </c:pt>
                <c:pt idx="86">
                  <c:v>137.48337803421308</c:v>
                </c:pt>
                <c:pt idx="87">
                  <c:v>131.84881336067974</c:v>
                </c:pt>
                <c:pt idx="88">
                  <c:v>126.21424868714644</c:v>
                </c:pt>
                <c:pt idx="89">
                  <c:v>120.5796840136131</c:v>
                </c:pt>
                <c:pt idx="90">
                  <c:v>114.71973675313845</c:v>
                </c:pt>
                <c:pt idx="91">
                  <c:v>108.85978949266379</c:v>
                </c:pt>
                <c:pt idx="92">
                  <c:v>103.4506074060718</c:v>
                </c:pt>
                <c:pt idx="93">
                  <c:v>98.492190493362486</c:v>
                </c:pt>
                <c:pt idx="94">
                  <c:v>93.759156167594483</c:v>
                </c:pt>
                <c:pt idx="95">
                  <c:v>89.251504428767831</c:v>
                </c:pt>
                <c:pt idx="96">
                  <c:v>84.743852689941178</c:v>
                </c:pt>
                <c:pt idx="97">
                  <c:v>80.686966124997184</c:v>
                </c:pt>
                <c:pt idx="98">
                  <c:v>76.855462146994526</c:v>
                </c:pt>
                <c:pt idx="99">
                  <c:v>73.24934075593319</c:v>
                </c:pt>
                <c:pt idx="100">
                  <c:v>69.868601951813204</c:v>
                </c:pt>
                <c:pt idx="101">
                  <c:v>66.487863147693204</c:v>
                </c:pt>
                <c:pt idx="102">
                  <c:v>63.107124343573219</c:v>
                </c:pt>
                <c:pt idx="103">
                  <c:v>60.177150713335891</c:v>
                </c:pt>
                <c:pt idx="104">
                  <c:v>57.247177083098556</c:v>
                </c:pt>
                <c:pt idx="105">
                  <c:v>54.542586039802558</c:v>
                </c:pt>
                <c:pt idx="106">
                  <c:v>51.837994996506573</c:v>
                </c:pt>
                <c:pt idx="107">
                  <c:v>49.358786540151911</c:v>
                </c:pt>
                <c:pt idx="108">
                  <c:v>47.104960670738578</c:v>
                </c:pt>
                <c:pt idx="109">
                  <c:v>45.076517388266581</c:v>
                </c:pt>
                <c:pt idx="110">
                  <c:v>42.822691518853254</c:v>
                </c:pt>
                <c:pt idx="111">
                  <c:v>40.794248236381257</c:v>
                </c:pt>
                <c:pt idx="112">
                  <c:v>38.76580495390926</c:v>
                </c:pt>
                <c:pt idx="113">
                  <c:v>36.962744258378599</c:v>
                </c:pt>
                <c:pt idx="114">
                  <c:v>35.159683562847938</c:v>
                </c:pt>
                <c:pt idx="115">
                  <c:v>33.582005454258599</c:v>
                </c:pt>
                <c:pt idx="116">
                  <c:v>32.004327345669275</c:v>
                </c:pt>
                <c:pt idx="117">
                  <c:v>30.652031824021279</c:v>
                </c:pt>
                <c:pt idx="118">
                  <c:v>29.29973630237328</c:v>
                </c:pt>
                <c:pt idx="119">
                  <c:v>28.172823367666616</c:v>
                </c:pt>
                <c:pt idx="120">
                  <c:v>27.04591043295995</c:v>
                </c:pt>
                <c:pt idx="121">
                  <c:v>25.918997498253287</c:v>
                </c:pt>
                <c:pt idx="122">
                  <c:v>24.79208456354662</c:v>
                </c:pt>
                <c:pt idx="123">
                  <c:v>23.665171628839953</c:v>
                </c:pt>
                <c:pt idx="124">
                  <c:v>22.53825869413329</c:v>
                </c:pt>
                <c:pt idx="125">
                  <c:v>21.63672834636796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148.75250738127971</c:v>
                </c:pt>
                <c:pt idx="85">
                  <c:v>144.24485564245308</c:v>
                </c:pt>
                <c:pt idx="86">
                  <c:v>139.73720390362641</c:v>
                </c:pt>
                <c:pt idx="87">
                  <c:v>135.68031733868241</c:v>
                </c:pt>
                <c:pt idx="88">
                  <c:v>131.84881336067974</c:v>
                </c:pt>
                <c:pt idx="89">
                  <c:v>128.0173093826771</c:v>
                </c:pt>
                <c:pt idx="90">
                  <c:v>124.41118799161578</c:v>
                </c:pt>
                <c:pt idx="91">
                  <c:v>121.03044918749578</c:v>
                </c:pt>
                <c:pt idx="92">
                  <c:v>117.64971038337579</c:v>
                </c:pt>
                <c:pt idx="93">
                  <c:v>114.49435416619711</c:v>
                </c:pt>
                <c:pt idx="94">
                  <c:v>111.33899794901845</c:v>
                </c:pt>
                <c:pt idx="95">
                  <c:v>108.1836417318398</c:v>
                </c:pt>
                <c:pt idx="96">
                  <c:v>105.25366810160249</c:v>
                </c:pt>
                <c:pt idx="97">
                  <c:v>102.54907705830648</c:v>
                </c:pt>
                <c:pt idx="98">
                  <c:v>99.844486015010474</c:v>
                </c:pt>
                <c:pt idx="99">
                  <c:v>96.914512384773147</c:v>
                </c:pt>
                <c:pt idx="100">
                  <c:v>94.209921341477155</c:v>
                </c:pt>
                <c:pt idx="101">
                  <c:v>91.505330298181164</c:v>
                </c:pt>
                <c:pt idx="102">
                  <c:v>89.026121841826495</c:v>
                </c:pt>
                <c:pt idx="103">
                  <c:v>86.772295972413161</c:v>
                </c:pt>
                <c:pt idx="104">
                  <c:v>84.293087516058506</c:v>
                </c:pt>
                <c:pt idx="105">
                  <c:v>82.039261646645173</c:v>
                </c:pt>
                <c:pt idx="106">
                  <c:v>80.010818364173176</c:v>
                </c:pt>
                <c:pt idx="107">
                  <c:v>77.756992494759857</c:v>
                </c:pt>
                <c:pt idx="108">
                  <c:v>75.728549212287859</c:v>
                </c:pt>
                <c:pt idx="109">
                  <c:v>73.700105929815862</c:v>
                </c:pt>
                <c:pt idx="110">
                  <c:v>71.671662647343865</c:v>
                </c:pt>
                <c:pt idx="111">
                  <c:v>69.868601951813204</c:v>
                </c:pt>
                <c:pt idx="112">
                  <c:v>68.065541256282543</c:v>
                </c:pt>
                <c:pt idx="113">
                  <c:v>66.262480560751868</c:v>
                </c:pt>
                <c:pt idx="114">
                  <c:v>64.684802452162558</c:v>
                </c:pt>
                <c:pt idx="115">
                  <c:v>63.107124343573219</c:v>
                </c:pt>
                <c:pt idx="116">
                  <c:v>61.52944623498388</c:v>
                </c:pt>
                <c:pt idx="117">
                  <c:v>59.951768126394555</c:v>
                </c:pt>
                <c:pt idx="118">
                  <c:v>58.374090017805223</c:v>
                </c:pt>
                <c:pt idx="119">
                  <c:v>56.796411909215891</c:v>
                </c:pt>
                <c:pt idx="120">
                  <c:v>55.218733800626566</c:v>
                </c:pt>
                <c:pt idx="121">
                  <c:v>53.641055692037234</c:v>
                </c:pt>
                <c:pt idx="122">
                  <c:v>52.288760170389232</c:v>
                </c:pt>
                <c:pt idx="123">
                  <c:v>50.936464648741243</c:v>
                </c:pt>
                <c:pt idx="124">
                  <c:v>49.58416912709324</c:v>
                </c:pt>
                <c:pt idx="125">
                  <c:v>48.231873605445244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148.75250738127971</c:v>
                </c:pt>
                <c:pt idx="85">
                  <c:v>144.92100340327707</c:v>
                </c:pt>
                <c:pt idx="86">
                  <c:v>141.76564718609842</c:v>
                </c:pt>
                <c:pt idx="87">
                  <c:v>139.28643872974374</c:v>
                </c:pt>
                <c:pt idx="88">
                  <c:v>137.0326128603304</c:v>
                </c:pt>
                <c:pt idx="89">
                  <c:v>135.22955216479974</c:v>
                </c:pt>
                <c:pt idx="90">
                  <c:v>134.10263923009308</c:v>
                </c:pt>
                <c:pt idx="91">
                  <c:v>133.6518740562104</c:v>
                </c:pt>
                <c:pt idx="92">
                  <c:v>132.52496112150374</c:v>
                </c:pt>
                <c:pt idx="93">
                  <c:v>131.3980481867971</c:v>
                </c:pt>
                <c:pt idx="94">
                  <c:v>130.04575266514911</c:v>
                </c:pt>
                <c:pt idx="95">
                  <c:v>129.14422231738376</c:v>
                </c:pt>
                <c:pt idx="96">
                  <c:v>128.24269196961845</c:v>
                </c:pt>
                <c:pt idx="97">
                  <c:v>127.34116162185309</c:v>
                </c:pt>
                <c:pt idx="98">
                  <c:v>126.21424868714644</c:v>
                </c:pt>
                <c:pt idx="99">
                  <c:v>125.31271833938109</c:v>
                </c:pt>
                <c:pt idx="100">
                  <c:v>124.18580540467443</c:v>
                </c:pt>
                <c:pt idx="101">
                  <c:v>123.28427505690911</c:v>
                </c:pt>
                <c:pt idx="102">
                  <c:v>122.38274470914376</c:v>
                </c:pt>
                <c:pt idx="103">
                  <c:v>121.48121436137845</c:v>
                </c:pt>
                <c:pt idx="104">
                  <c:v>120.35430142667178</c:v>
                </c:pt>
                <c:pt idx="105">
                  <c:v>119.45277107890645</c:v>
                </c:pt>
                <c:pt idx="106">
                  <c:v>118.32585814419978</c:v>
                </c:pt>
                <c:pt idx="107">
                  <c:v>117.42432779643444</c:v>
                </c:pt>
                <c:pt idx="108">
                  <c:v>116.52279744866912</c:v>
                </c:pt>
                <c:pt idx="109">
                  <c:v>115.62126710090378</c:v>
                </c:pt>
                <c:pt idx="110">
                  <c:v>114.71973675313845</c:v>
                </c:pt>
                <c:pt idx="111">
                  <c:v>113.81820640537312</c:v>
                </c:pt>
                <c:pt idx="112">
                  <c:v>112.91667605760779</c:v>
                </c:pt>
                <c:pt idx="113">
                  <c:v>112.01514570984247</c:v>
                </c:pt>
                <c:pt idx="114">
                  <c:v>111.11361536207713</c:v>
                </c:pt>
                <c:pt idx="115">
                  <c:v>110.21208501431178</c:v>
                </c:pt>
                <c:pt idx="116">
                  <c:v>109.31055466654647</c:v>
                </c:pt>
                <c:pt idx="117">
                  <c:v>108.40902431878112</c:v>
                </c:pt>
                <c:pt idx="118">
                  <c:v>107.73287655795713</c:v>
                </c:pt>
                <c:pt idx="119">
                  <c:v>106.8313462101918</c:v>
                </c:pt>
                <c:pt idx="120">
                  <c:v>106.1551984493678</c:v>
                </c:pt>
                <c:pt idx="121">
                  <c:v>105.25366810160249</c:v>
                </c:pt>
                <c:pt idx="122">
                  <c:v>104.57752034077846</c:v>
                </c:pt>
                <c:pt idx="123">
                  <c:v>103.67598999301315</c:v>
                </c:pt>
                <c:pt idx="124">
                  <c:v>102.99984223218915</c:v>
                </c:pt>
                <c:pt idx="125">
                  <c:v>102.09831188442381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148.75250738127971</c:v>
                </c:pt>
                <c:pt idx="85">
                  <c:v>146.27329892492506</c:v>
                </c:pt>
                <c:pt idx="86">
                  <c:v>145.14638599021839</c:v>
                </c:pt>
                <c:pt idx="87">
                  <c:v>145.14638599021839</c:v>
                </c:pt>
                <c:pt idx="88">
                  <c:v>145.59715116410106</c:v>
                </c:pt>
                <c:pt idx="89">
                  <c:v>146.94944668574905</c:v>
                </c:pt>
                <c:pt idx="90">
                  <c:v>149.42865514210371</c:v>
                </c:pt>
                <c:pt idx="91">
                  <c:v>153.26015912010638</c:v>
                </c:pt>
                <c:pt idx="92">
                  <c:v>155.96475016340239</c:v>
                </c:pt>
                <c:pt idx="93">
                  <c:v>158.44395861975704</c:v>
                </c:pt>
                <c:pt idx="94">
                  <c:v>160.9231670761117</c:v>
                </c:pt>
                <c:pt idx="95">
                  <c:v>163.85314070634902</c:v>
                </c:pt>
                <c:pt idx="96">
                  <c:v>167.23387951046902</c:v>
                </c:pt>
                <c:pt idx="97">
                  <c:v>170.61461831458902</c:v>
                </c:pt>
                <c:pt idx="98">
                  <c:v>173.99535711870899</c:v>
                </c:pt>
                <c:pt idx="99">
                  <c:v>176.92533074894632</c:v>
                </c:pt>
                <c:pt idx="100">
                  <c:v>179.85530437918368</c:v>
                </c:pt>
                <c:pt idx="101">
                  <c:v>183.01066059636233</c:v>
                </c:pt>
                <c:pt idx="102">
                  <c:v>186.61678198742365</c:v>
                </c:pt>
                <c:pt idx="103">
                  <c:v>189.99752079154365</c:v>
                </c:pt>
                <c:pt idx="104">
                  <c:v>193.60364218260497</c:v>
                </c:pt>
                <c:pt idx="105">
                  <c:v>196.98438098672497</c:v>
                </c:pt>
                <c:pt idx="106">
                  <c:v>200.59050237778629</c:v>
                </c:pt>
                <c:pt idx="107">
                  <c:v>204.42200635578897</c:v>
                </c:pt>
                <c:pt idx="108">
                  <c:v>208.25351033379164</c:v>
                </c:pt>
                <c:pt idx="109">
                  <c:v>212.08501431179428</c:v>
                </c:pt>
                <c:pt idx="110">
                  <c:v>215.91651828979693</c:v>
                </c:pt>
                <c:pt idx="111">
                  <c:v>219.74802226779957</c:v>
                </c:pt>
                <c:pt idx="112">
                  <c:v>223.57952624580224</c:v>
                </c:pt>
                <c:pt idx="113">
                  <c:v>227.63641281074624</c:v>
                </c:pt>
                <c:pt idx="114">
                  <c:v>231.6932993756902</c:v>
                </c:pt>
                <c:pt idx="115">
                  <c:v>235.97556852757558</c:v>
                </c:pt>
                <c:pt idx="116">
                  <c:v>240.25783767946089</c:v>
                </c:pt>
                <c:pt idx="117">
                  <c:v>244.76548941828753</c:v>
                </c:pt>
                <c:pt idx="118">
                  <c:v>249.2731411571142</c:v>
                </c:pt>
                <c:pt idx="119">
                  <c:v>254.00617548288218</c:v>
                </c:pt>
                <c:pt idx="120">
                  <c:v>258.73920980865023</c:v>
                </c:pt>
                <c:pt idx="121">
                  <c:v>263.47224413441819</c:v>
                </c:pt>
                <c:pt idx="122">
                  <c:v>268.20527846018615</c:v>
                </c:pt>
                <c:pt idx="123">
                  <c:v>272.93831278595417</c:v>
                </c:pt>
                <c:pt idx="124">
                  <c:v>277.67134711172213</c:v>
                </c:pt>
                <c:pt idx="125">
                  <c:v>282.62976402443149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147</c:v>
                </c:pt>
                <c:pt idx="1">
                  <c:v>94</c:v>
                </c:pt>
                <c:pt idx="2">
                  <c:v>76</c:v>
                </c:pt>
                <c:pt idx="3">
                  <c:v>64</c:v>
                </c:pt>
                <c:pt idx="4">
                  <c:v>77</c:v>
                </c:pt>
                <c:pt idx="5">
                  <c:v>131</c:v>
                </c:pt>
                <c:pt idx="6">
                  <c:v>137</c:v>
                </c:pt>
                <c:pt idx="7">
                  <c:v>129</c:v>
                </c:pt>
                <c:pt idx="8">
                  <c:v>80</c:v>
                </c:pt>
                <c:pt idx="9">
                  <c:v>58</c:v>
                </c:pt>
                <c:pt idx="10">
                  <c:v>59</c:v>
                </c:pt>
                <c:pt idx="11">
                  <c:v>48</c:v>
                </c:pt>
                <c:pt idx="12">
                  <c:v>109</c:v>
                </c:pt>
                <c:pt idx="13">
                  <c:v>90</c:v>
                </c:pt>
                <c:pt idx="14">
                  <c:v>65</c:v>
                </c:pt>
                <c:pt idx="15">
                  <c:v>48</c:v>
                </c:pt>
                <c:pt idx="16">
                  <c:v>40</c:v>
                </c:pt>
                <c:pt idx="17">
                  <c:v>44</c:v>
                </c:pt>
                <c:pt idx="18">
                  <c:v>40</c:v>
                </c:pt>
                <c:pt idx="19">
                  <c:v>70</c:v>
                </c:pt>
                <c:pt idx="20">
                  <c:v>49</c:v>
                </c:pt>
                <c:pt idx="21">
                  <c:v>40</c:v>
                </c:pt>
                <c:pt idx="22">
                  <c:v>38</c:v>
                </c:pt>
                <c:pt idx="23">
                  <c:v>38</c:v>
                </c:pt>
                <c:pt idx="24">
                  <c:v>22</c:v>
                </c:pt>
                <c:pt idx="25">
                  <c:v>59</c:v>
                </c:pt>
                <c:pt idx="26">
                  <c:v>43</c:v>
                </c:pt>
                <c:pt idx="27">
                  <c:v>53</c:v>
                </c:pt>
                <c:pt idx="28">
                  <c:v>60</c:v>
                </c:pt>
                <c:pt idx="29">
                  <c:v>36</c:v>
                </c:pt>
                <c:pt idx="30">
                  <c:v>41</c:v>
                </c:pt>
                <c:pt idx="3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54</c:v>
                </c:pt>
                <c:pt idx="26">
                  <c:v>50</c:v>
                </c:pt>
                <c:pt idx="27">
                  <c:v>48</c:v>
                </c:pt>
                <c:pt idx="28">
                  <c:v>46</c:v>
                </c:pt>
                <c:pt idx="29">
                  <c:v>44</c:v>
                </c:pt>
                <c:pt idx="30">
                  <c:v>42</c:v>
                </c:pt>
                <c:pt idx="31">
                  <c:v>40</c:v>
                </c:pt>
                <c:pt idx="32">
                  <c:v>38</c:v>
                </c:pt>
                <c:pt idx="33">
                  <c:v>36</c:v>
                </c:pt>
                <c:pt idx="34">
                  <c:v>34</c:v>
                </c:pt>
                <c:pt idx="35">
                  <c:v>32</c:v>
                </c:pt>
                <c:pt idx="36">
                  <c:v>31</c:v>
                </c:pt>
                <c:pt idx="37">
                  <c:v>29</c:v>
                </c:pt>
                <c:pt idx="38">
                  <c:v>28</c:v>
                </c:pt>
                <c:pt idx="39">
                  <c:v>26</c:v>
                </c:pt>
                <c:pt idx="40">
                  <c:v>25</c:v>
                </c:pt>
                <c:pt idx="41">
                  <c:v>24</c:v>
                </c:pt>
                <c:pt idx="42">
                  <c:v>23</c:v>
                </c:pt>
                <c:pt idx="43">
                  <c:v>22</c:v>
                </c:pt>
                <c:pt idx="44">
                  <c:v>21</c:v>
                </c:pt>
                <c:pt idx="45">
                  <c:v>20</c:v>
                </c:pt>
                <c:pt idx="46">
                  <c:v>19</c:v>
                </c:pt>
                <c:pt idx="47">
                  <c:v>18</c:v>
                </c:pt>
                <c:pt idx="48">
                  <c:v>17</c:v>
                </c:pt>
                <c:pt idx="49">
                  <c:v>16</c:v>
                </c:pt>
                <c:pt idx="50">
                  <c:v>16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13</c:v>
                </c:pt>
                <c:pt idx="55">
                  <c:v>12</c:v>
                </c:pt>
                <c:pt idx="56">
                  <c:v>12</c:v>
                </c:pt>
                <c:pt idx="57">
                  <c:v>11</c:v>
                </c:pt>
                <c:pt idx="58">
                  <c:v>11</c:v>
                </c:pt>
                <c:pt idx="59">
                  <c:v>10</c:v>
                </c:pt>
                <c:pt idx="60">
                  <c:v>10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54</c:v>
                </c:pt>
                <c:pt idx="26">
                  <c:v>53</c:v>
                </c:pt>
                <c:pt idx="27">
                  <c:v>52</c:v>
                </c:pt>
                <c:pt idx="28">
                  <c:v>50</c:v>
                </c:pt>
                <c:pt idx="29">
                  <c:v>49</c:v>
                </c:pt>
                <c:pt idx="30">
                  <c:v>47</c:v>
                </c:pt>
                <c:pt idx="31">
                  <c:v>46</c:v>
                </c:pt>
                <c:pt idx="32">
                  <c:v>45</c:v>
                </c:pt>
                <c:pt idx="33">
                  <c:v>44</c:v>
                </c:pt>
                <c:pt idx="34">
                  <c:v>42</c:v>
                </c:pt>
                <c:pt idx="35">
                  <c:v>41</c:v>
                </c:pt>
                <c:pt idx="36">
                  <c:v>40</c:v>
                </c:pt>
                <c:pt idx="37">
                  <c:v>39</c:v>
                </c:pt>
                <c:pt idx="38">
                  <c:v>38</c:v>
                </c:pt>
                <c:pt idx="39">
                  <c:v>37</c:v>
                </c:pt>
                <c:pt idx="40">
                  <c:v>36</c:v>
                </c:pt>
                <c:pt idx="41">
                  <c:v>35</c:v>
                </c:pt>
                <c:pt idx="42">
                  <c:v>34</c:v>
                </c:pt>
                <c:pt idx="43">
                  <c:v>33</c:v>
                </c:pt>
                <c:pt idx="44">
                  <c:v>32</c:v>
                </c:pt>
                <c:pt idx="45">
                  <c:v>31</c:v>
                </c:pt>
                <c:pt idx="46">
                  <c:v>30</c:v>
                </c:pt>
                <c:pt idx="47">
                  <c:v>30</c:v>
                </c:pt>
                <c:pt idx="48">
                  <c:v>29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26</c:v>
                </c:pt>
                <c:pt idx="53">
                  <c:v>25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23</c:v>
                </c:pt>
                <c:pt idx="58">
                  <c:v>22</c:v>
                </c:pt>
                <c:pt idx="59">
                  <c:v>21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19</c:v>
                </c:pt>
                <c:pt idx="65">
                  <c:v>18</c:v>
                </c:pt>
                <c:pt idx="6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54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53</c:v>
                </c:pt>
                <c:pt idx="30">
                  <c:v>53</c:v>
                </c:pt>
                <c:pt idx="31">
                  <c:v>53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51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49</c:v>
                </c:pt>
                <c:pt idx="41">
                  <c:v>49</c:v>
                </c:pt>
                <c:pt idx="42">
                  <c:v>48</c:v>
                </c:pt>
                <c:pt idx="43">
                  <c:v>48</c:v>
                </c:pt>
                <c:pt idx="44">
                  <c:v>48</c:v>
                </c:pt>
                <c:pt idx="45">
                  <c:v>47</c:v>
                </c:pt>
                <c:pt idx="46">
                  <c:v>47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45</c:v>
                </c:pt>
                <c:pt idx="51">
                  <c:v>45</c:v>
                </c:pt>
                <c:pt idx="52">
                  <c:v>45</c:v>
                </c:pt>
                <c:pt idx="53">
                  <c:v>44</c:v>
                </c:pt>
                <c:pt idx="54">
                  <c:v>44</c:v>
                </c:pt>
                <c:pt idx="55">
                  <c:v>44</c:v>
                </c:pt>
                <c:pt idx="56">
                  <c:v>43</c:v>
                </c:pt>
                <c:pt idx="57">
                  <c:v>43</c:v>
                </c:pt>
                <c:pt idx="58">
                  <c:v>43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41</c:v>
                </c:pt>
                <c:pt idx="63">
                  <c:v>41</c:v>
                </c:pt>
                <c:pt idx="64">
                  <c:v>41</c:v>
                </c:pt>
                <c:pt idx="65">
                  <c:v>40</c:v>
                </c:pt>
                <c:pt idx="6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54</c:v>
                </c:pt>
                <c:pt idx="26">
                  <c:v>59</c:v>
                </c:pt>
                <c:pt idx="27">
                  <c:v>61</c:v>
                </c:pt>
                <c:pt idx="28">
                  <c:v>61</c:v>
                </c:pt>
                <c:pt idx="29">
                  <c:v>61</c:v>
                </c:pt>
                <c:pt idx="30">
                  <c:v>62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68</c:v>
                </c:pt>
                <c:pt idx="35">
                  <c:v>68</c:v>
                </c:pt>
                <c:pt idx="36">
                  <c:v>69</c:v>
                </c:pt>
                <c:pt idx="37">
                  <c:v>71</c:v>
                </c:pt>
                <c:pt idx="38">
                  <c:v>72</c:v>
                </c:pt>
                <c:pt idx="39">
                  <c:v>74</c:v>
                </c:pt>
                <c:pt idx="40">
                  <c:v>75</c:v>
                </c:pt>
                <c:pt idx="41">
                  <c:v>76</c:v>
                </c:pt>
                <c:pt idx="42">
                  <c:v>78</c:v>
                </c:pt>
                <c:pt idx="43">
                  <c:v>79</c:v>
                </c:pt>
                <c:pt idx="44">
                  <c:v>81</c:v>
                </c:pt>
                <c:pt idx="45">
                  <c:v>82</c:v>
                </c:pt>
                <c:pt idx="46">
                  <c:v>84</c:v>
                </c:pt>
                <c:pt idx="47">
                  <c:v>85</c:v>
                </c:pt>
                <c:pt idx="48">
                  <c:v>87</c:v>
                </c:pt>
                <c:pt idx="49">
                  <c:v>88</c:v>
                </c:pt>
                <c:pt idx="50">
                  <c:v>90</c:v>
                </c:pt>
                <c:pt idx="51">
                  <c:v>92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98</c:v>
                </c:pt>
                <c:pt idx="56">
                  <c:v>100</c:v>
                </c:pt>
                <c:pt idx="57">
                  <c:v>102</c:v>
                </c:pt>
                <c:pt idx="58">
                  <c:v>104</c:v>
                </c:pt>
                <c:pt idx="59">
                  <c:v>106</c:v>
                </c:pt>
                <c:pt idx="60">
                  <c:v>108</c:v>
                </c:pt>
                <c:pt idx="61">
                  <c:v>109</c:v>
                </c:pt>
                <c:pt idx="62">
                  <c:v>111</c:v>
                </c:pt>
                <c:pt idx="63">
                  <c:v>113</c:v>
                </c:pt>
                <c:pt idx="64">
                  <c:v>116</c:v>
                </c:pt>
                <c:pt idx="65">
                  <c:v>118</c:v>
                </c:pt>
                <c:pt idx="66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C-46A0-B92A-97FD46BAD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950.60790686797895</c:v>
                </c:pt>
                <c:pt idx="1">
                  <c:v>937.19353137060466</c:v>
                </c:pt>
                <c:pt idx="2">
                  <c:v>1021.3052912460323</c:v>
                </c:pt>
                <c:pt idx="3">
                  <c:v>1005.8968869585079</c:v>
                </c:pt>
                <c:pt idx="4">
                  <c:v>1009.8849445388084</c:v>
                </c:pt>
                <c:pt idx="5">
                  <c:v>999.18969920982079</c:v>
                </c:pt>
                <c:pt idx="6">
                  <c:v>993.93271421760653</c:v>
                </c:pt>
                <c:pt idx="7">
                  <c:v>1029.4626817511923</c:v>
                </c:pt>
                <c:pt idx="8">
                  <c:v>1050.4906217200491</c:v>
                </c:pt>
                <c:pt idx="9">
                  <c:v>1005.8968869585079</c:v>
                </c:pt>
                <c:pt idx="10">
                  <c:v>1015.3232048755817</c:v>
                </c:pt>
                <c:pt idx="11">
                  <c:v>991.03230870466086</c:v>
                </c:pt>
                <c:pt idx="12">
                  <c:v>1014.5981034973453</c:v>
                </c:pt>
                <c:pt idx="13">
                  <c:v>996.47056904143415</c:v>
                </c:pt>
                <c:pt idx="14">
                  <c:v>1024.2056967589781</c:v>
                </c:pt>
                <c:pt idx="15">
                  <c:v>1021.3052912460323</c:v>
                </c:pt>
                <c:pt idx="16">
                  <c:v>974.17370166066348</c:v>
                </c:pt>
                <c:pt idx="17">
                  <c:v>1008.6160171268946</c:v>
                </c:pt>
                <c:pt idx="18">
                  <c:v>1041.789405181212</c:v>
                </c:pt>
                <c:pt idx="19">
                  <c:v>1043.2396079376847</c:v>
                </c:pt>
                <c:pt idx="20">
                  <c:v>1048.6778682744582</c:v>
                </c:pt>
                <c:pt idx="21">
                  <c:v>1081.1261549505391</c:v>
                </c:pt>
                <c:pt idx="22">
                  <c:v>1071.3372863443469</c:v>
                </c:pt>
                <c:pt idx="23">
                  <c:v>1140.7657433104866</c:v>
                </c:pt>
                <c:pt idx="24">
                  <c:v>1078.5883001267114</c:v>
                </c:pt>
                <c:pt idx="25">
                  <c:v>1105.9608771551373</c:v>
                </c:pt>
                <c:pt idx="26">
                  <c:v>1070.7934603106696</c:v>
                </c:pt>
                <c:pt idx="27">
                  <c:v>1108.680007323524</c:v>
                </c:pt>
                <c:pt idx="28">
                  <c:v>1057.5603601578546</c:v>
                </c:pt>
                <c:pt idx="29">
                  <c:v>1061.9109684272732</c:v>
                </c:pt>
                <c:pt idx="30">
                  <c:v>1004.6279595465941</c:v>
                </c:pt>
                <c:pt idx="31">
                  <c:v>1000.4586266217347</c:v>
                </c:pt>
                <c:pt idx="32">
                  <c:v>954.7772397928386</c:v>
                </c:pt>
                <c:pt idx="33">
                  <c:v>972.54222355963145</c:v>
                </c:pt>
                <c:pt idx="34">
                  <c:v>923.96043121778962</c:v>
                </c:pt>
                <c:pt idx="35">
                  <c:v>878.64159507801185</c:v>
                </c:pt>
                <c:pt idx="36">
                  <c:v>828.42832463513798</c:v>
                </c:pt>
                <c:pt idx="37">
                  <c:v>798.88044347200298</c:v>
                </c:pt>
                <c:pt idx="38">
                  <c:v>748.12334699545181</c:v>
                </c:pt>
                <c:pt idx="39">
                  <c:v>751.93012923119318</c:v>
                </c:pt>
                <c:pt idx="40">
                  <c:v>694.647120350514</c:v>
                </c:pt>
                <c:pt idx="41">
                  <c:v>664.55541315370158</c:v>
                </c:pt>
                <c:pt idx="42">
                  <c:v>668.18092004488381</c:v>
                </c:pt>
                <c:pt idx="43">
                  <c:v>635.73263336880291</c:v>
                </c:pt>
                <c:pt idx="44">
                  <c:v>593.31420274197092</c:v>
                </c:pt>
                <c:pt idx="45">
                  <c:v>567.39182847001791</c:v>
                </c:pt>
                <c:pt idx="46">
                  <c:v>488.17450289768641</c:v>
                </c:pt>
                <c:pt idx="47">
                  <c:v>479.29201101428993</c:v>
                </c:pt>
                <c:pt idx="48">
                  <c:v>466.24018620603391</c:v>
                </c:pt>
                <c:pt idx="49">
                  <c:v>426.35961040302948</c:v>
                </c:pt>
                <c:pt idx="50">
                  <c:v>402.61254026578592</c:v>
                </c:pt>
                <c:pt idx="51">
                  <c:v>370.16425358970503</c:v>
                </c:pt>
                <c:pt idx="52">
                  <c:v>343.15422725039741</c:v>
                </c:pt>
                <c:pt idx="53">
                  <c:v>324.12031607169081</c:v>
                </c:pt>
                <c:pt idx="54">
                  <c:v>307.98681040592987</c:v>
                </c:pt>
                <c:pt idx="55">
                  <c:v>297.83539111061964</c:v>
                </c:pt>
                <c:pt idx="56">
                  <c:v>286.95887043707296</c:v>
                </c:pt>
                <c:pt idx="57">
                  <c:v>260.85522082056093</c:v>
                </c:pt>
                <c:pt idx="58">
                  <c:v>243.27151239832719</c:v>
                </c:pt>
                <c:pt idx="59" formatCode="0.0">
                  <c:v>227.86310811080276</c:v>
                </c:pt>
                <c:pt idx="60" formatCode="0.0">
                  <c:v>201.21563246061339</c:v>
                </c:pt>
                <c:pt idx="61" formatCode="0.0">
                  <c:v>189.61401040883027</c:v>
                </c:pt>
                <c:pt idx="62" formatCode="0.0">
                  <c:v>186.16977886220718</c:v>
                </c:pt>
                <c:pt idx="63" formatCode="0.0">
                  <c:v>154.26531821980362</c:v>
                </c:pt>
                <c:pt idx="64" formatCode="0.0">
                  <c:v>137.9505372094836</c:v>
                </c:pt>
                <c:pt idx="65" formatCode="0.0">
                  <c:v>131.6059001499147</c:v>
                </c:pt>
                <c:pt idx="66" formatCode="0.0">
                  <c:v>128.34294394785073</c:v>
                </c:pt>
                <c:pt idx="67" formatCode="0.0">
                  <c:v>125.80508912402316</c:v>
                </c:pt>
                <c:pt idx="68" formatCode="0.0">
                  <c:v>122.54213292195915</c:v>
                </c:pt>
                <c:pt idx="69" formatCode="0.0">
                  <c:v>121.63575619916359</c:v>
                </c:pt>
                <c:pt idx="70" formatCode="0.0">
                  <c:v>116.37877120694938</c:v>
                </c:pt>
                <c:pt idx="71" formatCode="0.0">
                  <c:v>112.39071362664893</c:v>
                </c:pt>
                <c:pt idx="72" formatCode="0.0">
                  <c:v>103.8707724323707</c:v>
                </c:pt>
                <c:pt idx="73" formatCode="0.0">
                  <c:v>92.269150380587575</c:v>
                </c:pt>
                <c:pt idx="74" formatCode="0.0">
                  <c:v>86.468339354696027</c:v>
                </c:pt>
                <c:pt idx="75" formatCode="0.0">
                  <c:v>83.205383152632024</c:v>
                </c:pt>
                <c:pt idx="76" formatCode="0.0">
                  <c:v>80.486252984245354</c:v>
                </c:pt>
                <c:pt idx="77" formatCode="0.0">
                  <c:v>79.036050227772463</c:v>
                </c:pt>
                <c:pt idx="78" formatCode="0.0">
                  <c:v>71.966311789967136</c:v>
                </c:pt>
                <c:pt idx="79" formatCode="0.0">
                  <c:v>64.534022663043572</c:v>
                </c:pt>
                <c:pt idx="80" formatCode="0.0">
                  <c:v>60.002139049065796</c:v>
                </c:pt>
                <c:pt idx="81" formatCode="0.0">
                  <c:v>58.18938560347469</c:v>
                </c:pt>
                <c:pt idx="82" formatCode="0.0">
                  <c:v>57.826834914356461</c:v>
                </c:pt>
                <c:pt idx="83" formatCode="0.0">
                  <c:v>53.838777334056019</c:v>
                </c:pt>
                <c:pt idx="84" formatCode="0.0">
                  <c:v>57.283008880679134</c:v>
                </c:pt>
                <c:pt idx="85" formatCode="0.0">
                  <c:v>52.388574577583128</c:v>
                </c:pt>
                <c:pt idx="86" formatCode="0.0">
                  <c:v>53.113675955819573</c:v>
                </c:pt>
                <c:pt idx="87" formatCode="0.0">
                  <c:v>56.739182847001793</c:v>
                </c:pt>
                <c:pt idx="88" formatCode="0.0">
                  <c:v>56.376632157883577</c:v>
                </c:pt>
                <c:pt idx="89" formatCode="0.0">
                  <c:v>56.920458191560904</c:v>
                </c:pt>
                <c:pt idx="90" formatCode="0.0">
                  <c:v>55.832806124206236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62.177443183775125</c:v>
                </c:pt>
                <c:pt idx="85">
                  <c:v>59.820863704506692</c:v>
                </c:pt>
                <c:pt idx="86">
                  <c:v>57.464284225238238</c:v>
                </c:pt>
                <c:pt idx="87">
                  <c:v>54.926429401410687</c:v>
                </c:pt>
                <c:pt idx="88">
                  <c:v>52.569849922142232</c:v>
                </c:pt>
                <c:pt idx="89">
                  <c:v>50.213270442873799</c:v>
                </c:pt>
                <c:pt idx="90">
                  <c:v>47.675415619046241</c:v>
                </c:pt>
                <c:pt idx="91">
                  <c:v>45.318836139777794</c:v>
                </c:pt>
                <c:pt idx="92">
                  <c:v>43.143532005068458</c:v>
                </c:pt>
                <c:pt idx="93">
                  <c:v>41.149503214918234</c:v>
                </c:pt>
                <c:pt idx="94">
                  <c:v>39.155474424768016</c:v>
                </c:pt>
                <c:pt idx="95">
                  <c:v>37.161445634617792</c:v>
                </c:pt>
                <c:pt idx="96">
                  <c:v>35.348692189026679</c:v>
                </c:pt>
                <c:pt idx="97">
                  <c:v>33.717214087994677</c:v>
                </c:pt>
                <c:pt idx="98">
                  <c:v>32.085735986962682</c:v>
                </c:pt>
                <c:pt idx="99">
                  <c:v>30.635533230489788</c:v>
                </c:pt>
                <c:pt idx="100">
                  <c:v>29.185330474016897</c:v>
                </c:pt>
                <c:pt idx="101">
                  <c:v>27.916403062103118</c:v>
                </c:pt>
                <c:pt idx="102">
                  <c:v>26.647475650189342</c:v>
                </c:pt>
                <c:pt idx="103">
                  <c:v>25.378548238275563</c:v>
                </c:pt>
                <c:pt idx="104">
                  <c:v>24.109620826361784</c:v>
                </c:pt>
                <c:pt idx="105">
                  <c:v>22.840693414448008</c:v>
                </c:pt>
                <c:pt idx="106">
                  <c:v>21.75304134709334</c:v>
                </c:pt>
                <c:pt idx="107">
                  <c:v>20.665389279738672</c:v>
                </c:pt>
                <c:pt idx="108">
                  <c:v>19.577737212384008</c:v>
                </c:pt>
                <c:pt idx="109">
                  <c:v>18.671360489588448</c:v>
                </c:pt>
                <c:pt idx="110">
                  <c:v>17.764983766792895</c:v>
                </c:pt>
                <c:pt idx="111">
                  <c:v>17.03988238855645</c:v>
                </c:pt>
                <c:pt idx="112">
                  <c:v>16.314781010320004</c:v>
                </c:pt>
                <c:pt idx="113">
                  <c:v>15.589679632083563</c:v>
                </c:pt>
                <c:pt idx="114">
                  <c:v>14.864578253847116</c:v>
                </c:pt>
                <c:pt idx="115">
                  <c:v>14.320752220169783</c:v>
                </c:pt>
                <c:pt idx="116">
                  <c:v>13.59565084193334</c:v>
                </c:pt>
                <c:pt idx="117">
                  <c:v>13.051824808256004</c:v>
                </c:pt>
                <c:pt idx="118">
                  <c:v>12.326723430019561</c:v>
                </c:pt>
                <c:pt idx="119">
                  <c:v>11.782897396342227</c:v>
                </c:pt>
                <c:pt idx="120">
                  <c:v>11.239071362664893</c:v>
                </c:pt>
                <c:pt idx="121">
                  <c:v>10.695245328987559</c:v>
                </c:pt>
                <c:pt idx="122">
                  <c:v>10.151419295310225</c:v>
                </c:pt>
                <c:pt idx="123">
                  <c:v>9.7888686061920041</c:v>
                </c:pt>
                <c:pt idx="124">
                  <c:v>9.2450425725146701</c:v>
                </c:pt>
                <c:pt idx="125">
                  <c:v>8.8824918833964475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62.177443183775125</c:v>
                </c:pt>
                <c:pt idx="85">
                  <c:v>60.183414393624908</c:v>
                </c:pt>
                <c:pt idx="86">
                  <c:v>58.370660948033795</c:v>
                </c:pt>
                <c:pt idx="87">
                  <c:v>56.557907502442688</c:v>
                </c:pt>
                <c:pt idx="88">
                  <c:v>54.926429401410687</c:v>
                </c:pt>
                <c:pt idx="89">
                  <c:v>53.476226644937789</c:v>
                </c:pt>
                <c:pt idx="90">
                  <c:v>52.026023888464906</c:v>
                </c:pt>
                <c:pt idx="91">
                  <c:v>50.757096476551126</c:v>
                </c:pt>
                <c:pt idx="92">
                  <c:v>49.488169064637347</c:v>
                </c:pt>
                <c:pt idx="93">
                  <c:v>48.219241652723568</c:v>
                </c:pt>
                <c:pt idx="94">
                  <c:v>46.950314240809789</c:v>
                </c:pt>
                <c:pt idx="95">
                  <c:v>45.681386828896017</c:v>
                </c:pt>
                <c:pt idx="96">
                  <c:v>44.412459416982237</c:v>
                </c:pt>
                <c:pt idx="97">
                  <c:v>43.143532005068458</c:v>
                </c:pt>
                <c:pt idx="98">
                  <c:v>41.874604593154679</c:v>
                </c:pt>
                <c:pt idx="99">
                  <c:v>40.6056771812409</c:v>
                </c:pt>
                <c:pt idx="100">
                  <c:v>39.518025113886232</c:v>
                </c:pt>
                <c:pt idx="101">
                  <c:v>38.430373046531571</c:v>
                </c:pt>
                <c:pt idx="102">
                  <c:v>37.342720979176896</c:v>
                </c:pt>
                <c:pt idx="103">
                  <c:v>36.255068911822235</c:v>
                </c:pt>
                <c:pt idx="104">
                  <c:v>35.348692189026679</c:v>
                </c:pt>
                <c:pt idx="105">
                  <c:v>34.442315466231122</c:v>
                </c:pt>
                <c:pt idx="106">
                  <c:v>33.535938743435565</c:v>
                </c:pt>
                <c:pt idx="107">
                  <c:v>32.629562020640009</c:v>
                </c:pt>
                <c:pt idx="108">
                  <c:v>31.723185297844456</c:v>
                </c:pt>
                <c:pt idx="109">
                  <c:v>30.816808575048899</c:v>
                </c:pt>
                <c:pt idx="110">
                  <c:v>30.091707196812454</c:v>
                </c:pt>
                <c:pt idx="111">
                  <c:v>29.185330474016897</c:v>
                </c:pt>
                <c:pt idx="112">
                  <c:v>28.460229095780452</c:v>
                </c:pt>
                <c:pt idx="113">
                  <c:v>27.73512771754401</c:v>
                </c:pt>
                <c:pt idx="114">
                  <c:v>27.010026339307565</c:v>
                </c:pt>
                <c:pt idx="115">
                  <c:v>26.284924961071116</c:v>
                </c:pt>
                <c:pt idx="116">
                  <c:v>25.741098927393786</c:v>
                </c:pt>
                <c:pt idx="117">
                  <c:v>25.015997549157344</c:v>
                </c:pt>
                <c:pt idx="118">
                  <c:v>24.472171515480007</c:v>
                </c:pt>
                <c:pt idx="119">
                  <c:v>23.747070137243561</c:v>
                </c:pt>
                <c:pt idx="120">
                  <c:v>23.203244103566231</c:v>
                </c:pt>
                <c:pt idx="121">
                  <c:v>22.478142725329786</c:v>
                </c:pt>
                <c:pt idx="122">
                  <c:v>21.934316691652452</c:v>
                </c:pt>
                <c:pt idx="123">
                  <c:v>21.209215313416006</c:v>
                </c:pt>
                <c:pt idx="124">
                  <c:v>20.665389279738672</c:v>
                </c:pt>
                <c:pt idx="125">
                  <c:v>20.121563246061339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62.177443183775125</c:v>
                </c:pt>
                <c:pt idx="85">
                  <c:v>60.545965082743123</c:v>
                </c:pt>
                <c:pt idx="86">
                  <c:v>59.277037670829351</c:v>
                </c:pt>
                <c:pt idx="87">
                  <c:v>58.18938560347469</c:v>
                </c:pt>
                <c:pt idx="88">
                  <c:v>57.283008880679134</c:v>
                </c:pt>
                <c:pt idx="89">
                  <c:v>56.557907502442688</c:v>
                </c:pt>
                <c:pt idx="90">
                  <c:v>56.014081468765347</c:v>
                </c:pt>
                <c:pt idx="91">
                  <c:v>55.832806124206236</c:v>
                </c:pt>
                <c:pt idx="92">
                  <c:v>55.470255435088021</c:v>
                </c:pt>
                <c:pt idx="93">
                  <c:v>54.926429401410687</c:v>
                </c:pt>
                <c:pt idx="94">
                  <c:v>54.38260336773336</c:v>
                </c:pt>
                <c:pt idx="95">
                  <c:v>53.838777334056019</c:v>
                </c:pt>
                <c:pt idx="96">
                  <c:v>53.476226644937789</c:v>
                </c:pt>
                <c:pt idx="97">
                  <c:v>53.113675955819573</c:v>
                </c:pt>
                <c:pt idx="98">
                  <c:v>52.751125266701358</c:v>
                </c:pt>
                <c:pt idx="99">
                  <c:v>52.207299233024017</c:v>
                </c:pt>
                <c:pt idx="100">
                  <c:v>51.844748543905801</c:v>
                </c:pt>
                <c:pt idx="101">
                  <c:v>51.30092251022846</c:v>
                </c:pt>
                <c:pt idx="102">
                  <c:v>50.938371821110245</c:v>
                </c:pt>
                <c:pt idx="103">
                  <c:v>50.575821131992015</c:v>
                </c:pt>
                <c:pt idx="104">
                  <c:v>50.213270442873799</c:v>
                </c:pt>
                <c:pt idx="105">
                  <c:v>49.669444409196458</c:v>
                </c:pt>
                <c:pt idx="106">
                  <c:v>49.306893720078243</c:v>
                </c:pt>
                <c:pt idx="107">
                  <c:v>48.944343030960013</c:v>
                </c:pt>
                <c:pt idx="108">
                  <c:v>48.581792341841798</c:v>
                </c:pt>
                <c:pt idx="109">
                  <c:v>48.219241652723568</c:v>
                </c:pt>
                <c:pt idx="110">
                  <c:v>47.856690963605345</c:v>
                </c:pt>
                <c:pt idx="111">
                  <c:v>47.494140274487123</c:v>
                </c:pt>
                <c:pt idx="112">
                  <c:v>47.131589585368907</c:v>
                </c:pt>
                <c:pt idx="113">
                  <c:v>46.769038896250684</c:v>
                </c:pt>
                <c:pt idx="114">
                  <c:v>46.406488207132462</c:v>
                </c:pt>
                <c:pt idx="115">
                  <c:v>46.043937518014239</c:v>
                </c:pt>
                <c:pt idx="116">
                  <c:v>45.681386828896017</c:v>
                </c:pt>
                <c:pt idx="117">
                  <c:v>45.318836139777794</c:v>
                </c:pt>
                <c:pt idx="118">
                  <c:v>44.956285450659571</c:v>
                </c:pt>
                <c:pt idx="119">
                  <c:v>44.593734761541349</c:v>
                </c:pt>
                <c:pt idx="120">
                  <c:v>44.231184072423126</c:v>
                </c:pt>
                <c:pt idx="121">
                  <c:v>43.868633383304903</c:v>
                </c:pt>
                <c:pt idx="122">
                  <c:v>43.687358038745792</c:v>
                </c:pt>
                <c:pt idx="123">
                  <c:v>43.324807349627569</c:v>
                </c:pt>
                <c:pt idx="124">
                  <c:v>42.962256660509347</c:v>
                </c:pt>
                <c:pt idx="125">
                  <c:v>42.599705971391124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62.177443183775125</c:v>
                </c:pt>
                <c:pt idx="85">
                  <c:v>61.089791116420464</c:v>
                </c:pt>
                <c:pt idx="86">
                  <c:v>60.727240427302249</c:v>
                </c:pt>
                <c:pt idx="87">
                  <c:v>60.545965082743123</c:v>
                </c:pt>
                <c:pt idx="88">
                  <c:v>60.727240427302249</c:v>
                </c:pt>
                <c:pt idx="89">
                  <c:v>61.271066460979576</c:v>
                </c:pt>
                <c:pt idx="90">
                  <c:v>62.358718528334251</c:v>
                </c:pt>
                <c:pt idx="91">
                  <c:v>63.990196629366238</c:v>
                </c:pt>
                <c:pt idx="92">
                  <c:v>65.259124041280018</c:v>
                </c:pt>
                <c:pt idx="93">
                  <c:v>66.165500764075574</c:v>
                </c:pt>
                <c:pt idx="94">
                  <c:v>67.253152831430242</c:v>
                </c:pt>
                <c:pt idx="95">
                  <c:v>68.522080243344021</c:v>
                </c:pt>
                <c:pt idx="96">
                  <c:v>69.972282999816912</c:v>
                </c:pt>
                <c:pt idx="97">
                  <c:v>71.241210411730691</c:v>
                </c:pt>
                <c:pt idx="98">
                  <c:v>72.51013782364447</c:v>
                </c:pt>
                <c:pt idx="99">
                  <c:v>73.597789890999138</c:v>
                </c:pt>
                <c:pt idx="100">
                  <c:v>74.866717302912917</c:v>
                </c:pt>
                <c:pt idx="101">
                  <c:v>76.135644714826697</c:v>
                </c:pt>
                <c:pt idx="102">
                  <c:v>77.585847471299587</c:v>
                </c:pt>
                <c:pt idx="103">
                  <c:v>79.036050227772463</c:v>
                </c:pt>
                <c:pt idx="104">
                  <c:v>80.486252984245354</c:v>
                </c:pt>
                <c:pt idx="105">
                  <c:v>81.936455740718259</c:v>
                </c:pt>
                <c:pt idx="106">
                  <c:v>83.567933841750261</c:v>
                </c:pt>
                <c:pt idx="107">
                  <c:v>85.199411942782248</c:v>
                </c:pt>
                <c:pt idx="108">
                  <c:v>86.83089004381425</c:v>
                </c:pt>
                <c:pt idx="109">
                  <c:v>88.462368144846252</c:v>
                </c:pt>
                <c:pt idx="110">
                  <c:v>90.093846245878254</c:v>
                </c:pt>
                <c:pt idx="111">
                  <c:v>91.725324346910256</c:v>
                </c:pt>
                <c:pt idx="112">
                  <c:v>93.538077792501369</c:v>
                </c:pt>
                <c:pt idx="113">
                  <c:v>95.169555893533371</c:v>
                </c:pt>
                <c:pt idx="114">
                  <c:v>96.801033994565358</c:v>
                </c:pt>
                <c:pt idx="115">
                  <c:v>98.613787440156486</c:v>
                </c:pt>
                <c:pt idx="116">
                  <c:v>100.24526554118847</c:v>
                </c:pt>
                <c:pt idx="117">
                  <c:v>102.05801898677959</c:v>
                </c:pt>
                <c:pt idx="118">
                  <c:v>103.8707724323707</c:v>
                </c:pt>
                <c:pt idx="119">
                  <c:v>105.68352587796181</c:v>
                </c:pt>
                <c:pt idx="120">
                  <c:v>107.67755466811204</c:v>
                </c:pt>
                <c:pt idx="121">
                  <c:v>109.67158345826226</c:v>
                </c:pt>
                <c:pt idx="122">
                  <c:v>111.66561224841247</c:v>
                </c:pt>
                <c:pt idx="123">
                  <c:v>113.84091638312181</c:v>
                </c:pt>
                <c:pt idx="124">
                  <c:v>115.83494517327203</c:v>
                </c:pt>
                <c:pt idx="125">
                  <c:v>118.01024930798137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435</c:v>
                </c:pt>
                <c:pt idx="1">
                  <c:v>223</c:v>
                </c:pt>
                <c:pt idx="2">
                  <c:v>137</c:v>
                </c:pt>
                <c:pt idx="3">
                  <c:v>77</c:v>
                </c:pt>
                <c:pt idx="4">
                  <c:v>89</c:v>
                </c:pt>
                <c:pt idx="5">
                  <c:v>426</c:v>
                </c:pt>
                <c:pt idx="6">
                  <c:v>451</c:v>
                </c:pt>
                <c:pt idx="7">
                  <c:v>265</c:v>
                </c:pt>
                <c:pt idx="8">
                  <c:v>323</c:v>
                </c:pt>
                <c:pt idx="9">
                  <c:v>74</c:v>
                </c:pt>
                <c:pt idx="10">
                  <c:v>38</c:v>
                </c:pt>
                <c:pt idx="11">
                  <c:v>218</c:v>
                </c:pt>
                <c:pt idx="12">
                  <c:v>359</c:v>
                </c:pt>
                <c:pt idx="13">
                  <c:v>178</c:v>
                </c:pt>
                <c:pt idx="14">
                  <c:v>168</c:v>
                </c:pt>
                <c:pt idx="15">
                  <c:v>170</c:v>
                </c:pt>
                <c:pt idx="16">
                  <c:v>76</c:v>
                </c:pt>
                <c:pt idx="17">
                  <c:v>36</c:v>
                </c:pt>
                <c:pt idx="18">
                  <c:v>194</c:v>
                </c:pt>
                <c:pt idx="19">
                  <c:v>180</c:v>
                </c:pt>
                <c:pt idx="20">
                  <c:v>172</c:v>
                </c:pt>
                <c:pt idx="21">
                  <c:v>97</c:v>
                </c:pt>
                <c:pt idx="22">
                  <c:v>135</c:v>
                </c:pt>
                <c:pt idx="23">
                  <c:v>31</c:v>
                </c:pt>
                <c:pt idx="24">
                  <c:v>27</c:v>
                </c:pt>
                <c:pt idx="25">
                  <c:v>150</c:v>
                </c:pt>
                <c:pt idx="26">
                  <c:v>121</c:v>
                </c:pt>
                <c:pt idx="27">
                  <c:v>78</c:v>
                </c:pt>
                <c:pt idx="28">
                  <c:v>88</c:v>
                </c:pt>
                <c:pt idx="29">
                  <c:v>79</c:v>
                </c:pt>
                <c:pt idx="30">
                  <c:v>20</c:v>
                </c:pt>
                <c:pt idx="3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137</c:v>
                </c:pt>
                <c:pt idx="26">
                  <c:v>128</c:v>
                </c:pt>
                <c:pt idx="27">
                  <c:v>121</c:v>
                </c:pt>
                <c:pt idx="28">
                  <c:v>115</c:v>
                </c:pt>
                <c:pt idx="29">
                  <c:v>110</c:v>
                </c:pt>
                <c:pt idx="30">
                  <c:v>105</c:v>
                </c:pt>
                <c:pt idx="31">
                  <c:v>100</c:v>
                </c:pt>
                <c:pt idx="32">
                  <c:v>95</c:v>
                </c:pt>
                <c:pt idx="33">
                  <c:v>90</c:v>
                </c:pt>
                <c:pt idx="34">
                  <c:v>86</c:v>
                </c:pt>
                <c:pt idx="35">
                  <c:v>82</c:v>
                </c:pt>
                <c:pt idx="36">
                  <c:v>78</c:v>
                </c:pt>
                <c:pt idx="37">
                  <c:v>74</c:v>
                </c:pt>
                <c:pt idx="38">
                  <c:v>70</c:v>
                </c:pt>
                <c:pt idx="39">
                  <c:v>67</c:v>
                </c:pt>
                <c:pt idx="40">
                  <c:v>64</c:v>
                </c:pt>
                <c:pt idx="41">
                  <c:v>61</c:v>
                </c:pt>
                <c:pt idx="42">
                  <c:v>58</c:v>
                </c:pt>
                <c:pt idx="43">
                  <c:v>55</c:v>
                </c:pt>
                <c:pt idx="44">
                  <c:v>53</c:v>
                </c:pt>
                <c:pt idx="45">
                  <c:v>50</c:v>
                </c:pt>
                <c:pt idx="46">
                  <c:v>48</c:v>
                </c:pt>
                <c:pt idx="47">
                  <c:v>46</c:v>
                </c:pt>
                <c:pt idx="48">
                  <c:v>43</c:v>
                </c:pt>
                <c:pt idx="49">
                  <c:v>41</c:v>
                </c:pt>
                <c:pt idx="50">
                  <c:v>39</c:v>
                </c:pt>
                <c:pt idx="51">
                  <c:v>38</c:v>
                </c:pt>
                <c:pt idx="52">
                  <c:v>36</c:v>
                </c:pt>
                <c:pt idx="53">
                  <c:v>34</c:v>
                </c:pt>
                <c:pt idx="54">
                  <c:v>33</c:v>
                </c:pt>
                <c:pt idx="55">
                  <c:v>31</c:v>
                </c:pt>
                <c:pt idx="56">
                  <c:v>30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25</c:v>
                </c:pt>
                <c:pt idx="61">
                  <c:v>24</c:v>
                </c:pt>
                <c:pt idx="62">
                  <c:v>23</c:v>
                </c:pt>
                <c:pt idx="63">
                  <c:v>22</c:v>
                </c:pt>
                <c:pt idx="64">
                  <c:v>21</c:v>
                </c:pt>
                <c:pt idx="65">
                  <c:v>20</c:v>
                </c:pt>
                <c:pt idx="6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137</c:v>
                </c:pt>
                <c:pt idx="26">
                  <c:v>134</c:v>
                </c:pt>
                <c:pt idx="27">
                  <c:v>130</c:v>
                </c:pt>
                <c:pt idx="28">
                  <c:v>127</c:v>
                </c:pt>
                <c:pt idx="29">
                  <c:v>123</c:v>
                </c:pt>
                <c:pt idx="30">
                  <c:v>119</c:v>
                </c:pt>
                <c:pt idx="31">
                  <c:v>116</c:v>
                </c:pt>
                <c:pt idx="32">
                  <c:v>113</c:v>
                </c:pt>
                <c:pt idx="33">
                  <c:v>110</c:v>
                </c:pt>
                <c:pt idx="34">
                  <c:v>107</c:v>
                </c:pt>
                <c:pt idx="35">
                  <c:v>104</c:v>
                </c:pt>
                <c:pt idx="36">
                  <c:v>101</c:v>
                </c:pt>
                <c:pt idx="37">
                  <c:v>98</c:v>
                </c:pt>
                <c:pt idx="38">
                  <c:v>96</c:v>
                </c:pt>
                <c:pt idx="39">
                  <c:v>93</c:v>
                </c:pt>
                <c:pt idx="40">
                  <c:v>91</c:v>
                </c:pt>
                <c:pt idx="41">
                  <c:v>88</c:v>
                </c:pt>
                <c:pt idx="42">
                  <c:v>86</c:v>
                </c:pt>
                <c:pt idx="43">
                  <c:v>83</c:v>
                </c:pt>
                <c:pt idx="44">
                  <c:v>81</c:v>
                </c:pt>
                <c:pt idx="45">
                  <c:v>79</c:v>
                </c:pt>
                <c:pt idx="46">
                  <c:v>77</c:v>
                </c:pt>
                <c:pt idx="47">
                  <c:v>75</c:v>
                </c:pt>
                <c:pt idx="48">
                  <c:v>73</c:v>
                </c:pt>
                <c:pt idx="49">
                  <c:v>71</c:v>
                </c:pt>
                <c:pt idx="50">
                  <c:v>69</c:v>
                </c:pt>
                <c:pt idx="51">
                  <c:v>67</c:v>
                </c:pt>
                <c:pt idx="52">
                  <c:v>65</c:v>
                </c:pt>
                <c:pt idx="53">
                  <c:v>64</c:v>
                </c:pt>
                <c:pt idx="54">
                  <c:v>62</c:v>
                </c:pt>
                <c:pt idx="55">
                  <c:v>60</c:v>
                </c:pt>
                <c:pt idx="56">
                  <c:v>59</c:v>
                </c:pt>
                <c:pt idx="57">
                  <c:v>57</c:v>
                </c:pt>
                <c:pt idx="58">
                  <c:v>56</c:v>
                </c:pt>
                <c:pt idx="59">
                  <c:v>54</c:v>
                </c:pt>
                <c:pt idx="60">
                  <c:v>53</c:v>
                </c:pt>
                <c:pt idx="61">
                  <c:v>52</c:v>
                </c:pt>
                <c:pt idx="62">
                  <c:v>50</c:v>
                </c:pt>
                <c:pt idx="63">
                  <c:v>49</c:v>
                </c:pt>
                <c:pt idx="64">
                  <c:v>48</c:v>
                </c:pt>
                <c:pt idx="65">
                  <c:v>46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137</c:v>
                </c:pt>
                <c:pt idx="26">
                  <c:v>140</c:v>
                </c:pt>
                <c:pt idx="27">
                  <c:v>140</c:v>
                </c:pt>
                <c:pt idx="28">
                  <c:v>138</c:v>
                </c:pt>
                <c:pt idx="29">
                  <c:v>135</c:v>
                </c:pt>
                <c:pt idx="30">
                  <c:v>134</c:v>
                </c:pt>
                <c:pt idx="31">
                  <c:v>133</c:v>
                </c:pt>
                <c:pt idx="32">
                  <c:v>132</c:v>
                </c:pt>
                <c:pt idx="33">
                  <c:v>132</c:v>
                </c:pt>
                <c:pt idx="34">
                  <c:v>131</c:v>
                </c:pt>
                <c:pt idx="35">
                  <c:v>129</c:v>
                </c:pt>
                <c:pt idx="36">
                  <c:v>128</c:v>
                </c:pt>
                <c:pt idx="37">
                  <c:v>127</c:v>
                </c:pt>
                <c:pt idx="38">
                  <c:v>126</c:v>
                </c:pt>
                <c:pt idx="39">
                  <c:v>125</c:v>
                </c:pt>
                <c:pt idx="40">
                  <c:v>124</c:v>
                </c:pt>
                <c:pt idx="41">
                  <c:v>123</c:v>
                </c:pt>
                <c:pt idx="42">
                  <c:v>122</c:v>
                </c:pt>
                <c:pt idx="43">
                  <c:v>121</c:v>
                </c:pt>
                <c:pt idx="44">
                  <c:v>120</c:v>
                </c:pt>
                <c:pt idx="45">
                  <c:v>120</c:v>
                </c:pt>
                <c:pt idx="46">
                  <c:v>118</c:v>
                </c:pt>
                <c:pt idx="47">
                  <c:v>117</c:v>
                </c:pt>
                <c:pt idx="48">
                  <c:v>117</c:v>
                </c:pt>
                <c:pt idx="49">
                  <c:v>116</c:v>
                </c:pt>
                <c:pt idx="50">
                  <c:v>115</c:v>
                </c:pt>
                <c:pt idx="51">
                  <c:v>114</c:v>
                </c:pt>
                <c:pt idx="52">
                  <c:v>113</c:v>
                </c:pt>
                <c:pt idx="53">
                  <c:v>112</c:v>
                </c:pt>
                <c:pt idx="54">
                  <c:v>111</c:v>
                </c:pt>
                <c:pt idx="55">
                  <c:v>110</c:v>
                </c:pt>
                <c:pt idx="56">
                  <c:v>110</c:v>
                </c:pt>
                <c:pt idx="57">
                  <c:v>109</c:v>
                </c:pt>
                <c:pt idx="58">
                  <c:v>108</c:v>
                </c:pt>
                <c:pt idx="59">
                  <c:v>107</c:v>
                </c:pt>
                <c:pt idx="60">
                  <c:v>106</c:v>
                </c:pt>
                <c:pt idx="61">
                  <c:v>105</c:v>
                </c:pt>
                <c:pt idx="62">
                  <c:v>105</c:v>
                </c:pt>
                <c:pt idx="63">
                  <c:v>104</c:v>
                </c:pt>
                <c:pt idx="64">
                  <c:v>103</c:v>
                </c:pt>
                <c:pt idx="65">
                  <c:v>102</c:v>
                </c:pt>
                <c:pt idx="66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137</c:v>
                </c:pt>
                <c:pt idx="26">
                  <c:v>150</c:v>
                </c:pt>
                <c:pt idx="27">
                  <c:v>155</c:v>
                </c:pt>
                <c:pt idx="28">
                  <c:v>156</c:v>
                </c:pt>
                <c:pt idx="29">
                  <c:v>154</c:v>
                </c:pt>
                <c:pt idx="30">
                  <c:v>156</c:v>
                </c:pt>
                <c:pt idx="31">
                  <c:v>159</c:v>
                </c:pt>
                <c:pt idx="32">
                  <c:v>164</c:v>
                </c:pt>
                <c:pt idx="33">
                  <c:v>169</c:v>
                </c:pt>
                <c:pt idx="34">
                  <c:v>171</c:v>
                </c:pt>
                <c:pt idx="35">
                  <c:v>173</c:v>
                </c:pt>
                <c:pt idx="36">
                  <c:v>175</c:v>
                </c:pt>
                <c:pt idx="37">
                  <c:v>179</c:v>
                </c:pt>
                <c:pt idx="38">
                  <c:v>183</c:v>
                </c:pt>
                <c:pt idx="39">
                  <c:v>187</c:v>
                </c:pt>
                <c:pt idx="40">
                  <c:v>190</c:v>
                </c:pt>
                <c:pt idx="41">
                  <c:v>193</c:v>
                </c:pt>
                <c:pt idx="42">
                  <c:v>196</c:v>
                </c:pt>
                <c:pt idx="43">
                  <c:v>200</c:v>
                </c:pt>
                <c:pt idx="44">
                  <c:v>204</c:v>
                </c:pt>
                <c:pt idx="45">
                  <c:v>208</c:v>
                </c:pt>
                <c:pt idx="46">
                  <c:v>212</c:v>
                </c:pt>
                <c:pt idx="47">
                  <c:v>215</c:v>
                </c:pt>
                <c:pt idx="48">
                  <c:v>219</c:v>
                </c:pt>
                <c:pt idx="49">
                  <c:v>223</c:v>
                </c:pt>
                <c:pt idx="50">
                  <c:v>227</c:v>
                </c:pt>
                <c:pt idx="51">
                  <c:v>232</c:v>
                </c:pt>
                <c:pt idx="52">
                  <c:v>236</c:v>
                </c:pt>
                <c:pt idx="53">
                  <c:v>240</c:v>
                </c:pt>
                <c:pt idx="54">
                  <c:v>244</c:v>
                </c:pt>
                <c:pt idx="55">
                  <c:v>249</c:v>
                </c:pt>
                <c:pt idx="56">
                  <c:v>253</c:v>
                </c:pt>
                <c:pt idx="57">
                  <c:v>258</c:v>
                </c:pt>
                <c:pt idx="58">
                  <c:v>262</c:v>
                </c:pt>
                <c:pt idx="59">
                  <c:v>267</c:v>
                </c:pt>
                <c:pt idx="60">
                  <c:v>272</c:v>
                </c:pt>
                <c:pt idx="61">
                  <c:v>277</c:v>
                </c:pt>
                <c:pt idx="62">
                  <c:v>282</c:v>
                </c:pt>
                <c:pt idx="63">
                  <c:v>287</c:v>
                </c:pt>
                <c:pt idx="64">
                  <c:v>292</c:v>
                </c:pt>
                <c:pt idx="65">
                  <c:v>298</c:v>
                </c:pt>
                <c:pt idx="66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Sheet1!$H$155:$H$280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Sheet1!$I$155:$I$280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Sheet1!$B$155:$B$280</c:f>
              <c:numCache>
                <c:formatCode>General</c:formatCode>
                <c:ptCount val="126"/>
                <c:pt idx="0">
                  <c:v>445.17740376113989</c:v>
                </c:pt>
                <c:pt idx="1">
                  <c:v>444.73790246980087</c:v>
                </c:pt>
                <c:pt idx="2">
                  <c:v>455.61322165761374</c:v>
                </c:pt>
                <c:pt idx="3">
                  <c:v>456.52027751420684</c:v>
                </c:pt>
                <c:pt idx="4">
                  <c:v>461.84104846679975</c:v>
                </c:pt>
                <c:pt idx="5">
                  <c:v>468.99463331518911</c:v>
                </c:pt>
                <c:pt idx="6">
                  <c:v>467.85380017596884</c:v>
                </c:pt>
                <c:pt idx="7">
                  <c:v>473.09041130681589</c:v>
                </c:pt>
                <c:pt idx="8">
                  <c:v>483.70389993808647</c:v>
                </c:pt>
                <c:pt idx="9">
                  <c:v>482.49760915973059</c:v>
                </c:pt>
                <c:pt idx="10">
                  <c:v>491.01645333866219</c:v>
                </c:pt>
                <c:pt idx="11">
                  <c:v>492.96148033011968</c:v>
                </c:pt>
                <c:pt idx="12">
                  <c:v>495.9631806390517</c:v>
                </c:pt>
                <c:pt idx="13">
                  <c:v>499.9747988089328</c:v>
                </c:pt>
                <c:pt idx="14">
                  <c:v>510.5228298010677</c:v>
                </c:pt>
                <c:pt idx="15">
                  <c:v>532.26411708538831</c:v>
                </c:pt>
                <c:pt idx="16">
                  <c:v>545.36499600381114</c:v>
                </c:pt>
                <c:pt idx="17">
                  <c:v>570.48202724926705</c:v>
                </c:pt>
                <c:pt idx="18">
                  <c:v>593.4670096771639</c:v>
                </c:pt>
                <c:pt idx="19">
                  <c:v>608.74669286967128</c:v>
                </c:pt>
                <c:pt idx="20">
                  <c:v>619.85578934011119</c:v>
                </c:pt>
                <c:pt idx="21">
                  <c:v>643.280273059347</c:v>
                </c:pt>
                <c:pt idx="22">
                  <c:v>673.50300015737878</c:v>
                </c:pt>
                <c:pt idx="23">
                  <c:v>700.21906801600426</c:v>
                </c:pt>
                <c:pt idx="24">
                  <c:v>727.18761533986674</c:v>
                </c:pt>
                <c:pt idx="25">
                  <c:v>759.79487072069514</c:v>
                </c:pt>
                <c:pt idx="26">
                  <c:v>769.60416549972831</c:v>
                </c:pt>
                <c:pt idx="27">
                  <c:v>774.45738188706707</c:v>
                </c:pt>
                <c:pt idx="28">
                  <c:v>783.01363043121898</c:v>
                </c:pt>
                <c:pt idx="29">
                  <c:v>791.78495407538787</c:v>
                </c:pt>
                <c:pt idx="30">
                  <c:v>805.26922773731928</c:v>
                </c:pt>
                <c:pt idx="31">
                  <c:v>805.83029321562424</c:v>
                </c:pt>
                <c:pt idx="32">
                  <c:v>790.8124405796591</c:v>
                </c:pt>
                <c:pt idx="33">
                  <c:v>803.02496582409913</c:v>
                </c:pt>
                <c:pt idx="34">
                  <c:v>797.36755558452319</c:v>
                </c:pt>
                <c:pt idx="35">
                  <c:v>781.73253092242248</c:v>
                </c:pt>
                <c:pt idx="36">
                  <c:v>768.47268345181317</c:v>
                </c:pt>
                <c:pt idx="37">
                  <c:v>761.89886626433906</c:v>
                </c:pt>
                <c:pt idx="38">
                  <c:v>730.07710255313782</c:v>
                </c:pt>
                <c:pt idx="39">
                  <c:v>746.82490708054354</c:v>
                </c:pt>
                <c:pt idx="40">
                  <c:v>726.49563458329055</c:v>
                </c:pt>
                <c:pt idx="41">
                  <c:v>720.4174252349859</c:v>
                </c:pt>
                <c:pt idx="42">
                  <c:v>720.20235013496904</c:v>
                </c:pt>
                <c:pt idx="43">
                  <c:v>707.7466965165969</c:v>
                </c:pt>
                <c:pt idx="44">
                  <c:v>684.30351061475096</c:v>
                </c:pt>
                <c:pt idx="45">
                  <c:v>678.83312220127686</c:v>
                </c:pt>
                <c:pt idx="46">
                  <c:v>629.73989284958509</c:v>
                </c:pt>
                <c:pt idx="47">
                  <c:v>615.80676680500983</c:v>
                </c:pt>
                <c:pt idx="48">
                  <c:v>606.99803879562057</c:v>
                </c:pt>
                <c:pt idx="49">
                  <c:v>584.64893057646952</c:v>
                </c:pt>
                <c:pt idx="50">
                  <c:v>556.0345911829121</c:v>
                </c:pt>
                <c:pt idx="51">
                  <c:v>526.28876974143952</c:v>
                </c:pt>
                <c:pt idx="52">
                  <c:v>500.71353502203442</c:v>
                </c:pt>
                <c:pt idx="53">
                  <c:v>482.02070350317126</c:v>
                </c:pt>
                <c:pt idx="54">
                  <c:v>468.02211981946033</c:v>
                </c:pt>
                <c:pt idx="55">
                  <c:v>461.98131483637599</c:v>
                </c:pt>
                <c:pt idx="56">
                  <c:v>449.77814068324125</c:v>
                </c:pt>
                <c:pt idx="57">
                  <c:v>427.91528921195453</c:v>
                </c:pt>
                <c:pt idx="58">
                  <c:v>413.09380949339624</c:v>
                </c:pt>
                <c:pt idx="59">
                  <c:v>397.38397610085485</c:v>
                </c:pt>
                <c:pt idx="60">
                  <c:v>361.15784838495898</c:v>
                </c:pt>
                <c:pt idx="61">
                  <c:v>344.24172421406178</c:v>
                </c:pt>
                <c:pt idx="62">
                  <c:v>345.93427174028204</c:v>
                </c:pt>
                <c:pt idx="63">
                  <c:v>294.353652101438</c:v>
                </c:pt>
                <c:pt idx="64">
                  <c:v>265.84217471223656</c:v>
                </c:pt>
                <c:pt idx="65">
                  <c:v>263.86909444686376</c:v>
                </c:pt>
                <c:pt idx="66">
                  <c:v>254.86399352006779</c:v>
                </c:pt>
                <c:pt idx="67">
                  <c:v>264.04676518166036</c:v>
                </c:pt>
                <c:pt idx="68">
                  <c:v>264.45821319908407</c:v>
                </c:pt>
                <c:pt idx="69">
                  <c:v>255.67753846361009</c:v>
                </c:pt>
                <c:pt idx="70">
                  <c:v>278.57836106976112</c:v>
                </c:pt>
                <c:pt idx="71">
                  <c:v>273.66903813459191</c:v>
                </c:pt>
                <c:pt idx="72">
                  <c:v>242.4737975408313</c:v>
                </c:pt>
                <c:pt idx="73">
                  <c:v>223.59394419586647</c:v>
                </c:pt>
                <c:pt idx="74">
                  <c:v>208.59479374251154</c:v>
                </c:pt>
                <c:pt idx="75">
                  <c:v>202.39502020724075</c:v>
                </c:pt>
                <c:pt idx="76">
                  <c:v>200.96430323756289</c:v>
                </c:pt>
                <c:pt idx="77">
                  <c:v>196.02692702847847</c:v>
                </c:pt>
                <c:pt idx="78">
                  <c:v>184.42222271886908</c:v>
                </c:pt>
                <c:pt idx="79">
                  <c:v>177.27798896178481</c:v>
                </c:pt>
                <c:pt idx="80">
                  <c:v>171.34939707436146</c:v>
                </c:pt>
                <c:pt idx="81">
                  <c:v>165.60782701303981</c:v>
                </c:pt>
                <c:pt idx="82">
                  <c:v>163.41032055634503</c:v>
                </c:pt>
                <c:pt idx="83">
                  <c:v>163.33551182590438</c:v>
                </c:pt>
                <c:pt idx="84">
                  <c:v>156.21933134273536</c:v>
                </c:pt>
                <c:pt idx="85">
                  <c:v>150.81440056839674</c:v>
                </c:pt>
                <c:pt idx="86">
                  <c:v>146.48484529414279</c:v>
                </c:pt>
                <c:pt idx="87">
                  <c:v>142.73505768080406</c:v>
                </c:pt>
                <c:pt idx="88">
                  <c:v>138.68603514570262</c:v>
                </c:pt>
                <c:pt idx="89">
                  <c:v>137.42363781951627</c:v>
                </c:pt>
                <c:pt idx="90">
                  <c:v>134.42193751058426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Sheet1!$C$155:$C$280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Sheet1!$D$155:$D$280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164.6939331319042</c:v>
                </c:pt>
                <c:pt idx="86" formatCode="0">
                  <c:v>158.12516246310662</c:v>
                </c:pt>
                <c:pt idx="87" formatCode="0">
                  <c:v>151.50280042521626</c:v>
                </c:pt>
                <c:pt idx="88" formatCode="0">
                  <c:v>144.93402975641871</c:v>
                </c:pt>
                <c:pt idx="89" formatCode="0">
                  <c:v>138.3422913580099</c:v>
                </c:pt>
                <c:pt idx="90" formatCode="0">
                  <c:v>131.68164977076759</c:v>
                </c:pt>
                <c:pt idx="91" formatCode="0">
                  <c:v>124.92148135521016</c:v>
                </c:pt>
                <c:pt idx="92" formatCode="0">
                  <c:v>118.84268891811774</c:v>
                </c:pt>
                <c:pt idx="93" formatCode="0">
                  <c:v>113.19262743376736</c:v>
                </c:pt>
                <c:pt idx="94" formatCode="0">
                  <c:v>107.81817870475116</c:v>
                </c:pt>
                <c:pt idx="95" formatCode="0">
                  <c:v>102.59684817314283</c:v>
                </c:pt>
                <c:pt idx="96" formatCode="0">
                  <c:v>97.559259478423925</c:v>
                </c:pt>
                <c:pt idx="97" formatCode="0">
                  <c:v>92.759003989687216</c:v>
                </c:pt>
                <c:pt idx="98" formatCode="0">
                  <c:v>88.226705346414278</c:v>
                </c:pt>
                <c:pt idx="99" formatCode="0">
                  <c:v>84.008299007827475</c:v>
                </c:pt>
                <c:pt idx="100" formatCode="0">
                  <c:v>80.004258145611715</c:v>
                </c:pt>
                <c:pt idx="101" formatCode="0">
                  <c:v>76.160991390674198</c:v>
                </c:pt>
                <c:pt idx="102" formatCode="0">
                  <c:v>72.478498743014939</c:v>
                </c:pt>
                <c:pt idx="103" formatCode="0">
                  <c:v>68.995059751985906</c:v>
                </c:pt>
                <c:pt idx="104" formatCode="0">
                  <c:v>65.7106744175871</c:v>
                </c:pt>
                <c:pt idx="105" formatCode="0">
                  <c:v>62.602375010207361</c:v>
                </c:pt>
                <c:pt idx="106" formatCode="0">
                  <c:v>59.647193800235485</c:v>
                </c:pt>
                <c:pt idx="107" formatCode="0">
                  <c:v>56.829818967930684</c:v>
                </c:pt>
                <c:pt idx="108" formatCode="0">
                  <c:v>54.150250513292974</c:v>
                </c:pt>
                <c:pt idx="109" formatCode="0">
                  <c:v>51.608488436322347</c:v>
                </c:pt>
                <c:pt idx="110" formatCode="0">
                  <c:v>49.204532737018802</c:v>
                </c:pt>
                <c:pt idx="111" formatCode="0">
                  <c:v>46.915415685771151</c:v>
                </c:pt>
                <c:pt idx="112" formatCode="0">
                  <c:v>44.748793192449803</c:v>
                </c:pt>
                <c:pt idx="113" formatCode="0">
                  <c:v>42.697009347184355</c:v>
                </c:pt>
                <c:pt idx="114" formatCode="0">
                  <c:v>40.737096420363628</c:v>
                </c:pt>
                <c:pt idx="115" formatCode="0">
                  <c:v>38.884366231728407</c:v>
                </c:pt>
                <c:pt idx="116" formatCode="0">
                  <c:v>37.123506961537906</c:v>
                </c:pt>
                <c:pt idx="117" formatCode="0">
                  <c:v>35.446862699921745</c:v>
                </c:pt>
                <c:pt idx="118" formatCode="0">
                  <c:v>33.862089356750296</c:v>
                </c:pt>
                <c:pt idx="119" formatCode="0">
                  <c:v>32.353875112282779</c:v>
                </c:pt>
                <c:pt idx="120" formatCode="0">
                  <c:v>30.914564056648807</c:v>
                </c:pt>
                <c:pt idx="121" formatCode="0">
                  <c:v>29.559468009589164</c:v>
                </c:pt>
                <c:pt idx="122" formatCode="0">
                  <c:v>28.265619241492672</c:v>
                </c:pt>
                <c:pt idx="123" formatCode="0">
                  <c:v>27.040673662229718</c:v>
                </c:pt>
                <c:pt idx="124" formatCode="0">
                  <c:v>25.876975361929908</c:v>
                </c:pt>
                <c:pt idx="125" formatCode="0">
                  <c:v>24.774524340593253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Sheet1!$E$155:$E$280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165.70451323479614</c:v>
                </c:pt>
                <c:pt idx="86" formatCode="0">
                  <c:v>160.69754817955882</c:v>
                </c:pt>
                <c:pt idx="87" formatCode="0">
                  <c:v>155.93557224017411</c:v>
                </c:pt>
                <c:pt idx="88" formatCode="0">
                  <c:v>151.37264995741961</c:v>
                </c:pt>
                <c:pt idx="89" formatCode="0">
                  <c:v>147.03940497077687</c:v>
                </c:pt>
                <c:pt idx="90" formatCode="0">
                  <c:v>142.94349319011638</c:v>
                </c:pt>
                <c:pt idx="91" formatCode="0">
                  <c:v>139.07725870556766</c:v>
                </c:pt>
                <c:pt idx="92" formatCode="0">
                  <c:v>135.22633604075978</c:v>
                </c:pt>
                <c:pt idx="93" formatCode="0">
                  <c:v>131.4443165647854</c:v>
                </c:pt>
                <c:pt idx="94" formatCode="0">
                  <c:v>127.7847916467373</c:v>
                </c:pt>
                <c:pt idx="95" formatCode="0">
                  <c:v>124.27072901622672</c:v>
                </c:pt>
                <c:pt idx="96" formatCode="0">
                  <c:v>120.87150503377202</c:v>
                </c:pt>
                <c:pt idx="97" formatCode="0">
                  <c:v>117.57946378950282</c:v>
                </c:pt>
                <c:pt idx="98" formatCode="0">
                  <c:v>114.37163755380797</c:v>
                </c:pt>
                <c:pt idx="99" formatCode="0">
                  <c:v>111.23271450694666</c:v>
                </c:pt>
                <c:pt idx="100" formatCode="0">
                  <c:v>108.18566237853005</c:v>
                </c:pt>
                <c:pt idx="101" formatCode="0">
                  <c:v>105.23813707842855</c:v>
                </c:pt>
                <c:pt idx="102" formatCode="0">
                  <c:v>102.3901386066422</c:v>
                </c:pt>
                <c:pt idx="103" formatCode="0">
                  <c:v>99.618699233559767</c:v>
                </c:pt>
                <c:pt idx="104" formatCode="0">
                  <c:v>96.916163049310853</c:v>
                </c:pt>
                <c:pt idx="105" formatCode="0">
                  <c:v>94.290185963765907</c:v>
                </c:pt>
                <c:pt idx="106" formatCode="0">
                  <c:v>91.74842388679528</c:v>
                </c:pt>
                <c:pt idx="107" formatCode="0">
                  <c:v>89.283220908528591</c:v>
                </c:pt>
                <c:pt idx="108" formatCode="0">
                  <c:v>86.894577028965827</c:v>
                </c:pt>
                <c:pt idx="109" formatCode="0">
                  <c:v>84.5671804283662</c:v>
                </c:pt>
                <c:pt idx="110" formatCode="0">
                  <c:v>82.316342926470512</c:v>
                </c:pt>
                <c:pt idx="111" formatCode="0">
                  <c:v>80.126752703537989</c:v>
                </c:pt>
                <c:pt idx="112" formatCode="0">
                  <c:v>77.998409759568617</c:v>
                </c:pt>
                <c:pt idx="113" formatCode="0">
                  <c:v>75.931314094562396</c:v>
                </c:pt>
                <c:pt idx="114" formatCode="0">
                  <c:v>73.925465708519297</c:v>
                </c:pt>
                <c:pt idx="115" formatCode="0">
                  <c:v>71.973208691568971</c:v>
                </c:pt>
                <c:pt idx="116" formatCode="0">
                  <c:v>70.082198953581766</c:v>
                </c:pt>
                <c:pt idx="117" formatCode="0">
                  <c:v>68.237124674816968</c:v>
                </c:pt>
                <c:pt idx="118" formatCode="0">
                  <c:v>66.453297675015278</c:v>
                </c:pt>
                <c:pt idx="119" formatCode="0">
                  <c:v>64.715406134435952</c:v>
                </c:pt>
                <c:pt idx="120" formatCode="0">
                  <c:v>63.03110596294939</c:v>
                </c:pt>
                <c:pt idx="121" formatCode="0">
                  <c:v>61.400397160555592</c:v>
                </c:pt>
                <c:pt idx="122" formatCode="0">
                  <c:v>59.815623817384143</c:v>
                </c:pt>
                <c:pt idx="123" formatCode="0">
                  <c:v>58.27678593343505</c:v>
                </c:pt>
                <c:pt idx="124" formatCode="0">
                  <c:v>56.783883508708321</c:v>
                </c:pt>
                <c:pt idx="125" formatCode="0">
                  <c:v>55.329260633333568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Sheet1!$F$155:$F$280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166.70743742781769</c:v>
                </c:pt>
                <c:pt idx="86" formatCode="0">
                  <c:v>163.26227798614065</c:v>
                </c:pt>
                <c:pt idx="87" formatCode="0">
                  <c:v>160.36068814526149</c:v>
                </c:pt>
                <c:pt idx="88" formatCode="0">
                  <c:v>157.8036142485501</c:v>
                </c:pt>
                <c:pt idx="89" formatCode="0">
                  <c:v>155.77479813289582</c:v>
                </c:pt>
                <c:pt idx="90" formatCode="0">
                  <c:v>154.36611071674341</c:v>
                </c:pt>
                <c:pt idx="91" formatCode="0">
                  <c:v>153.61583154944486</c:v>
                </c:pt>
                <c:pt idx="92" formatCode="0">
                  <c:v>152.32198278134837</c:v>
                </c:pt>
                <c:pt idx="93" formatCode="0">
                  <c:v>150.80611262701044</c:v>
                </c:pt>
                <c:pt idx="94" formatCode="0">
                  <c:v>149.32852202202454</c:v>
                </c:pt>
                <c:pt idx="95" formatCode="0">
                  <c:v>148.10357644276158</c:v>
                </c:pt>
                <c:pt idx="96" formatCode="0">
                  <c:v>147.02409315103611</c:v>
                </c:pt>
                <c:pt idx="97" formatCode="0">
                  <c:v>145.97523349879222</c:v>
                </c:pt>
                <c:pt idx="98" formatCode="0">
                  <c:v>144.84981474784436</c:v>
                </c:pt>
                <c:pt idx="99" formatCode="0">
                  <c:v>143.59424552909985</c:v>
                </c:pt>
                <c:pt idx="100" formatCode="0">
                  <c:v>142.36929994983686</c:v>
                </c:pt>
                <c:pt idx="101" formatCode="0">
                  <c:v>141.23622528901865</c:v>
                </c:pt>
                <c:pt idx="102" formatCode="0">
                  <c:v>140.17970972690432</c:v>
                </c:pt>
                <c:pt idx="103" formatCode="0">
                  <c:v>139.10788234504926</c:v>
                </c:pt>
                <c:pt idx="104" formatCode="0">
                  <c:v>138.0054313237126</c:v>
                </c:pt>
                <c:pt idx="105" formatCode="0">
                  <c:v>136.88001257276477</c:v>
                </c:pt>
                <c:pt idx="106" formatCode="0">
                  <c:v>135.76224973168732</c:v>
                </c:pt>
                <c:pt idx="107" formatCode="0">
                  <c:v>134.69807825970261</c:v>
                </c:pt>
                <c:pt idx="108" formatCode="0">
                  <c:v>133.66453042719951</c:v>
                </c:pt>
                <c:pt idx="109" formatCode="0">
                  <c:v>132.63098259469638</c:v>
                </c:pt>
                <c:pt idx="110" formatCode="0">
                  <c:v>131.58212294245249</c:v>
                </c:pt>
                <c:pt idx="111" formatCode="0">
                  <c:v>130.53326329020857</c:v>
                </c:pt>
                <c:pt idx="112" formatCode="0">
                  <c:v>129.50737136757584</c:v>
                </c:pt>
                <c:pt idx="113" formatCode="0">
                  <c:v>128.49679126468391</c:v>
                </c:pt>
                <c:pt idx="114" formatCode="0">
                  <c:v>127.50152298153277</c:v>
                </c:pt>
                <c:pt idx="115" formatCode="0">
                  <c:v>126.51391060825202</c:v>
                </c:pt>
                <c:pt idx="116" formatCode="0">
                  <c:v>125.52629823497125</c:v>
                </c:pt>
                <c:pt idx="117" formatCode="0">
                  <c:v>124.55399768143127</c:v>
                </c:pt>
                <c:pt idx="118" formatCode="0">
                  <c:v>123.5816971278913</c:v>
                </c:pt>
                <c:pt idx="119" formatCode="0">
                  <c:v>122.62470839409212</c:v>
                </c:pt>
                <c:pt idx="120" formatCode="0">
                  <c:v>121.68303148003372</c:v>
                </c:pt>
                <c:pt idx="121" formatCode="0">
                  <c:v>120.74135456597533</c:v>
                </c:pt>
                <c:pt idx="122" formatCode="0">
                  <c:v>119.80733356178732</c:v>
                </c:pt>
                <c:pt idx="123" formatCode="0">
                  <c:v>118.8809684674697</c:v>
                </c:pt>
                <c:pt idx="124" formatCode="0">
                  <c:v>117.9622592830225</c:v>
                </c:pt>
                <c:pt idx="125" formatCode="0">
                  <c:v>117.05886191831608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Sheet1!$G$155:$G$280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168.21565167228522</c:v>
                </c:pt>
                <c:pt idx="86" formatCode="0">
                  <c:v>167.12085656081891</c:v>
                </c:pt>
                <c:pt idx="87" formatCode="0">
                  <c:v>167.01367382263345</c:v>
                </c:pt>
                <c:pt idx="88" formatCode="0">
                  <c:v>167.46537250498665</c:v>
                </c:pt>
                <c:pt idx="89" formatCode="0">
                  <c:v>168.99655447906537</c:v>
                </c:pt>
                <c:pt idx="90" formatCode="0">
                  <c:v>171.86752068046289</c:v>
                </c:pt>
                <c:pt idx="91" formatCode="0">
                  <c:v>176.20842157697595</c:v>
                </c:pt>
                <c:pt idx="92" formatCode="0">
                  <c:v>179.35500053370768</c:v>
                </c:pt>
                <c:pt idx="93" formatCode="0">
                  <c:v>181.98863352912304</c:v>
                </c:pt>
                <c:pt idx="94" formatCode="0">
                  <c:v>184.72179335285352</c:v>
                </c:pt>
                <c:pt idx="95" formatCode="0">
                  <c:v>188.09039369582666</c:v>
                </c:pt>
                <c:pt idx="96" formatCode="0">
                  <c:v>191.84178953231941</c:v>
                </c:pt>
                <c:pt idx="97" formatCode="0">
                  <c:v>195.70036810699779</c:v>
                </c:pt>
                <c:pt idx="98" formatCode="0">
                  <c:v>199.39817257439776</c:v>
                </c:pt>
                <c:pt idx="99" formatCode="0">
                  <c:v>202.76677291737093</c:v>
                </c:pt>
                <c:pt idx="100" formatCode="0">
                  <c:v>206.25786781827034</c:v>
                </c:pt>
                <c:pt idx="101" formatCode="0">
                  <c:v>210.05519911398545</c:v>
                </c:pt>
                <c:pt idx="102" formatCode="0">
                  <c:v>214.11283134529401</c:v>
                </c:pt>
                <c:pt idx="103" formatCode="0">
                  <c:v>218.16280766673219</c:v>
                </c:pt>
                <c:pt idx="104" formatCode="0">
                  <c:v>222.1362248894664</c:v>
                </c:pt>
                <c:pt idx="105" formatCode="0">
                  <c:v>226.09433029245983</c:v>
                </c:pt>
                <c:pt idx="106" formatCode="0">
                  <c:v>230.13665070402752</c:v>
                </c:pt>
                <c:pt idx="107" formatCode="0">
                  <c:v>234.37036886235512</c:v>
                </c:pt>
                <c:pt idx="108" formatCode="0">
                  <c:v>238.74189339834982</c:v>
                </c:pt>
                <c:pt idx="109" formatCode="0">
                  <c:v>243.15169748369641</c:v>
                </c:pt>
                <c:pt idx="110" formatCode="0">
                  <c:v>247.56150156904309</c:v>
                </c:pt>
                <c:pt idx="111" formatCode="0">
                  <c:v>252.01724111361204</c:v>
                </c:pt>
                <c:pt idx="112" formatCode="0">
                  <c:v>256.58016339636657</c:v>
                </c:pt>
                <c:pt idx="113" formatCode="0">
                  <c:v>261.27323614691778</c:v>
                </c:pt>
                <c:pt idx="114" formatCode="0">
                  <c:v>266.0658357257841</c:v>
                </c:pt>
                <c:pt idx="115" formatCode="0">
                  <c:v>270.91202667374313</c:v>
                </c:pt>
                <c:pt idx="116" formatCode="0">
                  <c:v>275.81180899079493</c:v>
                </c:pt>
                <c:pt idx="117" formatCode="0">
                  <c:v>280.78815040655064</c:v>
                </c:pt>
                <c:pt idx="118" formatCode="0">
                  <c:v>285.87933047036233</c:v>
                </c:pt>
                <c:pt idx="119" formatCode="0">
                  <c:v>291.07769327235951</c:v>
                </c:pt>
                <c:pt idx="120" formatCode="0">
                  <c:v>296.36792699280142</c:v>
                </c:pt>
                <c:pt idx="121" formatCode="0">
                  <c:v>301.73471981194723</c:v>
                </c:pt>
                <c:pt idx="122" formatCode="0">
                  <c:v>307.18572763966733</c:v>
                </c:pt>
                <c:pt idx="123" formatCode="0">
                  <c:v>312.7362622957026</c:v>
                </c:pt>
                <c:pt idx="124" formatCode="0">
                  <c:v>318.39397968992341</c:v>
                </c:pt>
                <c:pt idx="125" formatCode="0">
                  <c:v>324.15122391245933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551.79064098786603</c:v>
                </c:pt>
                <c:pt idx="1">
                  <c:v>544.9028243874626</c:v>
                </c:pt>
                <c:pt idx="2">
                  <c:v>575.70667085037746</c:v>
                </c:pt>
                <c:pt idx="3">
                  <c:v>569.01018248887431</c:v>
                </c:pt>
                <c:pt idx="4">
                  <c:v>574.17604493917668</c:v>
                </c:pt>
                <c:pt idx="5">
                  <c:v>578.38526619497873</c:v>
                </c:pt>
                <c:pt idx="6">
                  <c:v>585.081754556482</c:v>
                </c:pt>
                <c:pt idx="7">
                  <c:v>605.74520435769193</c:v>
                </c:pt>
                <c:pt idx="8">
                  <c:v>617.41622693059765</c:v>
                </c:pt>
                <c:pt idx="9">
                  <c:v>620.66880699189915</c:v>
                </c:pt>
                <c:pt idx="10">
                  <c:v>647.26343219901196</c:v>
                </c:pt>
                <c:pt idx="11">
                  <c:v>666.97024080572157</c:v>
                </c:pt>
                <c:pt idx="12">
                  <c:v>671.56211853932371</c:v>
                </c:pt>
                <c:pt idx="13">
                  <c:v>690.50361419043281</c:v>
                </c:pt>
                <c:pt idx="14">
                  <c:v>706.38385801914046</c:v>
                </c:pt>
                <c:pt idx="15">
                  <c:v>728.19527725375099</c:v>
                </c:pt>
                <c:pt idx="16">
                  <c:v>742.16223869345777</c:v>
                </c:pt>
                <c:pt idx="17">
                  <c:v>786.35906187937906</c:v>
                </c:pt>
                <c:pt idx="18">
                  <c:v>828.06861795959912</c:v>
                </c:pt>
                <c:pt idx="19">
                  <c:v>830.74721330420039</c:v>
                </c:pt>
                <c:pt idx="20">
                  <c:v>828.64260267629936</c:v>
                </c:pt>
                <c:pt idx="21">
                  <c:v>848.54073952190902</c:v>
                </c:pt>
                <c:pt idx="22">
                  <c:v>903.83460056403567</c:v>
                </c:pt>
                <c:pt idx="23">
                  <c:v>962.18971342856378</c:v>
                </c:pt>
                <c:pt idx="24">
                  <c:v>988.97566687457663</c:v>
                </c:pt>
                <c:pt idx="25">
                  <c:v>998.73340705848148</c:v>
                </c:pt>
                <c:pt idx="26">
                  <c:v>987.44504096337596</c:v>
                </c:pt>
                <c:pt idx="27">
                  <c:v>1003.7079412698838</c:v>
                </c:pt>
                <c:pt idx="28">
                  <c:v>1018.0575591873907</c:v>
                </c:pt>
                <c:pt idx="29">
                  <c:v>1018.4402156651909</c:v>
                </c:pt>
                <c:pt idx="30">
                  <c:v>1021.8841239653926</c:v>
                </c:pt>
                <c:pt idx="31">
                  <c:v>1012.3177120203878</c:v>
                </c:pt>
                <c:pt idx="32">
                  <c:v>991.08027750247766</c:v>
                </c:pt>
                <c:pt idx="33">
                  <c:v>1030.6852229547967</c:v>
                </c:pt>
                <c:pt idx="34">
                  <c:v>1008.299819003486</c:v>
                </c:pt>
                <c:pt idx="35">
                  <c:v>993.18488813037868</c:v>
                </c:pt>
                <c:pt idx="36">
                  <c:v>968.12088883446665</c:v>
                </c:pt>
                <c:pt idx="37">
                  <c:v>925.45469155974615</c:v>
                </c:pt>
                <c:pt idx="38">
                  <c:v>885.27576139072664</c:v>
                </c:pt>
                <c:pt idx="39">
                  <c:v>959.89377456176271</c:v>
                </c:pt>
                <c:pt idx="40">
                  <c:v>923.35008093184513</c:v>
                </c:pt>
                <c:pt idx="41">
                  <c:v>922.20211149844442</c:v>
                </c:pt>
                <c:pt idx="42">
                  <c:v>918.37554672044257</c:v>
                </c:pt>
                <c:pt idx="43">
                  <c:v>899.24272283043342</c:v>
                </c:pt>
                <c:pt idx="44">
                  <c:v>880.87521189602455</c:v>
                </c:pt>
                <c:pt idx="45">
                  <c:v>863.46434215611623</c:v>
                </c:pt>
                <c:pt idx="46">
                  <c:v>759.38178019446605</c:v>
                </c:pt>
                <c:pt idx="47">
                  <c:v>746.94544466596005</c:v>
                </c:pt>
                <c:pt idx="48">
                  <c:v>739.4836433488565</c:v>
                </c:pt>
                <c:pt idx="49">
                  <c:v>693.94752249063447</c:v>
                </c:pt>
                <c:pt idx="50">
                  <c:v>672.13610325602394</c:v>
                </c:pt>
                <c:pt idx="51">
                  <c:v>627.74795183120261</c:v>
                </c:pt>
                <c:pt idx="52">
                  <c:v>614.35497510819607</c:v>
                </c:pt>
                <c:pt idx="53">
                  <c:v>583.55112864528132</c:v>
                </c:pt>
                <c:pt idx="54">
                  <c:v>563.84432003857171</c:v>
                </c:pt>
                <c:pt idx="55">
                  <c:v>547.00743501536363</c:v>
                </c:pt>
                <c:pt idx="56">
                  <c:v>522.70874867505188</c:v>
                </c:pt>
                <c:pt idx="57">
                  <c:v>489.80029158423605</c:v>
                </c:pt>
                <c:pt idx="58">
                  <c:v>479.27723844473098</c:v>
                </c:pt>
                <c:pt idx="59" formatCode="0.0">
                  <c:v>466.26691819952475</c:v>
                </c:pt>
                <c:pt idx="60" formatCode="0.0">
                  <c:v>424.55736211930463</c:v>
                </c:pt>
                <c:pt idx="61" formatCode="0.0">
                  <c:v>425.13134683600492</c:v>
                </c:pt>
                <c:pt idx="62" formatCode="0.0">
                  <c:v>428.95791161400678</c:v>
                </c:pt>
                <c:pt idx="63" formatCode="0.0">
                  <c:v>366.77623397147676</c:v>
                </c:pt>
                <c:pt idx="64" formatCode="0.0">
                  <c:v>345.15614297576639</c:v>
                </c:pt>
                <c:pt idx="65" formatCode="0.0">
                  <c:v>351.6613030983695</c:v>
                </c:pt>
                <c:pt idx="66" formatCode="0.0">
                  <c:v>319.13550248535381</c:v>
                </c:pt>
                <c:pt idx="67" formatCode="0.0">
                  <c:v>338.26832637536307</c:v>
                </c:pt>
                <c:pt idx="68" formatCode="0.0">
                  <c:v>326.21464732465722</c:v>
                </c:pt>
                <c:pt idx="69" formatCode="0.0">
                  <c:v>318.75284600755367</c:v>
                </c:pt>
                <c:pt idx="70" formatCode="0.0">
                  <c:v>343.43418882566556</c:v>
                </c:pt>
                <c:pt idx="71" formatCode="0.0">
                  <c:v>330.61519681935937</c:v>
                </c:pt>
                <c:pt idx="72" formatCode="0.0">
                  <c:v>278.38258759963418</c:v>
                </c:pt>
                <c:pt idx="73" formatCode="0.0">
                  <c:v>259.82374842632527</c:v>
                </c:pt>
                <c:pt idx="74" formatCode="0.0">
                  <c:v>230.55052787461111</c:v>
                </c:pt>
                <c:pt idx="75" formatCode="0.0">
                  <c:v>230.9331843524113</c:v>
                </c:pt>
                <c:pt idx="76" formatCode="0.0">
                  <c:v>230.55052787461111</c:v>
                </c:pt>
                <c:pt idx="77" formatCode="0.0">
                  <c:v>225.95865014100892</c:v>
                </c:pt>
                <c:pt idx="78" formatCode="0.0">
                  <c:v>191.7108953778924</c:v>
                </c:pt>
                <c:pt idx="79" formatCode="0.0">
                  <c:v>190.56292594449184</c:v>
                </c:pt>
                <c:pt idx="80" formatCode="0.0">
                  <c:v>176.97862098258531</c:v>
                </c:pt>
                <c:pt idx="81" formatCode="0.0">
                  <c:v>170.28213262108207</c:v>
                </c:pt>
                <c:pt idx="82" formatCode="0.0">
                  <c:v>161.67236187057793</c:v>
                </c:pt>
                <c:pt idx="83" formatCode="0.0">
                  <c:v>159.95040772047707</c:v>
                </c:pt>
                <c:pt idx="84" formatCode="0.0">
                  <c:v>151.53196520887303</c:v>
                </c:pt>
                <c:pt idx="85" formatCode="0.0">
                  <c:v>140.2435991137676</c:v>
                </c:pt>
                <c:pt idx="86" formatCode="0.0">
                  <c:v>122.25874465715891</c:v>
                </c:pt>
                <c:pt idx="87" formatCode="0.0">
                  <c:v>120.53679050705809</c:v>
                </c:pt>
                <c:pt idx="88" formatCode="0.0">
                  <c:v>109.82240912865294</c:v>
                </c:pt>
                <c:pt idx="89" formatCode="0.0">
                  <c:v>107.71779850075193</c:v>
                </c:pt>
                <c:pt idx="90" formatCode="0.0">
                  <c:v>105.61318787285092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166.26423960418012</c:v>
                </c:pt>
                <c:pt idx="85">
                  <c:v>160.14173595937717</c:v>
                </c:pt>
                <c:pt idx="86">
                  <c:v>153.82790407567416</c:v>
                </c:pt>
                <c:pt idx="87">
                  <c:v>147.32274395307101</c:v>
                </c:pt>
                <c:pt idx="88">
                  <c:v>140.81758383046787</c:v>
                </c:pt>
                <c:pt idx="89">
                  <c:v>134.31242370786472</c:v>
                </c:pt>
                <c:pt idx="90">
                  <c:v>127.80726358526161</c:v>
                </c:pt>
                <c:pt idx="91">
                  <c:v>121.30210346265847</c:v>
                </c:pt>
                <c:pt idx="92">
                  <c:v>115.37092805675562</c:v>
                </c:pt>
                <c:pt idx="93">
                  <c:v>109.82240912865294</c:v>
                </c:pt>
                <c:pt idx="94">
                  <c:v>104.65654667835044</c:v>
                </c:pt>
                <c:pt idx="95">
                  <c:v>99.682012466948052</c:v>
                </c:pt>
                <c:pt idx="96">
                  <c:v>94.898806494445736</c:v>
                </c:pt>
                <c:pt idx="97">
                  <c:v>90.306928760843533</c:v>
                </c:pt>
                <c:pt idx="98">
                  <c:v>85.9063792661414</c:v>
                </c:pt>
                <c:pt idx="99">
                  <c:v>81.697158010339379</c:v>
                </c:pt>
                <c:pt idx="100">
                  <c:v>77.870593232337541</c:v>
                </c:pt>
                <c:pt idx="101">
                  <c:v>74.044028454335688</c:v>
                </c:pt>
                <c:pt idx="102">
                  <c:v>70.408791915233934</c:v>
                </c:pt>
                <c:pt idx="103">
                  <c:v>66.964883615032278</c:v>
                </c:pt>
                <c:pt idx="104">
                  <c:v>63.712303553730713</c:v>
                </c:pt>
                <c:pt idx="105">
                  <c:v>60.651051731329233</c:v>
                </c:pt>
                <c:pt idx="106">
                  <c:v>57.78112814782785</c:v>
                </c:pt>
                <c:pt idx="107">
                  <c:v>55.102532803226566</c:v>
                </c:pt>
                <c:pt idx="108">
                  <c:v>52.615265697525359</c:v>
                </c:pt>
                <c:pt idx="109">
                  <c:v>50.127998591824166</c:v>
                </c:pt>
                <c:pt idx="110">
                  <c:v>47.832059725023058</c:v>
                </c:pt>
                <c:pt idx="111">
                  <c:v>45.536120858221949</c:v>
                </c:pt>
                <c:pt idx="112">
                  <c:v>43.431510230320939</c:v>
                </c:pt>
                <c:pt idx="113">
                  <c:v>41.518227841320012</c:v>
                </c:pt>
                <c:pt idx="114">
                  <c:v>39.604945452319086</c:v>
                </c:pt>
                <c:pt idx="115">
                  <c:v>37.691663063318167</c:v>
                </c:pt>
                <c:pt idx="116">
                  <c:v>35.969708913217339</c:v>
                </c:pt>
                <c:pt idx="117">
                  <c:v>34.247754763116504</c:v>
                </c:pt>
                <c:pt idx="118">
                  <c:v>32.717128851915767</c:v>
                </c:pt>
                <c:pt idx="119">
                  <c:v>31.18650294071503</c:v>
                </c:pt>
                <c:pt idx="120">
                  <c:v>29.847205268414388</c:v>
                </c:pt>
                <c:pt idx="121">
                  <c:v>28.507907596113743</c:v>
                </c:pt>
                <c:pt idx="122">
                  <c:v>27.359938162713188</c:v>
                </c:pt>
                <c:pt idx="123">
                  <c:v>26.211968729312634</c:v>
                </c:pt>
                <c:pt idx="124">
                  <c:v>25.063999295912083</c:v>
                </c:pt>
                <c:pt idx="125">
                  <c:v>24.10735810141162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166.26423960418012</c:v>
                </c:pt>
                <c:pt idx="85">
                  <c:v>161.09837715387766</c:v>
                </c:pt>
                <c:pt idx="86">
                  <c:v>156.31517118137535</c:v>
                </c:pt>
                <c:pt idx="87">
                  <c:v>151.72329344777313</c:v>
                </c:pt>
                <c:pt idx="88">
                  <c:v>147.32274395307101</c:v>
                </c:pt>
                <c:pt idx="89">
                  <c:v>143.11352269726899</c:v>
                </c:pt>
                <c:pt idx="90">
                  <c:v>139.09562968036704</c:v>
                </c:pt>
                <c:pt idx="91">
                  <c:v>135.46039314126529</c:v>
                </c:pt>
                <c:pt idx="92">
                  <c:v>131.63382836326346</c:v>
                </c:pt>
                <c:pt idx="93">
                  <c:v>127.99859182416171</c:v>
                </c:pt>
                <c:pt idx="94">
                  <c:v>124.36335528505994</c:v>
                </c:pt>
                <c:pt idx="95">
                  <c:v>120.91944698485828</c:v>
                </c:pt>
                <c:pt idx="96">
                  <c:v>117.66686692355673</c:v>
                </c:pt>
                <c:pt idx="97">
                  <c:v>114.41428686225514</c:v>
                </c:pt>
                <c:pt idx="98">
                  <c:v>111.16170680095358</c:v>
                </c:pt>
                <c:pt idx="99">
                  <c:v>108.10045497855211</c:v>
                </c:pt>
                <c:pt idx="100">
                  <c:v>105.03920315615062</c:v>
                </c:pt>
                <c:pt idx="101">
                  <c:v>102.16927957264926</c:v>
                </c:pt>
                <c:pt idx="102">
                  <c:v>99.299355989147855</c:v>
                </c:pt>
                <c:pt idx="103">
                  <c:v>96.42943240564648</c:v>
                </c:pt>
                <c:pt idx="104">
                  <c:v>93.942165299945273</c:v>
                </c:pt>
                <c:pt idx="105">
                  <c:v>91.45489819424408</c:v>
                </c:pt>
                <c:pt idx="106">
                  <c:v>88.967631088542873</c:v>
                </c:pt>
                <c:pt idx="107">
                  <c:v>86.671692221741779</c:v>
                </c:pt>
                <c:pt idx="108">
                  <c:v>84.37575335494067</c:v>
                </c:pt>
                <c:pt idx="109">
                  <c:v>82.27114272703966</c:v>
                </c:pt>
                <c:pt idx="110">
                  <c:v>80.166532099138635</c:v>
                </c:pt>
                <c:pt idx="111">
                  <c:v>78.061921471237625</c:v>
                </c:pt>
                <c:pt idx="112">
                  <c:v>75.957310843336614</c:v>
                </c:pt>
                <c:pt idx="113">
                  <c:v>74.044028454335688</c:v>
                </c:pt>
                <c:pt idx="114">
                  <c:v>71.939417826434678</c:v>
                </c:pt>
                <c:pt idx="115">
                  <c:v>70.026135437433751</c:v>
                </c:pt>
                <c:pt idx="116">
                  <c:v>68.112853048432825</c:v>
                </c:pt>
                <c:pt idx="117">
                  <c:v>66.390898898331997</c:v>
                </c:pt>
                <c:pt idx="118">
                  <c:v>64.477616509331071</c:v>
                </c:pt>
                <c:pt idx="119">
                  <c:v>62.75566235923025</c:v>
                </c:pt>
                <c:pt idx="120">
                  <c:v>61.033708209129422</c:v>
                </c:pt>
                <c:pt idx="121">
                  <c:v>59.503082297928678</c:v>
                </c:pt>
                <c:pt idx="122">
                  <c:v>57.972456386727949</c:v>
                </c:pt>
                <c:pt idx="123">
                  <c:v>56.441830475527205</c:v>
                </c:pt>
                <c:pt idx="124">
                  <c:v>54.911204564326468</c:v>
                </c:pt>
                <c:pt idx="125">
                  <c:v>53.571906892025822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166.26423960418012</c:v>
                </c:pt>
                <c:pt idx="85">
                  <c:v>162.0550183483781</c:v>
                </c:pt>
                <c:pt idx="86">
                  <c:v>158.80243828707654</c:v>
                </c:pt>
                <c:pt idx="87">
                  <c:v>155.93251470357515</c:v>
                </c:pt>
                <c:pt idx="88">
                  <c:v>153.44524759787396</c:v>
                </c:pt>
                <c:pt idx="89">
                  <c:v>151.53196520887303</c:v>
                </c:pt>
                <c:pt idx="90">
                  <c:v>150.19266753657237</c:v>
                </c:pt>
                <c:pt idx="91">
                  <c:v>149.42735458097204</c:v>
                </c:pt>
                <c:pt idx="92">
                  <c:v>148.08805690867138</c:v>
                </c:pt>
                <c:pt idx="93">
                  <c:v>146.55743099747065</c:v>
                </c:pt>
                <c:pt idx="94">
                  <c:v>145.21813332516999</c:v>
                </c:pt>
                <c:pt idx="95">
                  <c:v>144.07016389176943</c:v>
                </c:pt>
                <c:pt idx="96">
                  <c:v>142.92219445836889</c:v>
                </c:pt>
                <c:pt idx="97">
                  <c:v>141.77422502496833</c:v>
                </c:pt>
                <c:pt idx="98">
                  <c:v>140.81758383046787</c:v>
                </c:pt>
                <c:pt idx="99">
                  <c:v>139.66961439706733</c:v>
                </c:pt>
                <c:pt idx="100">
                  <c:v>138.52164496366677</c:v>
                </c:pt>
                <c:pt idx="101">
                  <c:v>137.37367553026621</c:v>
                </c:pt>
                <c:pt idx="102">
                  <c:v>136.22570609686565</c:v>
                </c:pt>
                <c:pt idx="103">
                  <c:v>135.26906490236522</c:v>
                </c:pt>
                <c:pt idx="104">
                  <c:v>134.31242370786472</c:v>
                </c:pt>
                <c:pt idx="105">
                  <c:v>133.16445427446419</c:v>
                </c:pt>
                <c:pt idx="106">
                  <c:v>132.01648484106363</c:v>
                </c:pt>
                <c:pt idx="107">
                  <c:v>130.86851540766307</c:v>
                </c:pt>
                <c:pt idx="108">
                  <c:v>129.91187421316263</c:v>
                </c:pt>
                <c:pt idx="109">
                  <c:v>128.95523301866214</c:v>
                </c:pt>
                <c:pt idx="110">
                  <c:v>127.80726358526161</c:v>
                </c:pt>
                <c:pt idx="111">
                  <c:v>126.85062239076115</c:v>
                </c:pt>
                <c:pt idx="112">
                  <c:v>125.89398119626068</c:v>
                </c:pt>
                <c:pt idx="113">
                  <c:v>124.93734000176022</c:v>
                </c:pt>
                <c:pt idx="114">
                  <c:v>123.98069880725977</c:v>
                </c:pt>
                <c:pt idx="115">
                  <c:v>123.02405761275929</c:v>
                </c:pt>
                <c:pt idx="116">
                  <c:v>122.06741641825884</c:v>
                </c:pt>
                <c:pt idx="117">
                  <c:v>121.11077522375838</c:v>
                </c:pt>
                <c:pt idx="118">
                  <c:v>120.1541340292579</c:v>
                </c:pt>
                <c:pt idx="119">
                  <c:v>119.19749283475745</c:v>
                </c:pt>
                <c:pt idx="120">
                  <c:v>118.24085164025698</c:v>
                </c:pt>
                <c:pt idx="121">
                  <c:v>117.47553868465663</c:v>
                </c:pt>
                <c:pt idx="122">
                  <c:v>116.51889749015615</c:v>
                </c:pt>
                <c:pt idx="123">
                  <c:v>115.5622562956557</c:v>
                </c:pt>
                <c:pt idx="124">
                  <c:v>114.79694334005532</c:v>
                </c:pt>
                <c:pt idx="125">
                  <c:v>113.84030214555487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166.26423960418012</c:v>
                </c:pt>
                <c:pt idx="85">
                  <c:v>163.39431602067876</c:v>
                </c:pt>
                <c:pt idx="86">
                  <c:v>162.4376748261783</c:v>
                </c:pt>
                <c:pt idx="87">
                  <c:v>162.2463465872782</c:v>
                </c:pt>
                <c:pt idx="88">
                  <c:v>162.62900306507839</c:v>
                </c:pt>
                <c:pt idx="89">
                  <c:v>164.15962897627912</c:v>
                </c:pt>
                <c:pt idx="90">
                  <c:v>167.02955255978051</c:v>
                </c:pt>
                <c:pt idx="91">
                  <c:v>171.23877381558253</c:v>
                </c:pt>
                <c:pt idx="92">
                  <c:v>174.30002563798402</c:v>
                </c:pt>
                <c:pt idx="93">
                  <c:v>176.78729274368521</c:v>
                </c:pt>
                <c:pt idx="94">
                  <c:v>179.4658880882865</c:v>
                </c:pt>
                <c:pt idx="95">
                  <c:v>182.71846814958806</c:v>
                </c:pt>
                <c:pt idx="96">
                  <c:v>186.35370468868982</c:v>
                </c:pt>
                <c:pt idx="97">
                  <c:v>189.98894122779157</c:v>
                </c:pt>
                <c:pt idx="98">
                  <c:v>193.62417776689333</c:v>
                </c:pt>
                <c:pt idx="99">
                  <c:v>197.06808606709498</c:v>
                </c:pt>
                <c:pt idx="100">
                  <c:v>200.51199436729667</c:v>
                </c:pt>
                <c:pt idx="101">
                  <c:v>204.33855914529852</c:v>
                </c:pt>
                <c:pt idx="102">
                  <c:v>208.35645216220041</c:v>
                </c:pt>
                <c:pt idx="103">
                  <c:v>212.18301694020226</c:v>
                </c:pt>
                <c:pt idx="104">
                  <c:v>216.00958171820412</c:v>
                </c:pt>
                <c:pt idx="105">
                  <c:v>219.83614649620594</c:v>
                </c:pt>
                <c:pt idx="106">
                  <c:v>223.66271127420779</c:v>
                </c:pt>
                <c:pt idx="107">
                  <c:v>227.68060429110974</c:v>
                </c:pt>
                <c:pt idx="108">
                  <c:v>231.88982554691179</c:v>
                </c:pt>
                <c:pt idx="109">
                  <c:v>236.09904680271381</c:v>
                </c:pt>
                <c:pt idx="110">
                  <c:v>240.49959629741593</c:v>
                </c:pt>
                <c:pt idx="111">
                  <c:v>244.90014579211802</c:v>
                </c:pt>
                <c:pt idx="112">
                  <c:v>249.30069528682017</c:v>
                </c:pt>
                <c:pt idx="113">
                  <c:v>253.89257302042239</c:v>
                </c:pt>
                <c:pt idx="114">
                  <c:v>258.67577899292468</c:v>
                </c:pt>
                <c:pt idx="115">
                  <c:v>263.26765672652692</c:v>
                </c:pt>
                <c:pt idx="116">
                  <c:v>268.05086269902921</c:v>
                </c:pt>
                <c:pt idx="117">
                  <c:v>272.8340686715315</c:v>
                </c:pt>
                <c:pt idx="118">
                  <c:v>277.80860288293388</c:v>
                </c:pt>
                <c:pt idx="119">
                  <c:v>282.97446533323637</c:v>
                </c:pt>
                <c:pt idx="120">
                  <c:v>288.14032778353885</c:v>
                </c:pt>
                <c:pt idx="121">
                  <c:v>293.30619023384139</c:v>
                </c:pt>
                <c:pt idx="122">
                  <c:v>298.66338092304392</c:v>
                </c:pt>
                <c:pt idx="123">
                  <c:v>304.02057161224656</c:v>
                </c:pt>
                <c:pt idx="124">
                  <c:v>309.56909054034924</c:v>
                </c:pt>
                <c:pt idx="125">
                  <c:v>315.11760946845186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411</c:v>
                </c:pt>
                <c:pt idx="1">
                  <c:v>281</c:v>
                </c:pt>
                <c:pt idx="2">
                  <c:v>178</c:v>
                </c:pt>
                <c:pt idx="3">
                  <c:v>111</c:v>
                </c:pt>
                <c:pt idx="4">
                  <c:v>114</c:v>
                </c:pt>
                <c:pt idx="5">
                  <c:v>260</c:v>
                </c:pt>
                <c:pt idx="6">
                  <c:v>458</c:v>
                </c:pt>
                <c:pt idx="7">
                  <c:v>305</c:v>
                </c:pt>
                <c:pt idx="8">
                  <c:v>379</c:v>
                </c:pt>
                <c:pt idx="9">
                  <c:v>229</c:v>
                </c:pt>
                <c:pt idx="10">
                  <c:v>40</c:v>
                </c:pt>
                <c:pt idx="11">
                  <c:v>192</c:v>
                </c:pt>
                <c:pt idx="12">
                  <c:v>339</c:v>
                </c:pt>
                <c:pt idx="13">
                  <c:v>277</c:v>
                </c:pt>
                <c:pt idx="14">
                  <c:v>239</c:v>
                </c:pt>
                <c:pt idx="15">
                  <c:v>213</c:v>
                </c:pt>
                <c:pt idx="16">
                  <c:v>94</c:v>
                </c:pt>
                <c:pt idx="17">
                  <c:v>37</c:v>
                </c:pt>
                <c:pt idx="18">
                  <c:v>188</c:v>
                </c:pt>
                <c:pt idx="19">
                  <c:v>249</c:v>
                </c:pt>
                <c:pt idx="20">
                  <c:v>142</c:v>
                </c:pt>
                <c:pt idx="21">
                  <c:v>166</c:v>
                </c:pt>
                <c:pt idx="22">
                  <c:v>180</c:v>
                </c:pt>
                <c:pt idx="23">
                  <c:v>64</c:v>
                </c:pt>
                <c:pt idx="24">
                  <c:v>23</c:v>
                </c:pt>
                <c:pt idx="25">
                  <c:v>166</c:v>
                </c:pt>
                <c:pt idx="26">
                  <c:v>216</c:v>
                </c:pt>
                <c:pt idx="27">
                  <c:v>100</c:v>
                </c:pt>
                <c:pt idx="28">
                  <c:v>215</c:v>
                </c:pt>
                <c:pt idx="29">
                  <c:v>150</c:v>
                </c:pt>
                <c:pt idx="30">
                  <c:v>101</c:v>
                </c:pt>
                <c:pt idx="3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170</c:v>
                </c:pt>
                <c:pt idx="26">
                  <c:v>159</c:v>
                </c:pt>
                <c:pt idx="27">
                  <c:v>150</c:v>
                </c:pt>
                <c:pt idx="28">
                  <c:v>143</c:v>
                </c:pt>
                <c:pt idx="29">
                  <c:v>137</c:v>
                </c:pt>
                <c:pt idx="30">
                  <c:v>131</c:v>
                </c:pt>
                <c:pt idx="31">
                  <c:v>124</c:v>
                </c:pt>
                <c:pt idx="32">
                  <c:v>118</c:v>
                </c:pt>
                <c:pt idx="33">
                  <c:v>112</c:v>
                </c:pt>
                <c:pt idx="34">
                  <c:v>106</c:v>
                </c:pt>
                <c:pt idx="35">
                  <c:v>102</c:v>
                </c:pt>
                <c:pt idx="36">
                  <c:v>97</c:v>
                </c:pt>
                <c:pt idx="37">
                  <c:v>92</c:v>
                </c:pt>
                <c:pt idx="38">
                  <c:v>87</c:v>
                </c:pt>
                <c:pt idx="39">
                  <c:v>83</c:v>
                </c:pt>
                <c:pt idx="40">
                  <c:v>79</c:v>
                </c:pt>
                <c:pt idx="41">
                  <c:v>76</c:v>
                </c:pt>
                <c:pt idx="42">
                  <c:v>72</c:v>
                </c:pt>
                <c:pt idx="43">
                  <c:v>69</c:v>
                </c:pt>
                <c:pt idx="44">
                  <c:v>65</c:v>
                </c:pt>
                <c:pt idx="45">
                  <c:v>62</c:v>
                </c:pt>
                <c:pt idx="46">
                  <c:v>59</c:v>
                </c:pt>
                <c:pt idx="47">
                  <c:v>56</c:v>
                </c:pt>
                <c:pt idx="48">
                  <c:v>54</c:v>
                </c:pt>
                <c:pt idx="49">
                  <c:v>51</c:v>
                </c:pt>
                <c:pt idx="50">
                  <c:v>49</c:v>
                </c:pt>
                <c:pt idx="51">
                  <c:v>47</c:v>
                </c:pt>
                <c:pt idx="52">
                  <c:v>45</c:v>
                </c:pt>
                <c:pt idx="53">
                  <c:v>43</c:v>
                </c:pt>
                <c:pt idx="54">
                  <c:v>41</c:v>
                </c:pt>
                <c:pt idx="55">
                  <c:v>39</c:v>
                </c:pt>
                <c:pt idx="56">
                  <c:v>37</c:v>
                </c:pt>
                <c:pt idx="57">
                  <c:v>35</c:v>
                </c:pt>
                <c:pt idx="58">
                  <c:v>34</c:v>
                </c:pt>
                <c:pt idx="59">
                  <c:v>32</c:v>
                </c:pt>
                <c:pt idx="60">
                  <c:v>31</c:v>
                </c:pt>
                <c:pt idx="61">
                  <c:v>30</c:v>
                </c:pt>
                <c:pt idx="62">
                  <c:v>28</c:v>
                </c:pt>
                <c:pt idx="63">
                  <c:v>27</c:v>
                </c:pt>
                <c:pt idx="64">
                  <c:v>26</c:v>
                </c:pt>
                <c:pt idx="65">
                  <c:v>25</c:v>
                </c:pt>
                <c:pt idx="6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170</c:v>
                </c:pt>
                <c:pt idx="26">
                  <c:v>166</c:v>
                </c:pt>
                <c:pt idx="27">
                  <c:v>162</c:v>
                </c:pt>
                <c:pt idx="28">
                  <c:v>157</c:v>
                </c:pt>
                <c:pt idx="29">
                  <c:v>153</c:v>
                </c:pt>
                <c:pt idx="30">
                  <c:v>148</c:v>
                </c:pt>
                <c:pt idx="31">
                  <c:v>144</c:v>
                </c:pt>
                <c:pt idx="32">
                  <c:v>140</c:v>
                </c:pt>
                <c:pt idx="33">
                  <c:v>137</c:v>
                </c:pt>
                <c:pt idx="34">
                  <c:v>133</c:v>
                </c:pt>
                <c:pt idx="35">
                  <c:v>129</c:v>
                </c:pt>
                <c:pt idx="36">
                  <c:v>126</c:v>
                </c:pt>
                <c:pt idx="37">
                  <c:v>122</c:v>
                </c:pt>
                <c:pt idx="38">
                  <c:v>119</c:v>
                </c:pt>
                <c:pt idx="39">
                  <c:v>116</c:v>
                </c:pt>
                <c:pt idx="40">
                  <c:v>112</c:v>
                </c:pt>
                <c:pt idx="41">
                  <c:v>109</c:v>
                </c:pt>
                <c:pt idx="42">
                  <c:v>106</c:v>
                </c:pt>
                <c:pt idx="43">
                  <c:v>104</c:v>
                </c:pt>
                <c:pt idx="44">
                  <c:v>101</c:v>
                </c:pt>
                <c:pt idx="45">
                  <c:v>98</c:v>
                </c:pt>
                <c:pt idx="46">
                  <c:v>95</c:v>
                </c:pt>
                <c:pt idx="47">
                  <c:v>93</c:v>
                </c:pt>
                <c:pt idx="48">
                  <c:v>90</c:v>
                </c:pt>
                <c:pt idx="49">
                  <c:v>88</c:v>
                </c:pt>
                <c:pt idx="50">
                  <c:v>86</c:v>
                </c:pt>
                <c:pt idx="51">
                  <c:v>83</c:v>
                </c:pt>
                <c:pt idx="52">
                  <c:v>81</c:v>
                </c:pt>
                <c:pt idx="53">
                  <c:v>79</c:v>
                </c:pt>
                <c:pt idx="54">
                  <c:v>77</c:v>
                </c:pt>
                <c:pt idx="55">
                  <c:v>75</c:v>
                </c:pt>
                <c:pt idx="56">
                  <c:v>73</c:v>
                </c:pt>
                <c:pt idx="57">
                  <c:v>71</c:v>
                </c:pt>
                <c:pt idx="58">
                  <c:v>69</c:v>
                </c:pt>
                <c:pt idx="59">
                  <c:v>67</c:v>
                </c:pt>
                <c:pt idx="60">
                  <c:v>66</c:v>
                </c:pt>
                <c:pt idx="61">
                  <c:v>64</c:v>
                </c:pt>
                <c:pt idx="62">
                  <c:v>62</c:v>
                </c:pt>
                <c:pt idx="63">
                  <c:v>61</c:v>
                </c:pt>
                <c:pt idx="64">
                  <c:v>59</c:v>
                </c:pt>
                <c:pt idx="65">
                  <c:v>58</c:v>
                </c:pt>
                <c:pt idx="6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170</c:v>
                </c:pt>
                <c:pt idx="26">
                  <c:v>174</c:v>
                </c:pt>
                <c:pt idx="27">
                  <c:v>174</c:v>
                </c:pt>
                <c:pt idx="28">
                  <c:v>172</c:v>
                </c:pt>
                <c:pt idx="29">
                  <c:v>168</c:v>
                </c:pt>
                <c:pt idx="30">
                  <c:v>166</c:v>
                </c:pt>
                <c:pt idx="31">
                  <c:v>165</c:v>
                </c:pt>
                <c:pt idx="32">
                  <c:v>164</c:v>
                </c:pt>
                <c:pt idx="33">
                  <c:v>164</c:v>
                </c:pt>
                <c:pt idx="34">
                  <c:v>162</c:v>
                </c:pt>
                <c:pt idx="35">
                  <c:v>160</c:v>
                </c:pt>
                <c:pt idx="36">
                  <c:v>159</c:v>
                </c:pt>
                <c:pt idx="37">
                  <c:v>158</c:v>
                </c:pt>
                <c:pt idx="38">
                  <c:v>157</c:v>
                </c:pt>
                <c:pt idx="39">
                  <c:v>156</c:v>
                </c:pt>
                <c:pt idx="40">
                  <c:v>154</c:v>
                </c:pt>
                <c:pt idx="41">
                  <c:v>153</c:v>
                </c:pt>
                <c:pt idx="42">
                  <c:v>152</c:v>
                </c:pt>
                <c:pt idx="43">
                  <c:v>150</c:v>
                </c:pt>
                <c:pt idx="44">
                  <c:v>149</c:v>
                </c:pt>
                <c:pt idx="45">
                  <c:v>148</c:v>
                </c:pt>
                <c:pt idx="46">
                  <c:v>147</c:v>
                </c:pt>
                <c:pt idx="47">
                  <c:v>146</c:v>
                </c:pt>
                <c:pt idx="48">
                  <c:v>145</c:v>
                </c:pt>
                <c:pt idx="49">
                  <c:v>144</c:v>
                </c:pt>
                <c:pt idx="50">
                  <c:v>142</c:v>
                </c:pt>
                <c:pt idx="51">
                  <c:v>141</c:v>
                </c:pt>
                <c:pt idx="52">
                  <c:v>140</c:v>
                </c:pt>
                <c:pt idx="53">
                  <c:v>139</c:v>
                </c:pt>
                <c:pt idx="54">
                  <c:v>138</c:v>
                </c:pt>
                <c:pt idx="55">
                  <c:v>137</c:v>
                </c:pt>
                <c:pt idx="56">
                  <c:v>136</c:v>
                </c:pt>
                <c:pt idx="57">
                  <c:v>135</c:v>
                </c:pt>
                <c:pt idx="58">
                  <c:v>134</c:v>
                </c:pt>
                <c:pt idx="59">
                  <c:v>133</c:v>
                </c:pt>
                <c:pt idx="60">
                  <c:v>132</c:v>
                </c:pt>
                <c:pt idx="61">
                  <c:v>131</c:v>
                </c:pt>
                <c:pt idx="62">
                  <c:v>130</c:v>
                </c:pt>
                <c:pt idx="63">
                  <c:v>129</c:v>
                </c:pt>
                <c:pt idx="64">
                  <c:v>128</c:v>
                </c:pt>
                <c:pt idx="65">
                  <c:v>127</c:v>
                </c:pt>
                <c:pt idx="66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170</c:v>
                </c:pt>
                <c:pt idx="26">
                  <c:v>186</c:v>
                </c:pt>
                <c:pt idx="27">
                  <c:v>192</c:v>
                </c:pt>
                <c:pt idx="28">
                  <c:v>193</c:v>
                </c:pt>
                <c:pt idx="29">
                  <c:v>191</c:v>
                </c:pt>
                <c:pt idx="30">
                  <c:v>193</c:v>
                </c:pt>
                <c:pt idx="31">
                  <c:v>198</c:v>
                </c:pt>
                <c:pt idx="32">
                  <c:v>204</c:v>
                </c:pt>
                <c:pt idx="33">
                  <c:v>210</c:v>
                </c:pt>
                <c:pt idx="34">
                  <c:v>212</c:v>
                </c:pt>
                <c:pt idx="35">
                  <c:v>214</c:v>
                </c:pt>
                <c:pt idx="36">
                  <c:v>217</c:v>
                </c:pt>
                <c:pt idx="37">
                  <c:v>222</c:v>
                </c:pt>
                <c:pt idx="38">
                  <c:v>228</c:v>
                </c:pt>
                <c:pt idx="39">
                  <c:v>232</c:v>
                </c:pt>
                <c:pt idx="40">
                  <c:v>236</c:v>
                </c:pt>
                <c:pt idx="41">
                  <c:v>239</c:v>
                </c:pt>
                <c:pt idx="42">
                  <c:v>243</c:v>
                </c:pt>
                <c:pt idx="43">
                  <c:v>248</c:v>
                </c:pt>
                <c:pt idx="44">
                  <c:v>253</c:v>
                </c:pt>
                <c:pt idx="45">
                  <c:v>258</c:v>
                </c:pt>
                <c:pt idx="46">
                  <c:v>263</c:v>
                </c:pt>
                <c:pt idx="47">
                  <c:v>267</c:v>
                </c:pt>
                <c:pt idx="48">
                  <c:v>272</c:v>
                </c:pt>
                <c:pt idx="49">
                  <c:v>277</c:v>
                </c:pt>
                <c:pt idx="50">
                  <c:v>282</c:v>
                </c:pt>
                <c:pt idx="51">
                  <c:v>287</c:v>
                </c:pt>
                <c:pt idx="52">
                  <c:v>292</c:v>
                </c:pt>
                <c:pt idx="53">
                  <c:v>298</c:v>
                </c:pt>
                <c:pt idx="54">
                  <c:v>303</c:v>
                </c:pt>
                <c:pt idx="55">
                  <c:v>309</c:v>
                </c:pt>
                <c:pt idx="56">
                  <c:v>314</c:v>
                </c:pt>
                <c:pt idx="57">
                  <c:v>320</c:v>
                </c:pt>
                <c:pt idx="58">
                  <c:v>326</c:v>
                </c:pt>
                <c:pt idx="59">
                  <c:v>332</c:v>
                </c:pt>
                <c:pt idx="60">
                  <c:v>338</c:v>
                </c:pt>
                <c:pt idx="61">
                  <c:v>344</c:v>
                </c:pt>
                <c:pt idx="62">
                  <c:v>350</c:v>
                </c:pt>
                <c:pt idx="63">
                  <c:v>356</c:v>
                </c:pt>
                <c:pt idx="64">
                  <c:v>363</c:v>
                </c:pt>
                <c:pt idx="65">
                  <c:v>369</c:v>
                </c:pt>
                <c:pt idx="66">
                  <c:v>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307.95605447487605</c:v>
                </c:pt>
                <c:pt idx="1">
                  <c:v>328.55184155759071</c:v>
                </c:pt>
                <c:pt idx="2">
                  <c:v>316.97897072063677</c:v>
                </c:pt>
                <c:pt idx="3">
                  <c:v>310.70215941923806</c:v>
                </c:pt>
                <c:pt idx="4">
                  <c:v>313.4482643636</c:v>
                </c:pt>
                <c:pt idx="5">
                  <c:v>309.13295659388831</c:v>
                </c:pt>
                <c:pt idx="6">
                  <c:v>313.25211401043128</c:v>
                </c:pt>
                <c:pt idx="7">
                  <c:v>328.35569120442199</c:v>
                </c:pt>
                <c:pt idx="8">
                  <c:v>325.60958626006004</c:v>
                </c:pt>
                <c:pt idx="9">
                  <c:v>341.30161451355696</c:v>
                </c:pt>
                <c:pt idx="10">
                  <c:v>344.04771945791884</c:v>
                </c:pt>
                <c:pt idx="11">
                  <c:v>340.90931380721952</c:v>
                </c:pt>
                <c:pt idx="12">
                  <c:v>341.30161451355696</c:v>
                </c:pt>
                <c:pt idx="13">
                  <c:v>347.38227546178695</c:v>
                </c:pt>
                <c:pt idx="14">
                  <c:v>336.20170533117044</c:v>
                </c:pt>
                <c:pt idx="15">
                  <c:v>340.32086274771336</c:v>
                </c:pt>
                <c:pt idx="16">
                  <c:v>333.84790109314594</c:v>
                </c:pt>
                <c:pt idx="17">
                  <c:v>368.95881431034513</c:v>
                </c:pt>
                <c:pt idx="18">
                  <c:v>387.20079715503527</c:v>
                </c:pt>
                <c:pt idx="19">
                  <c:v>391.31995457157825</c:v>
                </c:pt>
                <c:pt idx="20">
                  <c:v>395.83141269445849</c:v>
                </c:pt>
                <c:pt idx="21">
                  <c:v>405.44277999972536</c:v>
                </c:pt>
                <c:pt idx="22">
                  <c:v>435.64993438770688</c:v>
                </c:pt>
                <c:pt idx="23">
                  <c:v>475.66460643412387</c:v>
                </c:pt>
                <c:pt idx="24">
                  <c:v>494.49504033832011</c:v>
                </c:pt>
                <c:pt idx="25">
                  <c:v>526.6636982579887</c:v>
                </c:pt>
                <c:pt idx="26">
                  <c:v>548.82868816605298</c:v>
                </c:pt>
                <c:pt idx="27">
                  <c:v>540.98267403930458</c:v>
                </c:pt>
                <c:pt idx="28">
                  <c:v>560.59770935617576</c:v>
                </c:pt>
                <c:pt idx="29">
                  <c:v>579.62429361354066</c:v>
                </c:pt>
                <c:pt idx="30">
                  <c:v>603.94693740646073</c:v>
                </c:pt>
                <c:pt idx="31">
                  <c:v>622.38507060431971</c:v>
                </c:pt>
                <c:pt idx="32">
                  <c:v>603.35848634695469</c:v>
                </c:pt>
                <c:pt idx="33">
                  <c:v>640.82320380217845</c:v>
                </c:pt>
                <c:pt idx="34">
                  <c:v>670.04960642431638</c:v>
                </c:pt>
                <c:pt idx="35">
                  <c:v>672.59956101550961</c:v>
                </c:pt>
                <c:pt idx="36">
                  <c:v>668.08810289262919</c:v>
                </c:pt>
                <c:pt idx="37">
                  <c:v>644.55006051238399</c:v>
                </c:pt>
                <c:pt idx="38">
                  <c:v>651.61147322645752</c:v>
                </c:pt>
                <c:pt idx="39">
                  <c:v>697.70680622110456</c:v>
                </c:pt>
                <c:pt idx="40">
                  <c:v>685.93778503098201</c:v>
                </c:pt>
                <c:pt idx="41">
                  <c:v>670.04960642431638</c:v>
                </c:pt>
                <c:pt idx="42">
                  <c:v>673.5803127813532</c:v>
                </c:pt>
                <c:pt idx="43">
                  <c:v>689.07619068168128</c:v>
                </c:pt>
                <c:pt idx="44">
                  <c:v>704.57206858200948</c:v>
                </c:pt>
                <c:pt idx="45">
                  <c:v>682.40707867394508</c:v>
                </c:pt>
                <c:pt idx="46">
                  <c:v>653.37682640497587</c:v>
                </c:pt>
                <c:pt idx="47">
                  <c:v>644.55006051238399</c:v>
                </c:pt>
                <c:pt idx="48">
                  <c:v>633.36949038176738</c:v>
                </c:pt>
                <c:pt idx="49">
                  <c:v>615.91210894975211</c:v>
                </c:pt>
                <c:pt idx="50">
                  <c:v>592.17791621633808</c:v>
                </c:pt>
                <c:pt idx="51">
                  <c:v>577.27048937551615</c:v>
                </c:pt>
                <c:pt idx="52">
                  <c:v>559.81310794350077</c:v>
                </c:pt>
                <c:pt idx="53">
                  <c:v>561.97076182835667</c:v>
                </c:pt>
                <c:pt idx="54">
                  <c:v>546.08258322169104</c:v>
                </c:pt>
                <c:pt idx="55">
                  <c:v>544.31723004317269</c:v>
                </c:pt>
                <c:pt idx="56">
                  <c:v>525.29064578580778</c:v>
                </c:pt>
                <c:pt idx="57">
                  <c:v>502.53720481823723</c:v>
                </c:pt>
                <c:pt idx="58">
                  <c:v>502.733355171406</c:v>
                </c:pt>
                <c:pt idx="59" formatCode="0.0">
                  <c:v>494.29888998515145</c:v>
                </c:pt>
                <c:pt idx="60" formatCode="0.0">
                  <c:v>441.53444498276821</c:v>
                </c:pt>
                <c:pt idx="61" formatCode="0.0">
                  <c:v>418.38870330886027</c:v>
                </c:pt>
                <c:pt idx="62" formatCode="0.0">
                  <c:v>427.80392026095842</c:v>
                </c:pt>
                <c:pt idx="63" formatCode="0.0">
                  <c:v>401.71592328951988</c:v>
                </c:pt>
                <c:pt idx="64" formatCode="0.0">
                  <c:v>363.27045406845252</c:v>
                </c:pt>
                <c:pt idx="65" formatCode="0.0">
                  <c:v>355.62059029487284</c:v>
                </c:pt>
                <c:pt idx="66" formatCode="0.0">
                  <c:v>334.82865285898947</c:v>
                </c:pt>
                <c:pt idx="67" formatCode="0.0">
                  <c:v>354.05138746952315</c:v>
                </c:pt>
                <c:pt idx="68" formatCode="0.0">
                  <c:v>364.0550554811274</c:v>
                </c:pt>
                <c:pt idx="69" formatCode="0.0">
                  <c:v>350.12838040614895</c:v>
                </c:pt>
                <c:pt idx="70" formatCode="0.0">
                  <c:v>365.42810795330837</c:v>
                </c:pt>
                <c:pt idx="71" formatCode="0.0">
                  <c:v>380.92398585363651</c:v>
                </c:pt>
                <c:pt idx="72" formatCode="0.0">
                  <c:v>345.42077193009987</c:v>
                </c:pt>
                <c:pt idx="73" formatCode="0.0">
                  <c:v>332.47484862096496</c:v>
                </c:pt>
                <c:pt idx="74" formatCode="0.0">
                  <c:v>299.91388999495894</c:v>
                </c:pt>
                <c:pt idx="75" formatCode="0.0">
                  <c:v>273.43359231718296</c:v>
                </c:pt>
                <c:pt idx="76" formatCode="0.0">
                  <c:v>272.84514125767686</c:v>
                </c:pt>
                <c:pt idx="77" formatCode="0.0">
                  <c:v>272.06053984500198</c:v>
                </c:pt>
                <c:pt idx="78" formatCode="0.0">
                  <c:v>254.40700805981803</c:v>
                </c:pt>
                <c:pt idx="79" formatCode="0.0">
                  <c:v>227.92671038204205</c:v>
                </c:pt>
                <c:pt idx="80" formatCode="0.0">
                  <c:v>213.60773460072616</c:v>
                </c:pt>
                <c:pt idx="81" formatCode="0.0">
                  <c:v>207.13477294615871</c:v>
                </c:pt>
                <c:pt idx="82" formatCode="0.0">
                  <c:v>201.25026235109735</c:v>
                </c:pt>
                <c:pt idx="83" formatCode="0.0">
                  <c:v>198.50415740673543</c:v>
                </c:pt>
                <c:pt idx="84" formatCode="0.0">
                  <c:v>194.18884963702376</c:v>
                </c:pt>
                <c:pt idx="85" formatCode="0.0">
                  <c:v>187.71588798245631</c:v>
                </c:pt>
                <c:pt idx="86" formatCode="0.0">
                  <c:v>179.47757314937044</c:v>
                </c:pt>
                <c:pt idx="87" formatCode="0.0">
                  <c:v>189.08894045463728</c:v>
                </c:pt>
                <c:pt idx="88" formatCode="0.0">
                  <c:v>183.20442985957595</c:v>
                </c:pt>
                <c:pt idx="89" formatCode="0.0">
                  <c:v>190.46199292681825</c:v>
                </c:pt>
                <c:pt idx="90" formatCode="0.0">
                  <c:v>189.48124116097469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211.64623106903903</c:v>
                </c:pt>
                <c:pt idx="85">
                  <c:v>203.8002169422906</c:v>
                </c:pt>
                <c:pt idx="86">
                  <c:v>195.75805246237346</c:v>
                </c:pt>
                <c:pt idx="87">
                  <c:v>187.51973762928762</c:v>
                </c:pt>
                <c:pt idx="88">
                  <c:v>179.28142279620175</c:v>
                </c:pt>
                <c:pt idx="89">
                  <c:v>171.04310796311589</c:v>
                </c:pt>
                <c:pt idx="90">
                  <c:v>162.80479313003002</c:v>
                </c:pt>
                <c:pt idx="91">
                  <c:v>154.56647829694415</c:v>
                </c:pt>
                <c:pt idx="92">
                  <c:v>146.91661452336444</c:v>
                </c:pt>
                <c:pt idx="93">
                  <c:v>139.85520180929086</c:v>
                </c:pt>
                <c:pt idx="94">
                  <c:v>133.18608980155469</c:v>
                </c:pt>
                <c:pt idx="95">
                  <c:v>126.71312814698723</c:v>
                </c:pt>
                <c:pt idx="96">
                  <c:v>120.43631684558848</c:v>
                </c:pt>
                <c:pt idx="97">
                  <c:v>114.55180625052715</c:v>
                </c:pt>
                <c:pt idx="98">
                  <c:v>108.86344600863453</c:v>
                </c:pt>
                <c:pt idx="99">
                  <c:v>103.76353682624804</c:v>
                </c:pt>
                <c:pt idx="100">
                  <c:v>98.859777997030292</c:v>
                </c:pt>
                <c:pt idx="101">
                  <c:v>94.152169520981218</c:v>
                </c:pt>
                <c:pt idx="102">
                  <c:v>89.640711398100876</c:v>
                </c:pt>
                <c:pt idx="103">
                  <c:v>85.325403628389239</c:v>
                </c:pt>
                <c:pt idx="104">
                  <c:v>81.206246211846306</c:v>
                </c:pt>
                <c:pt idx="105">
                  <c:v>77.479389501640796</c:v>
                </c:pt>
                <c:pt idx="106">
                  <c:v>73.7525327914353</c:v>
                </c:pt>
                <c:pt idx="107">
                  <c:v>70.221826434398494</c:v>
                </c:pt>
                <c:pt idx="108">
                  <c:v>66.887270430530407</c:v>
                </c:pt>
                <c:pt idx="109">
                  <c:v>63.748864779831038</c:v>
                </c:pt>
                <c:pt idx="110">
                  <c:v>60.806609482300374</c:v>
                </c:pt>
                <c:pt idx="111">
                  <c:v>57.864354184769716</c:v>
                </c:pt>
                <c:pt idx="112">
                  <c:v>55.118249240407756</c:v>
                </c:pt>
                <c:pt idx="113">
                  <c:v>52.568294649214515</c:v>
                </c:pt>
                <c:pt idx="114">
                  <c:v>50.214490411189985</c:v>
                </c:pt>
                <c:pt idx="115">
                  <c:v>47.860686173165455</c:v>
                </c:pt>
                <c:pt idx="116">
                  <c:v>45.703032288309629</c:v>
                </c:pt>
                <c:pt idx="117">
                  <c:v>43.741528756622529</c:v>
                </c:pt>
                <c:pt idx="118">
                  <c:v>41.780025224935422</c:v>
                </c:pt>
                <c:pt idx="119">
                  <c:v>39.818521693248314</c:v>
                </c:pt>
                <c:pt idx="120">
                  <c:v>38.053168514729911</c:v>
                </c:pt>
                <c:pt idx="121">
                  <c:v>36.287815336211516</c:v>
                </c:pt>
                <c:pt idx="122">
                  <c:v>34.718612510861824</c:v>
                </c:pt>
                <c:pt idx="123">
                  <c:v>33.14940968551214</c:v>
                </c:pt>
                <c:pt idx="124">
                  <c:v>31.580206860162448</c:v>
                </c:pt>
                <c:pt idx="125">
                  <c:v>30.403304741150187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211.64623106903903</c:v>
                </c:pt>
                <c:pt idx="85">
                  <c:v>204.97711906130286</c:v>
                </c:pt>
                <c:pt idx="86">
                  <c:v>198.89645811307284</c:v>
                </c:pt>
                <c:pt idx="87">
                  <c:v>193.01194751801151</c:v>
                </c:pt>
                <c:pt idx="88">
                  <c:v>187.32358727611887</c:v>
                </c:pt>
                <c:pt idx="89">
                  <c:v>181.83137738739501</c:v>
                </c:pt>
                <c:pt idx="90">
                  <c:v>176.73146820500853</c:v>
                </c:pt>
                <c:pt idx="91">
                  <c:v>172.02385972895942</c:v>
                </c:pt>
                <c:pt idx="92">
                  <c:v>167.31625125291038</c:v>
                </c:pt>
                <c:pt idx="93">
                  <c:v>162.60864277686133</c:v>
                </c:pt>
                <c:pt idx="94">
                  <c:v>158.09718465398097</c:v>
                </c:pt>
                <c:pt idx="95">
                  <c:v>153.78187688426934</c:v>
                </c:pt>
                <c:pt idx="96">
                  <c:v>149.66271946772642</c:v>
                </c:pt>
                <c:pt idx="97">
                  <c:v>145.54356205118347</c:v>
                </c:pt>
                <c:pt idx="98">
                  <c:v>141.62055498780924</c:v>
                </c:pt>
                <c:pt idx="99">
                  <c:v>137.69754792443504</c:v>
                </c:pt>
                <c:pt idx="100">
                  <c:v>133.97069121422953</c:v>
                </c:pt>
                <c:pt idx="101">
                  <c:v>130.24383450402402</c:v>
                </c:pt>
                <c:pt idx="102">
                  <c:v>126.71312814698723</c:v>
                </c:pt>
                <c:pt idx="103">
                  <c:v>123.18242178995042</c:v>
                </c:pt>
                <c:pt idx="104">
                  <c:v>119.84786578608235</c:v>
                </c:pt>
                <c:pt idx="105">
                  <c:v>116.51330978221426</c:v>
                </c:pt>
                <c:pt idx="106">
                  <c:v>113.37490413151488</c:v>
                </c:pt>
                <c:pt idx="107">
                  <c:v>110.23649848081551</c:v>
                </c:pt>
                <c:pt idx="108">
                  <c:v>107.29424318328485</c:v>
                </c:pt>
                <c:pt idx="109">
                  <c:v>104.35198788575418</c:v>
                </c:pt>
                <c:pt idx="110">
                  <c:v>101.60588294139224</c:v>
                </c:pt>
                <c:pt idx="111">
                  <c:v>98.859777997030292</c:v>
                </c:pt>
                <c:pt idx="112">
                  <c:v>96.309823405837051</c:v>
                </c:pt>
                <c:pt idx="113">
                  <c:v>93.759868814643809</c:v>
                </c:pt>
                <c:pt idx="114">
                  <c:v>91.209914223450568</c:v>
                </c:pt>
                <c:pt idx="115">
                  <c:v>88.856109985426031</c:v>
                </c:pt>
                <c:pt idx="116">
                  <c:v>86.502305747401493</c:v>
                </c:pt>
                <c:pt idx="117">
                  <c:v>84.344651862545675</c:v>
                </c:pt>
                <c:pt idx="118">
                  <c:v>82.18699797768987</c:v>
                </c:pt>
                <c:pt idx="119">
                  <c:v>80.029344092834037</c:v>
                </c:pt>
                <c:pt idx="120">
                  <c:v>77.871690207978219</c:v>
                </c:pt>
                <c:pt idx="121">
                  <c:v>75.910186676291104</c:v>
                </c:pt>
                <c:pt idx="122">
                  <c:v>73.948683144604004</c:v>
                </c:pt>
                <c:pt idx="123">
                  <c:v>72.183329966085608</c:v>
                </c:pt>
                <c:pt idx="124">
                  <c:v>70.221826434398494</c:v>
                </c:pt>
                <c:pt idx="125">
                  <c:v>68.456473255880098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211.64623106903903</c:v>
                </c:pt>
                <c:pt idx="85">
                  <c:v>206.15402118031517</c:v>
                </c:pt>
                <c:pt idx="86">
                  <c:v>201.83871341060348</c:v>
                </c:pt>
                <c:pt idx="87">
                  <c:v>198.11185670039799</c:v>
                </c:pt>
                <c:pt idx="88">
                  <c:v>194.97345104969861</c:v>
                </c:pt>
                <c:pt idx="89">
                  <c:v>192.42349645850535</c:v>
                </c:pt>
                <c:pt idx="90">
                  <c:v>190.65814327998697</c:v>
                </c:pt>
                <c:pt idx="91">
                  <c:v>189.87354186731213</c:v>
                </c:pt>
                <c:pt idx="92">
                  <c:v>188.30433904196244</c:v>
                </c:pt>
                <c:pt idx="93">
                  <c:v>186.53898586344405</c:v>
                </c:pt>
                <c:pt idx="94">
                  <c:v>184.77363268492564</c:v>
                </c:pt>
                <c:pt idx="95">
                  <c:v>183.20442985957595</c:v>
                </c:pt>
                <c:pt idx="96">
                  <c:v>181.83137738739501</c:v>
                </c:pt>
                <c:pt idx="97">
                  <c:v>180.45832491521401</c:v>
                </c:pt>
                <c:pt idx="98">
                  <c:v>178.88912208986432</c:v>
                </c:pt>
                <c:pt idx="99">
                  <c:v>177.31991926451465</c:v>
                </c:pt>
                <c:pt idx="100">
                  <c:v>175.75071643916496</c:v>
                </c:pt>
                <c:pt idx="101">
                  <c:v>174.37766396698396</c:v>
                </c:pt>
                <c:pt idx="102">
                  <c:v>173.00461149480299</c:v>
                </c:pt>
                <c:pt idx="103">
                  <c:v>171.63155902262201</c:v>
                </c:pt>
                <c:pt idx="104">
                  <c:v>170.25850655044104</c:v>
                </c:pt>
                <c:pt idx="105">
                  <c:v>168.88545407826007</c:v>
                </c:pt>
                <c:pt idx="106">
                  <c:v>167.5124016060791</c:v>
                </c:pt>
                <c:pt idx="107">
                  <c:v>166.13934913389812</c:v>
                </c:pt>
                <c:pt idx="108">
                  <c:v>164.96244701488587</c:v>
                </c:pt>
                <c:pt idx="109">
                  <c:v>163.78554489587358</c:v>
                </c:pt>
                <c:pt idx="110">
                  <c:v>162.60864277686133</c:v>
                </c:pt>
                <c:pt idx="111">
                  <c:v>161.43174065784905</c:v>
                </c:pt>
                <c:pt idx="112">
                  <c:v>160.25483853883679</c:v>
                </c:pt>
                <c:pt idx="113">
                  <c:v>159.07793641982451</c:v>
                </c:pt>
                <c:pt idx="114">
                  <c:v>157.90103430081226</c:v>
                </c:pt>
                <c:pt idx="115">
                  <c:v>156.52798182863128</c:v>
                </c:pt>
                <c:pt idx="116">
                  <c:v>155.15492935645031</c:v>
                </c:pt>
                <c:pt idx="117">
                  <c:v>153.97802723743803</c:v>
                </c:pt>
                <c:pt idx="118">
                  <c:v>152.80112511842577</c:v>
                </c:pt>
                <c:pt idx="119">
                  <c:v>151.62422299941352</c:v>
                </c:pt>
                <c:pt idx="120">
                  <c:v>150.44732088040124</c:v>
                </c:pt>
                <c:pt idx="121">
                  <c:v>149.27041876138898</c:v>
                </c:pt>
                <c:pt idx="122">
                  <c:v>148.09351664237673</c:v>
                </c:pt>
                <c:pt idx="123">
                  <c:v>147.11276487653316</c:v>
                </c:pt>
                <c:pt idx="124">
                  <c:v>145.93586275752091</c:v>
                </c:pt>
                <c:pt idx="125">
                  <c:v>144.75896063850863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211.64623106903903</c:v>
                </c:pt>
                <c:pt idx="85">
                  <c:v>208.11552471200221</c:v>
                </c:pt>
                <c:pt idx="86">
                  <c:v>206.7424722398213</c:v>
                </c:pt>
                <c:pt idx="87">
                  <c:v>206.54632188665255</c:v>
                </c:pt>
                <c:pt idx="88">
                  <c:v>207.13477294615871</c:v>
                </c:pt>
                <c:pt idx="89">
                  <c:v>208.90012612467709</c:v>
                </c:pt>
                <c:pt idx="90">
                  <c:v>212.43083248171391</c:v>
                </c:pt>
                <c:pt idx="91">
                  <c:v>217.9230423704378</c:v>
                </c:pt>
                <c:pt idx="92">
                  <c:v>221.84604943381203</c:v>
                </c:pt>
                <c:pt idx="93">
                  <c:v>225.1806054376801</c:v>
                </c:pt>
                <c:pt idx="94">
                  <c:v>228.51516144154817</c:v>
                </c:pt>
                <c:pt idx="95">
                  <c:v>232.63431885809112</c:v>
                </c:pt>
                <c:pt idx="96">
                  <c:v>237.34192733414014</c:v>
                </c:pt>
                <c:pt idx="97">
                  <c:v>242.04953581018921</c:v>
                </c:pt>
                <c:pt idx="98">
                  <c:v>246.56099393306957</c:v>
                </c:pt>
                <c:pt idx="99">
                  <c:v>250.68015134961249</c:v>
                </c:pt>
                <c:pt idx="100">
                  <c:v>254.99545911932415</c:v>
                </c:pt>
                <c:pt idx="101">
                  <c:v>259.70306759537317</c:v>
                </c:pt>
                <c:pt idx="102">
                  <c:v>264.60682642459096</c:v>
                </c:pt>
                <c:pt idx="103">
                  <c:v>269.70673560697742</c:v>
                </c:pt>
                <c:pt idx="104">
                  <c:v>274.61049443619527</c:v>
                </c:pt>
                <c:pt idx="105">
                  <c:v>279.514253265413</c:v>
                </c:pt>
                <c:pt idx="106">
                  <c:v>284.61416244779952</c:v>
                </c:pt>
                <c:pt idx="107">
                  <c:v>289.91022198335469</c:v>
                </c:pt>
                <c:pt idx="108">
                  <c:v>295.40243187207858</c:v>
                </c:pt>
                <c:pt idx="109">
                  <c:v>300.89464176080247</c:v>
                </c:pt>
                <c:pt idx="110">
                  <c:v>306.1907012963577</c:v>
                </c:pt>
                <c:pt idx="111">
                  <c:v>311.68291118508159</c:v>
                </c:pt>
                <c:pt idx="112">
                  <c:v>317.3712714269742</c:v>
                </c:pt>
                <c:pt idx="113">
                  <c:v>323.05963166886681</c:v>
                </c:pt>
                <c:pt idx="114">
                  <c:v>328.94414226392814</c:v>
                </c:pt>
                <c:pt idx="115">
                  <c:v>334.82865285898947</c:v>
                </c:pt>
                <c:pt idx="116">
                  <c:v>340.90931380721952</c:v>
                </c:pt>
                <c:pt idx="117">
                  <c:v>347.18612510861828</c:v>
                </c:pt>
                <c:pt idx="118">
                  <c:v>353.65908676318571</c:v>
                </c:pt>
                <c:pt idx="119">
                  <c:v>359.93589806458442</c:v>
                </c:pt>
                <c:pt idx="120">
                  <c:v>366.40885971915191</c:v>
                </c:pt>
                <c:pt idx="121">
                  <c:v>373.07797172688811</c:v>
                </c:pt>
                <c:pt idx="122">
                  <c:v>379.94323408779297</c:v>
                </c:pt>
                <c:pt idx="123">
                  <c:v>386.80849644869784</c:v>
                </c:pt>
                <c:pt idx="124">
                  <c:v>393.67375880960276</c:v>
                </c:pt>
                <c:pt idx="125">
                  <c:v>400.73517152367634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722</c:v>
                </c:pt>
                <c:pt idx="1">
                  <c:v>404</c:v>
                </c:pt>
                <c:pt idx="2">
                  <c:v>184</c:v>
                </c:pt>
                <c:pt idx="3">
                  <c:v>161</c:v>
                </c:pt>
                <c:pt idx="4">
                  <c:v>95</c:v>
                </c:pt>
                <c:pt idx="5">
                  <c:v>585</c:v>
                </c:pt>
                <c:pt idx="6">
                  <c:v>868</c:v>
                </c:pt>
                <c:pt idx="7">
                  <c:v>523</c:v>
                </c:pt>
                <c:pt idx="8">
                  <c:v>519</c:v>
                </c:pt>
                <c:pt idx="9">
                  <c:v>220</c:v>
                </c:pt>
                <c:pt idx="10">
                  <c:v>90</c:v>
                </c:pt>
                <c:pt idx="11">
                  <c:v>364</c:v>
                </c:pt>
                <c:pt idx="12">
                  <c:v>551</c:v>
                </c:pt>
                <c:pt idx="13">
                  <c:v>354</c:v>
                </c:pt>
                <c:pt idx="14">
                  <c:v>370</c:v>
                </c:pt>
                <c:pt idx="15">
                  <c:v>280</c:v>
                </c:pt>
                <c:pt idx="16">
                  <c:v>197</c:v>
                </c:pt>
                <c:pt idx="17">
                  <c:v>65</c:v>
                </c:pt>
                <c:pt idx="18">
                  <c:v>426</c:v>
                </c:pt>
                <c:pt idx="19">
                  <c:v>463</c:v>
                </c:pt>
                <c:pt idx="20">
                  <c:v>290</c:v>
                </c:pt>
                <c:pt idx="21">
                  <c:v>363</c:v>
                </c:pt>
                <c:pt idx="22">
                  <c:v>246</c:v>
                </c:pt>
                <c:pt idx="23">
                  <c:v>113</c:v>
                </c:pt>
                <c:pt idx="24">
                  <c:v>179</c:v>
                </c:pt>
                <c:pt idx="25">
                  <c:v>291</c:v>
                </c:pt>
                <c:pt idx="26">
                  <c:v>407</c:v>
                </c:pt>
                <c:pt idx="27">
                  <c:v>241</c:v>
                </c:pt>
                <c:pt idx="28">
                  <c:v>236</c:v>
                </c:pt>
                <c:pt idx="29">
                  <c:v>292</c:v>
                </c:pt>
                <c:pt idx="30">
                  <c:v>119</c:v>
                </c:pt>
                <c:pt idx="3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336</c:v>
                </c:pt>
                <c:pt idx="26">
                  <c:v>313</c:v>
                </c:pt>
                <c:pt idx="27">
                  <c:v>296</c:v>
                </c:pt>
                <c:pt idx="28">
                  <c:v>283</c:v>
                </c:pt>
                <c:pt idx="29">
                  <c:v>271</c:v>
                </c:pt>
                <c:pt idx="30">
                  <c:v>259</c:v>
                </c:pt>
                <c:pt idx="31">
                  <c:v>246</c:v>
                </c:pt>
                <c:pt idx="32">
                  <c:v>233</c:v>
                </c:pt>
                <c:pt idx="33">
                  <c:v>221</c:v>
                </c:pt>
                <c:pt idx="34">
                  <c:v>210</c:v>
                </c:pt>
                <c:pt idx="35">
                  <c:v>201</c:v>
                </c:pt>
                <c:pt idx="36">
                  <c:v>192</c:v>
                </c:pt>
                <c:pt idx="37">
                  <c:v>182</c:v>
                </c:pt>
                <c:pt idx="38">
                  <c:v>173</c:v>
                </c:pt>
                <c:pt idx="39">
                  <c:v>164</c:v>
                </c:pt>
                <c:pt idx="40">
                  <c:v>157</c:v>
                </c:pt>
                <c:pt idx="41">
                  <c:v>149</c:v>
                </c:pt>
                <c:pt idx="42">
                  <c:v>142</c:v>
                </c:pt>
                <c:pt idx="43">
                  <c:v>136</c:v>
                </c:pt>
                <c:pt idx="44">
                  <c:v>129</c:v>
                </c:pt>
                <c:pt idx="45">
                  <c:v>123</c:v>
                </c:pt>
                <c:pt idx="46">
                  <c:v>117</c:v>
                </c:pt>
                <c:pt idx="47">
                  <c:v>112</c:v>
                </c:pt>
                <c:pt idx="48">
                  <c:v>107</c:v>
                </c:pt>
                <c:pt idx="49">
                  <c:v>101</c:v>
                </c:pt>
                <c:pt idx="50">
                  <c:v>97</c:v>
                </c:pt>
                <c:pt idx="51">
                  <c:v>92</c:v>
                </c:pt>
                <c:pt idx="52">
                  <c:v>88</c:v>
                </c:pt>
                <c:pt idx="53">
                  <c:v>84</c:v>
                </c:pt>
                <c:pt idx="54">
                  <c:v>80</c:v>
                </c:pt>
                <c:pt idx="55">
                  <c:v>77</c:v>
                </c:pt>
                <c:pt idx="56">
                  <c:v>73</c:v>
                </c:pt>
                <c:pt idx="57">
                  <c:v>70</c:v>
                </c:pt>
                <c:pt idx="58">
                  <c:v>67</c:v>
                </c:pt>
                <c:pt idx="59">
                  <c:v>64</c:v>
                </c:pt>
                <c:pt idx="60">
                  <c:v>61</c:v>
                </c:pt>
                <c:pt idx="61">
                  <c:v>58</c:v>
                </c:pt>
                <c:pt idx="62">
                  <c:v>56</c:v>
                </c:pt>
                <c:pt idx="63">
                  <c:v>54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336</c:v>
                </c:pt>
                <c:pt idx="26">
                  <c:v>329</c:v>
                </c:pt>
                <c:pt idx="27">
                  <c:v>320</c:v>
                </c:pt>
                <c:pt idx="28">
                  <c:v>311</c:v>
                </c:pt>
                <c:pt idx="29">
                  <c:v>302</c:v>
                </c:pt>
                <c:pt idx="30">
                  <c:v>293</c:v>
                </c:pt>
                <c:pt idx="31">
                  <c:v>285</c:v>
                </c:pt>
                <c:pt idx="32">
                  <c:v>277</c:v>
                </c:pt>
                <c:pt idx="33">
                  <c:v>270</c:v>
                </c:pt>
                <c:pt idx="34">
                  <c:v>263</c:v>
                </c:pt>
                <c:pt idx="35">
                  <c:v>255</c:v>
                </c:pt>
                <c:pt idx="36">
                  <c:v>248</c:v>
                </c:pt>
                <c:pt idx="37">
                  <c:v>241</c:v>
                </c:pt>
                <c:pt idx="38">
                  <c:v>235</c:v>
                </c:pt>
                <c:pt idx="39">
                  <c:v>229</c:v>
                </c:pt>
                <c:pt idx="40">
                  <c:v>222</c:v>
                </c:pt>
                <c:pt idx="41">
                  <c:v>216</c:v>
                </c:pt>
                <c:pt idx="42">
                  <c:v>210</c:v>
                </c:pt>
                <c:pt idx="43">
                  <c:v>205</c:v>
                </c:pt>
                <c:pt idx="44">
                  <c:v>199</c:v>
                </c:pt>
                <c:pt idx="45">
                  <c:v>194</c:v>
                </c:pt>
                <c:pt idx="46">
                  <c:v>189</c:v>
                </c:pt>
                <c:pt idx="47">
                  <c:v>184</c:v>
                </c:pt>
                <c:pt idx="48">
                  <c:v>179</c:v>
                </c:pt>
                <c:pt idx="49">
                  <c:v>174</c:v>
                </c:pt>
                <c:pt idx="50">
                  <c:v>169</c:v>
                </c:pt>
                <c:pt idx="51">
                  <c:v>165</c:v>
                </c:pt>
                <c:pt idx="52">
                  <c:v>160</c:v>
                </c:pt>
                <c:pt idx="53">
                  <c:v>156</c:v>
                </c:pt>
                <c:pt idx="54">
                  <c:v>152</c:v>
                </c:pt>
                <c:pt idx="55">
                  <c:v>148</c:v>
                </c:pt>
                <c:pt idx="56">
                  <c:v>144</c:v>
                </c:pt>
                <c:pt idx="57">
                  <c:v>141</c:v>
                </c:pt>
                <c:pt idx="58">
                  <c:v>137</c:v>
                </c:pt>
                <c:pt idx="59">
                  <c:v>133</c:v>
                </c:pt>
                <c:pt idx="60">
                  <c:v>130</c:v>
                </c:pt>
                <c:pt idx="61">
                  <c:v>127</c:v>
                </c:pt>
                <c:pt idx="62">
                  <c:v>123</c:v>
                </c:pt>
                <c:pt idx="63">
                  <c:v>120</c:v>
                </c:pt>
                <c:pt idx="64">
                  <c:v>117</c:v>
                </c:pt>
                <c:pt idx="65">
                  <c:v>114</c:v>
                </c:pt>
                <c:pt idx="66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336</c:v>
                </c:pt>
                <c:pt idx="26">
                  <c:v>344</c:v>
                </c:pt>
                <c:pt idx="27">
                  <c:v>344</c:v>
                </c:pt>
                <c:pt idx="28">
                  <c:v>339</c:v>
                </c:pt>
                <c:pt idx="29">
                  <c:v>332</c:v>
                </c:pt>
                <c:pt idx="30">
                  <c:v>328</c:v>
                </c:pt>
                <c:pt idx="31">
                  <c:v>326</c:v>
                </c:pt>
                <c:pt idx="32">
                  <c:v>325</c:v>
                </c:pt>
                <c:pt idx="33">
                  <c:v>324</c:v>
                </c:pt>
                <c:pt idx="34">
                  <c:v>321</c:v>
                </c:pt>
                <c:pt idx="35">
                  <c:v>317</c:v>
                </c:pt>
                <c:pt idx="36">
                  <c:v>313</c:v>
                </c:pt>
                <c:pt idx="37">
                  <c:v>312</c:v>
                </c:pt>
                <c:pt idx="38">
                  <c:v>310</c:v>
                </c:pt>
                <c:pt idx="39">
                  <c:v>308</c:v>
                </c:pt>
                <c:pt idx="40">
                  <c:v>305</c:v>
                </c:pt>
                <c:pt idx="41">
                  <c:v>302</c:v>
                </c:pt>
                <c:pt idx="42">
                  <c:v>299</c:v>
                </c:pt>
                <c:pt idx="43">
                  <c:v>297</c:v>
                </c:pt>
                <c:pt idx="44">
                  <c:v>295</c:v>
                </c:pt>
                <c:pt idx="45">
                  <c:v>293</c:v>
                </c:pt>
                <c:pt idx="46">
                  <c:v>291</c:v>
                </c:pt>
                <c:pt idx="47">
                  <c:v>288</c:v>
                </c:pt>
                <c:pt idx="48">
                  <c:v>286</c:v>
                </c:pt>
                <c:pt idx="49">
                  <c:v>284</c:v>
                </c:pt>
                <c:pt idx="50">
                  <c:v>282</c:v>
                </c:pt>
                <c:pt idx="51">
                  <c:v>279</c:v>
                </c:pt>
                <c:pt idx="52">
                  <c:v>277</c:v>
                </c:pt>
                <c:pt idx="53">
                  <c:v>275</c:v>
                </c:pt>
                <c:pt idx="54">
                  <c:v>273</c:v>
                </c:pt>
                <c:pt idx="55">
                  <c:v>271</c:v>
                </c:pt>
                <c:pt idx="56">
                  <c:v>269</c:v>
                </c:pt>
                <c:pt idx="57">
                  <c:v>267</c:v>
                </c:pt>
                <c:pt idx="58">
                  <c:v>265</c:v>
                </c:pt>
                <c:pt idx="59">
                  <c:v>262</c:v>
                </c:pt>
                <c:pt idx="60">
                  <c:v>260</c:v>
                </c:pt>
                <c:pt idx="61">
                  <c:v>258</c:v>
                </c:pt>
                <c:pt idx="62">
                  <c:v>256</c:v>
                </c:pt>
                <c:pt idx="63">
                  <c:v>254</c:v>
                </c:pt>
                <c:pt idx="64">
                  <c:v>253</c:v>
                </c:pt>
                <c:pt idx="65">
                  <c:v>251</c:v>
                </c:pt>
                <c:pt idx="66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336</c:v>
                </c:pt>
                <c:pt idx="26">
                  <c:v>367</c:v>
                </c:pt>
                <c:pt idx="27">
                  <c:v>380</c:v>
                </c:pt>
                <c:pt idx="28">
                  <c:v>382</c:v>
                </c:pt>
                <c:pt idx="29">
                  <c:v>378</c:v>
                </c:pt>
                <c:pt idx="30">
                  <c:v>382</c:v>
                </c:pt>
                <c:pt idx="31">
                  <c:v>391</c:v>
                </c:pt>
                <c:pt idx="32">
                  <c:v>402</c:v>
                </c:pt>
                <c:pt idx="33">
                  <c:v>415</c:v>
                </c:pt>
                <c:pt idx="34">
                  <c:v>420</c:v>
                </c:pt>
                <c:pt idx="35">
                  <c:v>423</c:v>
                </c:pt>
                <c:pt idx="36">
                  <c:v>429</c:v>
                </c:pt>
                <c:pt idx="37">
                  <c:v>439</c:v>
                </c:pt>
                <c:pt idx="38">
                  <c:v>450</c:v>
                </c:pt>
                <c:pt idx="39">
                  <c:v>459</c:v>
                </c:pt>
                <c:pt idx="40">
                  <c:v>466</c:v>
                </c:pt>
                <c:pt idx="41">
                  <c:v>473</c:v>
                </c:pt>
                <c:pt idx="42">
                  <c:v>481</c:v>
                </c:pt>
                <c:pt idx="43">
                  <c:v>491</c:v>
                </c:pt>
                <c:pt idx="44">
                  <c:v>501</c:v>
                </c:pt>
                <c:pt idx="45">
                  <c:v>510</c:v>
                </c:pt>
                <c:pt idx="46">
                  <c:v>519</c:v>
                </c:pt>
                <c:pt idx="47">
                  <c:v>528</c:v>
                </c:pt>
                <c:pt idx="48">
                  <c:v>537</c:v>
                </c:pt>
                <c:pt idx="49">
                  <c:v>548</c:v>
                </c:pt>
                <c:pt idx="50">
                  <c:v>558</c:v>
                </c:pt>
                <c:pt idx="51">
                  <c:v>568</c:v>
                </c:pt>
                <c:pt idx="52">
                  <c:v>578</c:v>
                </c:pt>
                <c:pt idx="53">
                  <c:v>588</c:v>
                </c:pt>
                <c:pt idx="54">
                  <c:v>599</c:v>
                </c:pt>
                <c:pt idx="55">
                  <c:v>610</c:v>
                </c:pt>
                <c:pt idx="56">
                  <c:v>621</c:v>
                </c:pt>
                <c:pt idx="57">
                  <c:v>633</c:v>
                </c:pt>
                <c:pt idx="58">
                  <c:v>644</c:v>
                </c:pt>
                <c:pt idx="59">
                  <c:v>656</c:v>
                </c:pt>
                <c:pt idx="60">
                  <c:v>667</c:v>
                </c:pt>
                <c:pt idx="61">
                  <c:v>680</c:v>
                </c:pt>
                <c:pt idx="62">
                  <c:v>692</c:v>
                </c:pt>
                <c:pt idx="63">
                  <c:v>704</c:v>
                </c:pt>
                <c:pt idx="64">
                  <c:v>717</c:v>
                </c:pt>
                <c:pt idx="65">
                  <c:v>730</c:v>
                </c:pt>
                <c:pt idx="66">
                  <c:v>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3-4514-B57E-8A38DECE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350.42269685374612</c:v>
                </c:pt>
                <c:pt idx="1">
                  <c:v>342.53671804018325</c:v>
                </c:pt>
                <c:pt idx="2">
                  <c:v>341.52999734057948</c:v>
                </c:pt>
                <c:pt idx="3">
                  <c:v>331.79836391107636</c:v>
                </c:pt>
                <c:pt idx="4">
                  <c:v>329.02988198716599</c:v>
                </c:pt>
                <c:pt idx="5">
                  <c:v>338.76151541666911</c:v>
                </c:pt>
                <c:pt idx="6">
                  <c:v>341.27831716567857</c:v>
                </c:pt>
                <c:pt idx="7">
                  <c:v>341.94946429874773</c:v>
                </c:pt>
                <c:pt idx="8">
                  <c:v>357.21806157607159</c:v>
                </c:pt>
                <c:pt idx="9">
                  <c:v>346.98306779676659</c:v>
                </c:pt>
                <c:pt idx="10">
                  <c:v>358.81203601711087</c:v>
                </c:pt>
                <c:pt idx="11">
                  <c:v>371.39604476215806</c:v>
                </c:pt>
                <c:pt idx="12">
                  <c:v>352.60392503622097</c:v>
                </c:pt>
                <c:pt idx="13">
                  <c:v>363.25838577369422</c:v>
                </c:pt>
                <c:pt idx="14">
                  <c:v>365.02014699800083</c:v>
                </c:pt>
                <c:pt idx="15">
                  <c:v>381.12767819166118</c:v>
                </c:pt>
                <c:pt idx="16">
                  <c:v>385.15456099007622</c:v>
                </c:pt>
                <c:pt idx="17">
                  <c:v>395.13787459448037</c:v>
                </c:pt>
                <c:pt idx="18">
                  <c:v>410.74204543833872</c:v>
                </c:pt>
                <c:pt idx="19">
                  <c:v>418.54413086026796</c:v>
                </c:pt>
                <c:pt idx="20">
                  <c:v>423.15826740011869</c:v>
                </c:pt>
                <c:pt idx="21">
                  <c:v>455.70890335397388</c:v>
                </c:pt>
                <c:pt idx="22">
                  <c:v>467.37008479105094</c:v>
                </c:pt>
                <c:pt idx="23">
                  <c:v>492.37031549787798</c:v>
                </c:pt>
                <c:pt idx="24">
                  <c:v>526.09545893460427</c:v>
                </c:pt>
                <c:pt idx="25">
                  <c:v>529.36730120831646</c:v>
                </c:pt>
                <c:pt idx="26">
                  <c:v>565.10588604425038</c:v>
                </c:pt>
                <c:pt idx="27">
                  <c:v>559.98838915459794</c:v>
                </c:pt>
                <c:pt idx="28">
                  <c:v>568.54551510122997</c:v>
                </c:pt>
                <c:pt idx="29">
                  <c:v>586.16312734429596</c:v>
                </c:pt>
                <c:pt idx="30">
                  <c:v>613.93183997503331</c:v>
                </c:pt>
                <c:pt idx="31">
                  <c:v>609.82106378498452</c:v>
                </c:pt>
                <c:pt idx="32">
                  <c:v>633.22732005077228</c:v>
                </c:pt>
                <c:pt idx="33">
                  <c:v>636.58305571611822</c:v>
                </c:pt>
                <c:pt idx="34">
                  <c:v>638.42871033205847</c:v>
                </c:pt>
                <c:pt idx="35">
                  <c:v>625.67691480374401</c:v>
                </c:pt>
                <c:pt idx="36">
                  <c:v>631.38166543483203</c:v>
                </c:pt>
                <c:pt idx="37">
                  <c:v>610.49221091805373</c:v>
                </c:pt>
                <c:pt idx="38">
                  <c:v>587.75710178533518</c:v>
                </c:pt>
                <c:pt idx="39">
                  <c:v>595.13972024909629</c:v>
                </c:pt>
                <c:pt idx="40">
                  <c:v>591.95177136701773</c:v>
                </c:pt>
                <c:pt idx="41">
                  <c:v>586.49870091083051</c:v>
                </c:pt>
                <c:pt idx="42">
                  <c:v>584.31747272835571</c:v>
                </c:pt>
                <c:pt idx="43">
                  <c:v>582.22013793751455</c:v>
                </c:pt>
                <c:pt idx="44">
                  <c:v>580.62616349647521</c:v>
                </c:pt>
                <c:pt idx="45">
                  <c:v>590.190010142711</c:v>
                </c:pt>
                <c:pt idx="46">
                  <c:v>551.01179624979761</c:v>
                </c:pt>
                <c:pt idx="47">
                  <c:v>526.51492589277245</c:v>
                </c:pt>
                <c:pt idx="48">
                  <c:v>521.64910917802092</c:v>
                </c:pt>
                <c:pt idx="49">
                  <c:v>509.48456739114204</c:v>
                </c:pt>
                <c:pt idx="50">
                  <c:v>478.02454552852419</c:v>
                </c:pt>
                <c:pt idx="51">
                  <c:v>452.60484786352896</c:v>
                </c:pt>
                <c:pt idx="52">
                  <c:v>447.15177740734185</c:v>
                </c:pt>
                <c:pt idx="53">
                  <c:v>420.30589208457462</c:v>
                </c:pt>
                <c:pt idx="54">
                  <c:v>426.51400306546452</c:v>
                </c:pt>
                <c:pt idx="55">
                  <c:v>423.32605418338591</c:v>
                </c:pt>
                <c:pt idx="56">
                  <c:v>418.79581103516898</c:v>
                </c:pt>
                <c:pt idx="57">
                  <c:v>404.95340141561707</c:v>
                </c:pt>
                <c:pt idx="58">
                  <c:v>406.6312692482901</c:v>
                </c:pt>
                <c:pt idx="59" formatCode="0.0">
                  <c:v>388.76197683032314</c:v>
                </c:pt>
                <c:pt idx="60" formatCode="0.0">
                  <c:v>365.52350734780271</c:v>
                </c:pt>
                <c:pt idx="61" formatCode="0.0">
                  <c:v>342.36893125691597</c:v>
                </c:pt>
                <c:pt idx="62" formatCode="0.0">
                  <c:v>340.52327664097572</c:v>
                </c:pt>
                <c:pt idx="63" formatCode="0.0">
                  <c:v>283.47577033009532</c:v>
                </c:pt>
                <c:pt idx="64" formatCode="0.0">
                  <c:v>252.60300220891298</c:v>
                </c:pt>
                <c:pt idx="65" formatCode="0.0">
                  <c:v>253.27414934198217</c:v>
                </c:pt>
                <c:pt idx="66" formatCode="0.0">
                  <c:v>236.5793644068863</c:v>
                </c:pt>
                <c:pt idx="67" formatCode="0.0">
                  <c:v>246.22710444475578</c:v>
                </c:pt>
                <c:pt idx="68" formatCode="0.0">
                  <c:v>249.24726654356709</c:v>
                </c:pt>
                <c:pt idx="69" formatCode="0.0">
                  <c:v>243.29083573757811</c:v>
                </c:pt>
                <c:pt idx="70" formatCode="0.0">
                  <c:v>265.85815808702932</c:v>
                </c:pt>
                <c:pt idx="71" formatCode="0.0">
                  <c:v>263.00578277148531</c:v>
                </c:pt>
                <c:pt idx="72" formatCode="0.0">
                  <c:v>219.88457947179043</c:v>
                </c:pt>
                <c:pt idx="73" formatCode="0.0">
                  <c:v>207.04889055184233</c:v>
                </c:pt>
                <c:pt idx="74" formatCode="0.0">
                  <c:v>186.99836995140055</c:v>
                </c:pt>
                <c:pt idx="75" formatCode="0.0">
                  <c:v>185.06882194382666</c:v>
                </c:pt>
                <c:pt idx="76" formatCode="0.0">
                  <c:v>182.97148715298547</c:v>
                </c:pt>
                <c:pt idx="77" formatCode="0.0">
                  <c:v>188.17287743427164</c:v>
                </c:pt>
                <c:pt idx="78" formatCode="0.0">
                  <c:v>180.79025897051062</c:v>
                </c:pt>
                <c:pt idx="79" formatCode="0.0">
                  <c:v>175.42108190595718</c:v>
                </c:pt>
                <c:pt idx="80" formatCode="0.0">
                  <c:v>174.83382816452166</c:v>
                </c:pt>
                <c:pt idx="81" formatCode="0.0">
                  <c:v>171.98145284897763</c:v>
                </c:pt>
                <c:pt idx="82" formatCode="0.0">
                  <c:v>164.93440795175121</c:v>
                </c:pt>
                <c:pt idx="83" formatCode="0.0">
                  <c:v>174.49825459798706</c:v>
                </c:pt>
                <c:pt idx="84" formatCode="0.0">
                  <c:v>163.17264672744463</c:v>
                </c:pt>
                <c:pt idx="85" formatCode="0.0">
                  <c:v>158.47461679596037</c:v>
                </c:pt>
                <c:pt idx="86" formatCode="0.0">
                  <c:v>154.36384060591163</c:v>
                </c:pt>
                <c:pt idx="87" formatCode="0.0">
                  <c:v>143.70937986843839</c:v>
                </c:pt>
                <c:pt idx="88" formatCode="0.0">
                  <c:v>147.56847588358616</c:v>
                </c:pt>
                <c:pt idx="89" formatCode="0.0">
                  <c:v>148.07183623338807</c:v>
                </c:pt>
                <c:pt idx="90" formatCode="0.0">
                  <c:v>138.84356315368683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178.69292417966943</c:v>
                </c:pt>
                <c:pt idx="85">
                  <c:v>172.14923963224493</c:v>
                </c:pt>
                <c:pt idx="86">
                  <c:v>165.35387490991948</c:v>
                </c:pt>
                <c:pt idx="87">
                  <c:v>158.39072340432674</c:v>
                </c:pt>
                <c:pt idx="88">
                  <c:v>151.51146529036762</c:v>
                </c:pt>
                <c:pt idx="89">
                  <c:v>144.63220717640851</c:v>
                </c:pt>
                <c:pt idx="90">
                  <c:v>137.66905567081574</c:v>
                </c:pt>
                <c:pt idx="91">
                  <c:v>130.62201077358935</c:v>
                </c:pt>
                <c:pt idx="92">
                  <c:v>124.24611300943214</c:v>
                </c:pt>
                <c:pt idx="93">
                  <c:v>118.28968220344315</c:v>
                </c:pt>
                <c:pt idx="94">
                  <c:v>112.66882496398875</c:v>
                </c:pt>
                <c:pt idx="95">
                  <c:v>107.21575450780166</c:v>
                </c:pt>
                <c:pt idx="96">
                  <c:v>101.93047083488186</c:v>
                </c:pt>
                <c:pt idx="97">
                  <c:v>96.980760728496648</c:v>
                </c:pt>
                <c:pt idx="98">
                  <c:v>92.282730797012391</c:v>
                </c:pt>
                <c:pt idx="99">
                  <c:v>87.83638104042906</c:v>
                </c:pt>
                <c:pt idx="100">
                  <c:v>83.641711458746684</c:v>
                </c:pt>
                <c:pt idx="101">
                  <c:v>79.614828660331597</c:v>
                </c:pt>
                <c:pt idx="102">
                  <c:v>75.755732645183812</c:v>
                </c:pt>
                <c:pt idx="103">
                  <c:v>72.148316804936954</c:v>
                </c:pt>
                <c:pt idx="104">
                  <c:v>68.708687747957413</c:v>
                </c:pt>
                <c:pt idx="105">
                  <c:v>65.436845474245146</c:v>
                </c:pt>
                <c:pt idx="106">
                  <c:v>62.33278998380019</c:v>
                </c:pt>
                <c:pt idx="107">
                  <c:v>59.396521276622522</c:v>
                </c:pt>
                <c:pt idx="108">
                  <c:v>56.628039352712143</c:v>
                </c:pt>
                <c:pt idx="109">
                  <c:v>53.943450820435423</c:v>
                </c:pt>
                <c:pt idx="110">
                  <c:v>51.426649071425992</c:v>
                </c:pt>
                <c:pt idx="111">
                  <c:v>48.993740714050219</c:v>
                </c:pt>
                <c:pt idx="112">
                  <c:v>46.728619139941728</c:v>
                </c:pt>
                <c:pt idx="113">
                  <c:v>44.63128434910054</c:v>
                </c:pt>
                <c:pt idx="114">
                  <c:v>42.617842949892996</c:v>
                </c:pt>
                <c:pt idx="115">
                  <c:v>40.688294942319104</c:v>
                </c:pt>
                <c:pt idx="116">
                  <c:v>38.842640326378849</c:v>
                </c:pt>
                <c:pt idx="117">
                  <c:v>37.080879102072245</c:v>
                </c:pt>
                <c:pt idx="118">
                  <c:v>35.4030112693993</c:v>
                </c:pt>
                <c:pt idx="119">
                  <c:v>33.809036828359993</c:v>
                </c:pt>
                <c:pt idx="120">
                  <c:v>32.298955778954337</c:v>
                </c:pt>
                <c:pt idx="121">
                  <c:v>30.872768121182325</c:v>
                </c:pt>
                <c:pt idx="122">
                  <c:v>29.530473855043965</c:v>
                </c:pt>
                <c:pt idx="123">
                  <c:v>28.272072980539246</c:v>
                </c:pt>
                <c:pt idx="124">
                  <c:v>27.013672106034537</c:v>
                </c:pt>
                <c:pt idx="125">
                  <c:v>25.923058014797117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178.69292417966943</c:v>
                </c:pt>
                <c:pt idx="85">
                  <c:v>173.15596033184872</c:v>
                </c:pt>
                <c:pt idx="86">
                  <c:v>167.95457005056255</c:v>
                </c:pt>
                <c:pt idx="87">
                  <c:v>163.00485994417733</c:v>
                </c:pt>
                <c:pt idx="88">
                  <c:v>158.22293662105943</c:v>
                </c:pt>
                <c:pt idx="89">
                  <c:v>153.69269347284245</c:v>
                </c:pt>
                <c:pt idx="90">
                  <c:v>149.41413049952641</c:v>
                </c:pt>
                <c:pt idx="91">
                  <c:v>145.38724770111133</c:v>
                </c:pt>
                <c:pt idx="92">
                  <c:v>141.36036490269623</c:v>
                </c:pt>
                <c:pt idx="93">
                  <c:v>137.41737549591483</c:v>
                </c:pt>
                <c:pt idx="94">
                  <c:v>133.55827948076703</c:v>
                </c:pt>
                <c:pt idx="95">
                  <c:v>129.8669702488865</c:v>
                </c:pt>
                <c:pt idx="96">
                  <c:v>126.34344780027332</c:v>
                </c:pt>
                <c:pt idx="97">
                  <c:v>122.90381874329377</c:v>
                </c:pt>
                <c:pt idx="98">
                  <c:v>119.54808307794787</c:v>
                </c:pt>
                <c:pt idx="99">
                  <c:v>116.27624080423561</c:v>
                </c:pt>
                <c:pt idx="100">
                  <c:v>113.08829192215698</c:v>
                </c:pt>
                <c:pt idx="101">
                  <c:v>109.98423643171203</c:v>
                </c:pt>
                <c:pt idx="102">
                  <c:v>107.04796772453436</c:v>
                </c:pt>
                <c:pt idx="103">
                  <c:v>104.1116990173567</c:v>
                </c:pt>
                <c:pt idx="104">
                  <c:v>101.34321709344633</c:v>
                </c:pt>
                <c:pt idx="105">
                  <c:v>98.574735169535955</c:v>
                </c:pt>
                <c:pt idx="106">
                  <c:v>95.890146637259235</c:v>
                </c:pt>
                <c:pt idx="107">
                  <c:v>93.289451496616167</c:v>
                </c:pt>
                <c:pt idx="108">
                  <c:v>90.772649747606721</c:v>
                </c:pt>
                <c:pt idx="109">
                  <c:v>88.339741390230955</c:v>
                </c:pt>
                <c:pt idx="110">
                  <c:v>85.990726424488813</c:v>
                </c:pt>
                <c:pt idx="111">
                  <c:v>83.641711458746684</c:v>
                </c:pt>
                <c:pt idx="112">
                  <c:v>81.460483276271844</c:v>
                </c:pt>
                <c:pt idx="113">
                  <c:v>79.363148485430642</c:v>
                </c:pt>
                <c:pt idx="114">
                  <c:v>77.265813694589468</c:v>
                </c:pt>
                <c:pt idx="115">
                  <c:v>75.252372295381917</c:v>
                </c:pt>
                <c:pt idx="116">
                  <c:v>73.238930896174367</c:v>
                </c:pt>
                <c:pt idx="117">
                  <c:v>71.309382888600481</c:v>
                </c:pt>
                <c:pt idx="118">
                  <c:v>69.463728272660234</c:v>
                </c:pt>
                <c:pt idx="119">
                  <c:v>67.618073656719986</c:v>
                </c:pt>
                <c:pt idx="120">
                  <c:v>65.85631243241339</c:v>
                </c:pt>
                <c:pt idx="121">
                  <c:v>64.17844459974043</c:v>
                </c:pt>
                <c:pt idx="122">
                  <c:v>62.500576767067486</c:v>
                </c:pt>
                <c:pt idx="123">
                  <c:v>60.906602326028171</c:v>
                </c:pt>
                <c:pt idx="124">
                  <c:v>59.312627884988871</c:v>
                </c:pt>
                <c:pt idx="125">
                  <c:v>57.802546835583215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178.69292417966943</c:v>
                </c:pt>
                <c:pt idx="85">
                  <c:v>174.24657442308612</c:v>
                </c:pt>
                <c:pt idx="86">
                  <c:v>170.72305197447292</c:v>
                </c:pt>
                <c:pt idx="87">
                  <c:v>167.70288987566161</c:v>
                </c:pt>
                <c:pt idx="88">
                  <c:v>165.01830134338488</c:v>
                </c:pt>
                <c:pt idx="89">
                  <c:v>162.92096655254369</c:v>
                </c:pt>
                <c:pt idx="90">
                  <c:v>161.49477889477168</c:v>
                </c:pt>
                <c:pt idx="91">
                  <c:v>160.73973837006886</c:v>
                </c:pt>
                <c:pt idx="92">
                  <c:v>159.31355071229686</c:v>
                </c:pt>
                <c:pt idx="93">
                  <c:v>157.71957627125755</c:v>
                </c:pt>
                <c:pt idx="94">
                  <c:v>156.12560183021822</c:v>
                </c:pt>
                <c:pt idx="95">
                  <c:v>154.86720095571351</c:v>
                </c:pt>
                <c:pt idx="96">
                  <c:v>153.69269347284245</c:v>
                </c:pt>
                <c:pt idx="97">
                  <c:v>152.60207938160502</c:v>
                </c:pt>
                <c:pt idx="98">
                  <c:v>151.42757189873399</c:v>
                </c:pt>
                <c:pt idx="99">
                  <c:v>150.16917102422926</c:v>
                </c:pt>
                <c:pt idx="100">
                  <c:v>148.82687675809089</c:v>
                </c:pt>
                <c:pt idx="101">
                  <c:v>147.65236927521983</c:v>
                </c:pt>
                <c:pt idx="102">
                  <c:v>146.47786179234873</c:v>
                </c:pt>
                <c:pt idx="103">
                  <c:v>145.38724770111133</c:v>
                </c:pt>
                <c:pt idx="104">
                  <c:v>144.21274021824027</c:v>
                </c:pt>
                <c:pt idx="105">
                  <c:v>143.03823273536921</c:v>
                </c:pt>
                <c:pt idx="106">
                  <c:v>141.86372525249814</c:v>
                </c:pt>
                <c:pt idx="107">
                  <c:v>140.77311116126072</c:v>
                </c:pt>
                <c:pt idx="108">
                  <c:v>139.68249707002329</c:v>
                </c:pt>
                <c:pt idx="109">
                  <c:v>138.67577637041953</c:v>
                </c:pt>
                <c:pt idx="110">
                  <c:v>137.5851622791821</c:v>
                </c:pt>
                <c:pt idx="111">
                  <c:v>136.4945481879447</c:v>
                </c:pt>
                <c:pt idx="112">
                  <c:v>135.40393409670727</c:v>
                </c:pt>
                <c:pt idx="113">
                  <c:v>134.31332000546985</c:v>
                </c:pt>
                <c:pt idx="114">
                  <c:v>133.30659930586609</c:v>
                </c:pt>
                <c:pt idx="115">
                  <c:v>132.29987860626233</c:v>
                </c:pt>
                <c:pt idx="116">
                  <c:v>131.2092645150249</c:v>
                </c:pt>
                <c:pt idx="117">
                  <c:v>130.20254381542111</c:v>
                </c:pt>
                <c:pt idx="118">
                  <c:v>129.19582311581735</c:v>
                </c:pt>
                <c:pt idx="119">
                  <c:v>128.18910241621356</c:v>
                </c:pt>
                <c:pt idx="120">
                  <c:v>127.26627510824345</c:v>
                </c:pt>
                <c:pt idx="121">
                  <c:v>126.25955440863969</c:v>
                </c:pt>
                <c:pt idx="122">
                  <c:v>125.2528337090359</c:v>
                </c:pt>
                <c:pt idx="123">
                  <c:v>124.33000640106577</c:v>
                </c:pt>
                <c:pt idx="124">
                  <c:v>123.32328570146203</c:v>
                </c:pt>
                <c:pt idx="125">
                  <c:v>122.40045839349187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178.69292417966943</c:v>
                </c:pt>
                <c:pt idx="85">
                  <c:v>175.75665547249179</c:v>
                </c:pt>
                <c:pt idx="86">
                  <c:v>174.66604138125436</c:v>
                </c:pt>
                <c:pt idx="87">
                  <c:v>174.58214798962069</c:v>
                </c:pt>
                <c:pt idx="88">
                  <c:v>175.00161494778897</c:v>
                </c:pt>
                <c:pt idx="89">
                  <c:v>176.59558938882824</c:v>
                </c:pt>
                <c:pt idx="90">
                  <c:v>179.61575148763956</c:v>
                </c:pt>
                <c:pt idx="91">
                  <c:v>184.14599463585654</c:v>
                </c:pt>
                <c:pt idx="92">
                  <c:v>187.50173030120243</c:v>
                </c:pt>
                <c:pt idx="93">
                  <c:v>190.2702122251128</c:v>
                </c:pt>
                <c:pt idx="94">
                  <c:v>193.12258754065684</c:v>
                </c:pt>
                <c:pt idx="95">
                  <c:v>196.64610998927006</c:v>
                </c:pt>
                <c:pt idx="96">
                  <c:v>200.58909939605147</c:v>
                </c:pt>
                <c:pt idx="97">
                  <c:v>204.61598219446657</c:v>
                </c:pt>
                <c:pt idx="98">
                  <c:v>208.47507820961434</c:v>
                </c:pt>
                <c:pt idx="99">
                  <c:v>211.99860065822753</c:v>
                </c:pt>
                <c:pt idx="100">
                  <c:v>215.60601649847442</c:v>
                </c:pt>
                <c:pt idx="101">
                  <c:v>219.54900590525585</c:v>
                </c:pt>
                <c:pt idx="102">
                  <c:v>223.82756887857187</c:v>
                </c:pt>
                <c:pt idx="103">
                  <c:v>228.02223846025427</c:v>
                </c:pt>
                <c:pt idx="104">
                  <c:v>232.21690804193662</c:v>
                </c:pt>
                <c:pt idx="105">
                  <c:v>236.41157762361902</c:v>
                </c:pt>
                <c:pt idx="106">
                  <c:v>240.6062472053014</c:v>
                </c:pt>
                <c:pt idx="107">
                  <c:v>245.05259696188472</c:v>
                </c:pt>
                <c:pt idx="108">
                  <c:v>249.58284011010167</c:v>
                </c:pt>
                <c:pt idx="109">
                  <c:v>254.19697664995229</c:v>
                </c:pt>
                <c:pt idx="110">
                  <c:v>258.81111318980294</c:v>
                </c:pt>
                <c:pt idx="111">
                  <c:v>263.42524972965356</c:v>
                </c:pt>
                <c:pt idx="112">
                  <c:v>268.20717305277145</c:v>
                </c:pt>
                <c:pt idx="113">
                  <c:v>273.07298976752298</c:v>
                </c:pt>
                <c:pt idx="114">
                  <c:v>278.10659326554185</c:v>
                </c:pt>
                <c:pt idx="115">
                  <c:v>283.2240901551944</c:v>
                </c:pt>
                <c:pt idx="116">
                  <c:v>288.3415870448469</c:v>
                </c:pt>
                <c:pt idx="117">
                  <c:v>293.54297732613304</c:v>
                </c:pt>
                <c:pt idx="118">
                  <c:v>298.91215439068651</c:v>
                </c:pt>
                <c:pt idx="119">
                  <c:v>304.28133145523992</c:v>
                </c:pt>
                <c:pt idx="120">
                  <c:v>309.81829530306067</c:v>
                </c:pt>
                <c:pt idx="121">
                  <c:v>315.35525915088141</c:v>
                </c:pt>
                <c:pt idx="122">
                  <c:v>321.06000978196948</c:v>
                </c:pt>
                <c:pt idx="123">
                  <c:v>326.84865380469114</c:v>
                </c:pt>
                <c:pt idx="124">
                  <c:v>332.80508461068013</c:v>
                </c:pt>
                <c:pt idx="125">
                  <c:v>338.76151541666911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438</c:v>
                </c:pt>
                <c:pt idx="1">
                  <c:v>225</c:v>
                </c:pt>
                <c:pt idx="2">
                  <c:v>24</c:v>
                </c:pt>
                <c:pt idx="3">
                  <c:v>79</c:v>
                </c:pt>
                <c:pt idx="4">
                  <c:v>28</c:v>
                </c:pt>
                <c:pt idx="5">
                  <c:v>463</c:v>
                </c:pt>
                <c:pt idx="6">
                  <c:v>418</c:v>
                </c:pt>
                <c:pt idx="7">
                  <c:v>492</c:v>
                </c:pt>
                <c:pt idx="8">
                  <c:v>384</c:v>
                </c:pt>
                <c:pt idx="9">
                  <c:v>63</c:v>
                </c:pt>
                <c:pt idx="10">
                  <c:v>31</c:v>
                </c:pt>
                <c:pt idx="11">
                  <c:v>406</c:v>
                </c:pt>
                <c:pt idx="12">
                  <c:v>325</c:v>
                </c:pt>
                <c:pt idx="13">
                  <c:v>342</c:v>
                </c:pt>
                <c:pt idx="14">
                  <c:v>187</c:v>
                </c:pt>
                <c:pt idx="15">
                  <c:v>259</c:v>
                </c:pt>
                <c:pt idx="16">
                  <c:v>47</c:v>
                </c:pt>
                <c:pt idx="17">
                  <c:v>46</c:v>
                </c:pt>
                <c:pt idx="18">
                  <c:v>316</c:v>
                </c:pt>
                <c:pt idx="19">
                  <c:v>282</c:v>
                </c:pt>
                <c:pt idx="20">
                  <c:v>219</c:v>
                </c:pt>
                <c:pt idx="21">
                  <c:v>162</c:v>
                </c:pt>
                <c:pt idx="22">
                  <c:v>252</c:v>
                </c:pt>
                <c:pt idx="23">
                  <c:v>49</c:v>
                </c:pt>
                <c:pt idx="24">
                  <c:v>25</c:v>
                </c:pt>
                <c:pt idx="25">
                  <c:v>239</c:v>
                </c:pt>
                <c:pt idx="26">
                  <c:v>221</c:v>
                </c:pt>
                <c:pt idx="27">
                  <c:v>196</c:v>
                </c:pt>
                <c:pt idx="28">
                  <c:v>141</c:v>
                </c:pt>
                <c:pt idx="29">
                  <c:v>126</c:v>
                </c:pt>
                <c:pt idx="30">
                  <c:v>32</c:v>
                </c:pt>
                <c:pt idx="3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211</c:v>
                </c:pt>
                <c:pt idx="26">
                  <c:v>197</c:v>
                </c:pt>
                <c:pt idx="27">
                  <c:v>186</c:v>
                </c:pt>
                <c:pt idx="28">
                  <c:v>177</c:v>
                </c:pt>
                <c:pt idx="29">
                  <c:v>170</c:v>
                </c:pt>
                <c:pt idx="30">
                  <c:v>162</c:v>
                </c:pt>
                <c:pt idx="31">
                  <c:v>154</c:v>
                </c:pt>
                <c:pt idx="32">
                  <c:v>147</c:v>
                </c:pt>
                <c:pt idx="33">
                  <c:v>139</c:v>
                </c:pt>
                <c:pt idx="34">
                  <c:v>132</c:v>
                </c:pt>
                <c:pt idx="35">
                  <c:v>126</c:v>
                </c:pt>
                <c:pt idx="36">
                  <c:v>120</c:v>
                </c:pt>
                <c:pt idx="37">
                  <c:v>114</c:v>
                </c:pt>
                <c:pt idx="38">
                  <c:v>109</c:v>
                </c:pt>
                <c:pt idx="39">
                  <c:v>103</c:v>
                </c:pt>
                <c:pt idx="40">
                  <c:v>98</c:v>
                </c:pt>
                <c:pt idx="41">
                  <c:v>94</c:v>
                </c:pt>
                <c:pt idx="42">
                  <c:v>89</c:v>
                </c:pt>
                <c:pt idx="43">
                  <c:v>85</c:v>
                </c:pt>
                <c:pt idx="44">
                  <c:v>81</c:v>
                </c:pt>
                <c:pt idx="45">
                  <c:v>77</c:v>
                </c:pt>
                <c:pt idx="46">
                  <c:v>74</c:v>
                </c:pt>
                <c:pt idx="47">
                  <c:v>70</c:v>
                </c:pt>
                <c:pt idx="48">
                  <c:v>67</c:v>
                </c:pt>
                <c:pt idx="49">
                  <c:v>64</c:v>
                </c:pt>
                <c:pt idx="50">
                  <c:v>61</c:v>
                </c:pt>
                <c:pt idx="51">
                  <c:v>58</c:v>
                </c:pt>
                <c:pt idx="52">
                  <c:v>55</c:v>
                </c:pt>
                <c:pt idx="53">
                  <c:v>53</c:v>
                </c:pt>
                <c:pt idx="54">
                  <c:v>50</c:v>
                </c:pt>
                <c:pt idx="55">
                  <c:v>48</c:v>
                </c:pt>
                <c:pt idx="56">
                  <c:v>46</c:v>
                </c:pt>
                <c:pt idx="57">
                  <c:v>44</c:v>
                </c:pt>
                <c:pt idx="58">
                  <c:v>42</c:v>
                </c:pt>
                <c:pt idx="59">
                  <c:v>40</c:v>
                </c:pt>
                <c:pt idx="60">
                  <c:v>38</c:v>
                </c:pt>
                <c:pt idx="61">
                  <c:v>37</c:v>
                </c:pt>
                <c:pt idx="62">
                  <c:v>35</c:v>
                </c:pt>
                <c:pt idx="63">
                  <c:v>34</c:v>
                </c:pt>
                <c:pt idx="64">
                  <c:v>32</c:v>
                </c:pt>
                <c:pt idx="65">
                  <c:v>31</c:v>
                </c:pt>
                <c:pt idx="66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211</c:v>
                </c:pt>
                <c:pt idx="26">
                  <c:v>206</c:v>
                </c:pt>
                <c:pt idx="27">
                  <c:v>201</c:v>
                </c:pt>
                <c:pt idx="28">
                  <c:v>195</c:v>
                </c:pt>
                <c:pt idx="29">
                  <c:v>189</c:v>
                </c:pt>
                <c:pt idx="30">
                  <c:v>184</c:v>
                </c:pt>
                <c:pt idx="31">
                  <c:v>179</c:v>
                </c:pt>
                <c:pt idx="32">
                  <c:v>174</c:v>
                </c:pt>
                <c:pt idx="33">
                  <c:v>170</c:v>
                </c:pt>
                <c:pt idx="34">
                  <c:v>165</c:v>
                </c:pt>
                <c:pt idx="35">
                  <c:v>160</c:v>
                </c:pt>
                <c:pt idx="36">
                  <c:v>156</c:v>
                </c:pt>
                <c:pt idx="37">
                  <c:v>152</c:v>
                </c:pt>
                <c:pt idx="38">
                  <c:v>147</c:v>
                </c:pt>
                <c:pt idx="39">
                  <c:v>144</c:v>
                </c:pt>
                <c:pt idx="40">
                  <c:v>140</c:v>
                </c:pt>
                <c:pt idx="41">
                  <c:v>136</c:v>
                </c:pt>
                <c:pt idx="42">
                  <c:v>132</c:v>
                </c:pt>
                <c:pt idx="43">
                  <c:v>129</c:v>
                </c:pt>
                <c:pt idx="44">
                  <c:v>125</c:v>
                </c:pt>
                <c:pt idx="45">
                  <c:v>122</c:v>
                </c:pt>
                <c:pt idx="46">
                  <c:v>118</c:v>
                </c:pt>
                <c:pt idx="47">
                  <c:v>115</c:v>
                </c:pt>
                <c:pt idx="48">
                  <c:v>112</c:v>
                </c:pt>
                <c:pt idx="49">
                  <c:v>109</c:v>
                </c:pt>
                <c:pt idx="50">
                  <c:v>106</c:v>
                </c:pt>
                <c:pt idx="51">
                  <c:v>104</c:v>
                </c:pt>
                <c:pt idx="52">
                  <c:v>101</c:v>
                </c:pt>
                <c:pt idx="53">
                  <c:v>98</c:v>
                </c:pt>
                <c:pt idx="54">
                  <c:v>96</c:v>
                </c:pt>
                <c:pt idx="55">
                  <c:v>93</c:v>
                </c:pt>
                <c:pt idx="56">
                  <c:v>91</c:v>
                </c:pt>
                <c:pt idx="57">
                  <c:v>88</c:v>
                </c:pt>
                <c:pt idx="58">
                  <c:v>86</c:v>
                </c:pt>
                <c:pt idx="59">
                  <c:v>84</c:v>
                </c:pt>
                <c:pt idx="60">
                  <c:v>82</c:v>
                </c:pt>
                <c:pt idx="61">
                  <c:v>79</c:v>
                </c:pt>
                <c:pt idx="62">
                  <c:v>77</c:v>
                </c:pt>
                <c:pt idx="63">
                  <c:v>75</c:v>
                </c:pt>
                <c:pt idx="64">
                  <c:v>74</c:v>
                </c:pt>
                <c:pt idx="65">
                  <c:v>72</c:v>
                </c:pt>
                <c:pt idx="66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211</c:v>
                </c:pt>
                <c:pt idx="26">
                  <c:v>216</c:v>
                </c:pt>
                <c:pt idx="27">
                  <c:v>216</c:v>
                </c:pt>
                <c:pt idx="28">
                  <c:v>213</c:v>
                </c:pt>
                <c:pt idx="29">
                  <c:v>209</c:v>
                </c:pt>
                <c:pt idx="30">
                  <c:v>206</c:v>
                </c:pt>
                <c:pt idx="31">
                  <c:v>205</c:v>
                </c:pt>
                <c:pt idx="32">
                  <c:v>204</c:v>
                </c:pt>
                <c:pt idx="33">
                  <c:v>204</c:v>
                </c:pt>
                <c:pt idx="34">
                  <c:v>201</c:v>
                </c:pt>
                <c:pt idx="35">
                  <c:v>199</c:v>
                </c:pt>
                <c:pt idx="36">
                  <c:v>197</c:v>
                </c:pt>
                <c:pt idx="37">
                  <c:v>196</c:v>
                </c:pt>
                <c:pt idx="38">
                  <c:v>195</c:v>
                </c:pt>
                <c:pt idx="39">
                  <c:v>193</c:v>
                </c:pt>
                <c:pt idx="40">
                  <c:v>192</c:v>
                </c:pt>
                <c:pt idx="41">
                  <c:v>190</c:v>
                </c:pt>
                <c:pt idx="42">
                  <c:v>188</c:v>
                </c:pt>
                <c:pt idx="43">
                  <c:v>187</c:v>
                </c:pt>
                <c:pt idx="44">
                  <c:v>185</c:v>
                </c:pt>
                <c:pt idx="45">
                  <c:v>184</c:v>
                </c:pt>
                <c:pt idx="46">
                  <c:v>182</c:v>
                </c:pt>
                <c:pt idx="47">
                  <c:v>181</c:v>
                </c:pt>
                <c:pt idx="48">
                  <c:v>180</c:v>
                </c:pt>
                <c:pt idx="49">
                  <c:v>178</c:v>
                </c:pt>
                <c:pt idx="50">
                  <c:v>177</c:v>
                </c:pt>
                <c:pt idx="51">
                  <c:v>175</c:v>
                </c:pt>
                <c:pt idx="52">
                  <c:v>174</c:v>
                </c:pt>
                <c:pt idx="53">
                  <c:v>173</c:v>
                </c:pt>
                <c:pt idx="54">
                  <c:v>171</c:v>
                </c:pt>
                <c:pt idx="55">
                  <c:v>170</c:v>
                </c:pt>
                <c:pt idx="56">
                  <c:v>169</c:v>
                </c:pt>
                <c:pt idx="57">
                  <c:v>167</c:v>
                </c:pt>
                <c:pt idx="58">
                  <c:v>166</c:v>
                </c:pt>
                <c:pt idx="59">
                  <c:v>165</c:v>
                </c:pt>
                <c:pt idx="60">
                  <c:v>164</c:v>
                </c:pt>
                <c:pt idx="61">
                  <c:v>162</c:v>
                </c:pt>
                <c:pt idx="62">
                  <c:v>161</c:v>
                </c:pt>
                <c:pt idx="63">
                  <c:v>160</c:v>
                </c:pt>
                <c:pt idx="64">
                  <c:v>159</c:v>
                </c:pt>
                <c:pt idx="65">
                  <c:v>157</c:v>
                </c:pt>
                <c:pt idx="66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211</c:v>
                </c:pt>
                <c:pt idx="26">
                  <c:v>230</c:v>
                </c:pt>
                <c:pt idx="27">
                  <c:v>238</c:v>
                </c:pt>
                <c:pt idx="28">
                  <c:v>240</c:v>
                </c:pt>
                <c:pt idx="29">
                  <c:v>237</c:v>
                </c:pt>
                <c:pt idx="30">
                  <c:v>240</c:v>
                </c:pt>
                <c:pt idx="31">
                  <c:v>246</c:v>
                </c:pt>
                <c:pt idx="32">
                  <c:v>253</c:v>
                </c:pt>
                <c:pt idx="33">
                  <c:v>260</c:v>
                </c:pt>
                <c:pt idx="34">
                  <c:v>264</c:v>
                </c:pt>
                <c:pt idx="35">
                  <c:v>266</c:v>
                </c:pt>
                <c:pt idx="36">
                  <c:v>269</c:v>
                </c:pt>
                <c:pt idx="37">
                  <c:v>276</c:v>
                </c:pt>
                <c:pt idx="38">
                  <c:v>282</c:v>
                </c:pt>
                <c:pt idx="39">
                  <c:v>288</c:v>
                </c:pt>
                <c:pt idx="40">
                  <c:v>293</c:v>
                </c:pt>
                <c:pt idx="41">
                  <c:v>297</c:v>
                </c:pt>
                <c:pt idx="42">
                  <c:v>302</c:v>
                </c:pt>
                <c:pt idx="43">
                  <c:v>308</c:v>
                </c:pt>
                <c:pt idx="44">
                  <c:v>315</c:v>
                </c:pt>
                <c:pt idx="45">
                  <c:v>320</c:v>
                </c:pt>
                <c:pt idx="46">
                  <c:v>326</c:v>
                </c:pt>
                <c:pt idx="47">
                  <c:v>331</c:v>
                </c:pt>
                <c:pt idx="48">
                  <c:v>337</c:v>
                </c:pt>
                <c:pt idx="49">
                  <c:v>344</c:v>
                </c:pt>
                <c:pt idx="50">
                  <c:v>350</c:v>
                </c:pt>
                <c:pt idx="51">
                  <c:v>357</c:v>
                </c:pt>
                <c:pt idx="52">
                  <c:v>363</c:v>
                </c:pt>
                <c:pt idx="53">
                  <c:v>369</c:v>
                </c:pt>
                <c:pt idx="54">
                  <c:v>376</c:v>
                </c:pt>
                <c:pt idx="55">
                  <c:v>383</c:v>
                </c:pt>
                <c:pt idx="56">
                  <c:v>390</c:v>
                </c:pt>
                <c:pt idx="57">
                  <c:v>397</c:v>
                </c:pt>
                <c:pt idx="58">
                  <c:v>404</c:v>
                </c:pt>
                <c:pt idx="59">
                  <c:v>412</c:v>
                </c:pt>
                <c:pt idx="60">
                  <c:v>419</c:v>
                </c:pt>
                <c:pt idx="61">
                  <c:v>427</c:v>
                </c:pt>
                <c:pt idx="62">
                  <c:v>434</c:v>
                </c:pt>
                <c:pt idx="63">
                  <c:v>442</c:v>
                </c:pt>
                <c:pt idx="64">
                  <c:v>450</c:v>
                </c:pt>
                <c:pt idx="65">
                  <c:v>458</c:v>
                </c:pt>
                <c:pt idx="66">
                  <c:v>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384.48454546173747</c:v>
                </c:pt>
                <c:pt idx="1">
                  <c:v>382.90230453391138</c:v>
                </c:pt>
                <c:pt idx="2">
                  <c:v>374.83287580199834</c:v>
                </c:pt>
                <c:pt idx="3">
                  <c:v>367.07989525565057</c:v>
                </c:pt>
                <c:pt idx="4">
                  <c:v>361.85850019382451</c:v>
                </c:pt>
                <c:pt idx="5">
                  <c:v>362.64962065773756</c:v>
                </c:pt>
                <c:pt idx="6">
                  <c:v>362.96606884330276</c:v>
                </c:pt>
                <c:pt idx="7">
                  <c:v>346.0360909155637</c:v>
                </c:pt>
                <c:pt idx="8">
                  <c:v>342.39693678156374</c:v>
                </c:pt>
                <c:pt idx="9">
                  <c:v>343.02983315269415</c:v>
                </c:pt>
                <c:pt idx="10">
                  <c:v>349.99169323512893</c:v>
                </c:pt>
                <c:pt idx="11">
                  <c:v>353.6308473691289</c:v>
                </c:pt>
                <c:pt idx="12">
                  <c:v>355.37131238973757</c:v>
                </c:pt>
                <c:pt idx="13">
                  <c:v>357.90289787425934</c:v>
                </c:pt>
                <c:pt idx="14">
                  <c:v>385.75033820399835</c:v>
                </c:pt>
                <c:pt idx="15">
                  <c:v>387.17435503904181</c:v>
                </c:pt>
                <c:pt idx="16">
                  <c:v>391.60462963695483</c:v>
                </c:pt>
                <c:pt idx="17">
                  <c:v>402.36386794617215</c:v>
                </c:pt>
                <c:pt idx="18">
                  <c:v>390.18061280191137</c:v>
                </c:pt>
                <c:pt idx="19">
                  <c:v>443.5021320696502</c:v>
                </c:pt>
                <c:pt idx="20">
                  <c:v>433.69223831712856</c:v>
                </c:pt>
                <c:pt idx="21">
                  <c:v>445.71726936860676</c:v>
                </c:pt>
                <c:pt idx="22">
                  <c:v>471.50779649217185</c:v>
                </c:pt>
                <c:pt idx="23">
                  <c:v>496.66542724460658</c:v>
                </c:pt>
                <c:pt idx="24">
                  <c:v>489.22889488382395</c:v>
                </c:pt>
                <c:pt idx="25">
                  <c:v>576.72681819260617</c:v>
                </c:pt>
                <c:pt idx="26">
                  <c:v>537.96191546086732</c:v>
                </c:pt>
                <c:pt idx="27">
                  <c:v>540.17705275982371</c:v>
                </c:pt>
                <c:pt idx="28">
                  <c:v>552.51853199686718</c:v>
                </c:pt>
                <c:pt idx="29">
                  <c:v>569.92318220295408</c:v>
                </c:pt>
                <c:pt idx="30">
                  <c:v>582.42288553278001</c:v>
                </c:pt>
                <c:pt idx="31">
                  <c:v>623.40292556347561</c:v>
                </c:pt>
                <c:pt idx="32">
                  <c:v>570.71430266686707</c:v>
                </c:pt>
                <c:pt idx="33">
                  <c:v>611.21967041921471</c:v>
                </c:pt>
                <c:pt idx="34">
                  <c:v>628.62432062530161</c:v>
                </c:pt>
                <c:pt idx="35">
                  <c:v>612.96013543982338</c:v>
                </c:pt>
                <c:pt idx="36">
                  <c:v>612.8019113470408</c:v>
                </c:pt>
                <c:pt idx="37">
                  <c:v>625.45983876964954</c:v>
                </c:pt>
                <c:pt idx="38">
                  <c:v>626.25095923356253</c:v>
                </c:pt>
                <c:pt idx="39">
                  <c:v>670.55370521269265</c:v>
                </c:pt>
                <c:pt idx="40">
                  <c:v>630.04833746034501</c:v>
                </c:pt>
                <c:pt idx="41">
                  <c:v>628.30787243973646</c:v>
                </c:pt>
                <c:pt idx="42">
                  <c:v>638.11776619225805</c:v>
                </c:pt>
                <c:pt idx="43">
                  <c:v>624.66871830573643</c:v>
                </c:pt>
                <c:pt idx="44">
                  <c:v>616.75751366660597</c:v>
                </c:pt>
                <c:pt idx="45">
                  <c:v>609.7956535841713</c:v>
                </c:pt>
                <c:pt idx="46">
                  <c:v>581.63176506886703</c:v>
                </c:pt>
                <c:pt idx="47">
                  <c:v>570.87252675964965</c:v>
                </c:pt>
                <c:pt idx="48">
                  <c:v>569.76495811017139</c:v>
                </c:pt>
                <c:pt idx="49">
                  <c:v>553.1514283679976</c:v>
                </c:pt>
                <c:pt idx="50">
                  <c:v>543.18331052269332</c:v>
                </c:pt>
                <c:pt idx="51">
                  <c:v>519.60792069808463</c:v>
                </c:pt>
                <c:pt idx="52">
                  <c:v>480.05189750243272</c:v>
                </c:pt>
                <c:pt idx="53">
                  <c:v>430.05308418312853</c:v>
                </c:pt>
                <c:pt idx="54">
                  <c:v>433.85046240991119</c:v>
                </c:pt>
                <c:pt idx="55">
                  <c:v>422.77477591512854</c:v>
                </c:pt>
                <c:pt idx="56">
                  <c:v>448.72352713147632</c:v>
                </c:pt>
                <c:pt idx="57">
                  <c:v>418.97739768834606</c:v>
                </c:pt>
                <c:pt idx="58">
                  <c:v>402.83854022451999</c:v>
                </c:pt>
                <c:pt idx="59" formatCode="0.0">
                  <c:v>414.38889899765036</c:v>
                </c:pt>
                <c:pt idx="60" formatCode="0.0">
                  <c:v>396.35135242043305</c:v>
                </c:pt>
                <c:pt idx="61" formatCode="0.0">
                  <c:v>377.0480131009549</c:v>
                </c:pt>
                <c:pt idx="62" formatCode="0.0">
                  <c:v>377.99735765765053</c:v>
                </c:pt>
                <c:pt idx="63" formatCode="0.0">
                  <c:v>266.29114815312926</c:v>
                </c:pt>
                <c:pt idx="64" formatCode="0.0">
                  <c:v>270.8796468438249</c:v>
                </c:pt>
                <c:pt idx="65" formatCode="0.0">
                  <c:v>265.02535541086843</c:v>
                </c:pt>
                <c:pt idx="66" formatCode="0.0">
                  <c:v>273.56945642112925</c:v>
                </c:pt>
                <c:pt idx="67" formatCode="0.0">
                  <c:v>298.72708717356392</c:v>
                </c:pt>
                <c:pt idx="68" formatCode="0.0">
                  <c:v>304.89782679208565</c:v>
                </c:pt>
                <c:pt idx="69" formatCode="0.0">
                  <c:v>297.30307033852046</c:v>
                </c:pt>
                <c:pt idx="70" formatCode="0.0">
                  <c:v>357.11177741034629</c:v>
                </c:pt>
                <c:pt idx="71" formatCode="0.0">
                  <c:v>335.27685260634632</c:v>
                </c:pt>
                <c:pt idx="72" formatCode="0.0">
                  <c:v>323.25182155486817</c:v>
                </c:pt>
                <c:pt idx="73" formatCode="0.0">
                  <c:v>274.99347325617271</c:v>
                </c:pt>
                <c:pt idx="74" formatCode="0.0">
                  <c:v>255.2154616583467</c:v>
                </c:pt>
                <c:pt idx="75" formatCode="0.0">
                  <c:v>252.68387617382498</c:v>
                </c:pt>
                <c:pt idx="76" formatCode="0.0">
                  <c:v>255.05723756556412</c:v>
                </c:pt>
                <c:pt idx="77" formatCode="0.0">
                  <c:v>240.81706921512941</c:v>
                </c:pt>
                <c:pt idx="78" formatCode="0.0">
                  <c:v>234.01343322547726</c:v>
                </c:pt>
                <c:pt idx="79" formatCode="0.0">
                  <c:v>214.55186981321643</c:v>
                </c:pt>
                <c:pt idx="80" formatCode="0.0">
                  <c:v>210.59626749365128</c:v>
                </c:pt>
                <c:pt idx="81" formatCode="0.0">
                  <c:v>209.48869884417303</c:v>
                </c:pt>
                <c:pt idx="82" formatCode="0.0">
                  <c:v>209.80514702973824</c:v>
                </c:pt>
                <c:pt idx="83" formatCode="0.0">
                  <c:v>206.48244108130345</c:v>
                </c:pt>
                <c:pt idx="84" formatCode="0.0">
                  <c:v>194.29918593704264</c:v>
                </c:pt>
                <c:pt idx="85" formatCode="0.0">
                  <c:v>184.64751627730354</c:v>
                </c:pt>
                <c:pt idx="86" formatCode="0.0">
                  <c:v>181.00836214330354</c:v>
                </c:pt>
                <c:pt idx="87" formatCode="0.0">
                  <c:v>177.68565619486878</c:v>
                </c:pt>
                <c:pt idx="88" formatCode="0.0">
                  <c:v>157.74942050426017</c:v>
                </c:pt>
                <c:pt idx="89" formatCode="0.0">
                  <c:v>155.05961092695586</c:v>
                </c:pt>
                <c:pt idx="90" formatCode="0.0">
                  <c:v>156.95830004034713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211.86206023591211</c:v>
                </c:pt>
                <c:pt idx="85">
                  <c:v>204.10907968956434</c:v>
                </c:pt>
                <c:pt idx="86">
                  <c:v>195.88142686486873</c:v>
                </c:pt>
                <c:pt idx="87">
                  <c:v>187.65377404017309</c:v>
                </c:pt>
                <c:pt idx="88">
                  <c:v>179.42612121547748</c:v>
                </c:pt>
                <c:pt idx="89">
                  <c:v>171.19846839078187</c:v>
                </c:pt>
                <c:pt idx="90">
                  <c:v>162.81259147330363</c:v>
                </c:pt>
                <c:pt idx="91">
                  <c:v>154.42671455582541</c:v>
                </c:pt>
                <c:pt idx="92">
                  <c:v>146.99018219504282</c:v>
                </c:pt>
                <c:pt idx="93">
                  <c:v>140.02832211260807</c:v>
                </c:pt>
                <c:pt idx="94">
                  <c:v>133.38291021573855</c:v>
                </c:pt>
                <c:pt idx="95">
                  <c:v>126.89572241165162</c:v>
                </c:pt>
                <c:pt idx="96">
                  <c:v>120.72498279312991</c:v>
                </c:pt>
                <c:pt idx="97">
                  <c:v>114.87069136017342</c:v>
                </c:pt>
                <c:pt idx="98">
                  <c:v>109.33284811278213</c:v>
                </c:pt>
                <c:pt idx="99">
                  <c:v>104.11145305095606</c:v>
                </c:pt>
                <c:pt idx="100">
                  <c:v>99.206506174695221</c:v>
                </c:pt>
                <c:pt idx="101">
                  <c:v>94.459783391216988</c:v>
                </c:pt>
                <c:pt idx="102">
                  <c:v>90.029508793303961</c:v>
                </c:pt>
                <c:pt idx="103">
                  <c:v>85.599234195390935</c:v>
                </c:pt>
                <c:pt idx="104">
                  <c:v>81.485407783043129</c:v>
                </c:pt>
                <c:pt idx="105">
                  <c:v>77.529805463477928</c:v>
                </c:pt>
                <c:pt idx="106">
                  <c:v>73.732427236695329</c:v>
                </c:pt>
                <c:pt idx="107">
                  <c:v>70.251497195477953</c:v>
                </c:pt>
                <c:pt idx="108">
                  <c:v>66.928791247043179</c:v>
                </c:pt>
                <c:pt idx="109">
                  <c:v>63.764309391391031</c:v>
                </c:pt>
                <c:pt idx="110">
                  <c:v>60.916275721304089</c:v>
                </c:pt>
                <c:pt idx="111">
                  <c:v>58.06824205121714</c:v>
                </c:pt>
                <c:pt idx="112">
                  <c:v>55.378432473912802</c:v>
                </c:pt>
                <c:pt idx="113">
                  <c:v>52.846846989391068</c:v>
                </c:pt>
                <c:pt idx="114">
                  <c:v>50.315261504869348</c:v>
                </c:pt>
                <c:pt idx="115">
                  <c:v>48.100124205912834</c:v>
                </c:pt>
                <c:pt idx="116">
                  <c:v>45.884986906956321</c:v>
                </c:pt>
                <c:pt idx="117">
                  <c:v>43.669849607999808</c:v>
                </c:pt>
                <c:pt idx="118">
                  <c:v>41.771160494608509</c:v>
                </c:pt>
                <c:pt idx="119">
                  <c:v>39.872471381217217</c:v>
                </c:pt>
                <c:pt idx="120">
                  <c:v>38.132006360608528</c:v>
                </c:pt>
                <c:pt idx="121">
                  <c:v>36.549765432782451</c:v>
                </c:pt>
                <c:pt idx="122">
                  <c:v>34.967524504956366</c:v>
                </c:pt>
                <c:pt idx="123">
                  <c:v>33.385283577130288</c:v>
                </c:pt>
                <c:pt idx="124">
                  <c:v>31.961266742086817</c:v>
                </c:pt>
                <c:pt idx="125">
                  <c:v>30.537249907043346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211.86206023591211</c:v>
                </c:pt>
                <c:pt idx="85">
                  <c:v>205.3748724318252</c:v>
                </c:pt>
                <c:pt idx="86">
                  <c:v>199.20413281330349</c:v>
                </c:pt>
                <c:pt idx="87">
                  <c:v>193.34984138034699</c:v>
                </c:pt>
                <c:pt idx="88">
                  <c:v>187.65377404017309</c:v>
                </c:pt>
                <c:pt idx="89">
                  <c:v>182.27415488556443</c:v>
                </c:pt>
                <c:pt idx="90">
                  <c:v>177.21098391652097</c:v>
                </c:pt>
                <c:pt idx="91">
                  <c:v>172.46426113304273</c:v>
                </c:pt>
                <c:pt idx="92">
                  <c:v>167.71753834956448</c:v>
                </c:pt>
                <c:pt idx="93">
                  <c:v>162.97081556608626</c:v>
                </c:pt>
                <c:pt idx="94">
                  <c:v>158.38231687539061</c:v>
                </c:pt>
                <c:pt idx="95">
                  <c:v>154.11026637026018</c:v>
                </c:pt>
                <c:pt idx="96">
                  <c:v>149.83821586512977</c:v>
                </c:pt>
                <c:pt idx="97">
                  <c:v>145.72438945278196</c:v>
                </c:pt>
                <c:pt idx="98">
                  <c:v>141.76878713321679</c:v>
                </c:pt>
                <c:pt idx="99">
                  <c:v>137.81318481365159</c:v>
                </c:pt>
                <c:pt idx="100">
                  <c:v>134.01580658686899</c:v>
                </c:pt>
                <c:pt idx="101">
                  <c:v>130.376652452869</c:v>
                </c:pt>
                <c:pt idx="102">
                  <c:v>126.73749831886902</c:v>
                </c:pt>
                <c:pt idx="103">
                  <c:v>123.25656827765164</c:v>
                </c:pt>
                <c:pt idx="104">
                  <c:v>119.93386232921686</c:v>
                </c:pt>
                <c:pt idx="105">
                  <c:v>116.61115638078211</c:v>
                </c:pt>
                <c:pt idx="106">
                  <c:v>113.44667452512995</c:v>
                </c:pt>
                <c:pt idx="107">
                  <c:v>110.4404167622604</c:v>
                </c:pt>
                <c:pt idx="108">
                  <c:v>107.43415899939085</c:v>
                </c:pt>
                <c:pt idx="109">
                  <c:v>104.5861253293039</c:v>
                </c:pt>
                <c:pt idx="110">
                  <c:v>101.89631575199957</c:v>
                </c:pt>
                <c:pt idx="111">
                  <c:v>99.048282081912618</c:v>
                </c:pt>
                <c:pt idx="112">
                  <c:v>96.358472504608287</c:v>
                </c:pt>
                <c:pt idx="113">
                  <c:v>93.826887020086545</c:v>
                </c:pt>
                <c:pt idx="114">
                  <c:v>91.295301535564818</c:v>
                </c:pt>
                <c:pt idx="115">
                  <c:v>88.921940143825694</c:v>
                </c:pt>
                <c:pt idx="116">
                  <c:v>86.548578752086584</c:v>
                </c:pt>
                <c:pt idx="117">
                  <c:v>84.17521736034746</c:v>
                </c:pt>
                <c:pt idx="118">
                  <c:v>82.118304154173558</c:v>
                </c:pt>
                <c:pt idx="119">
                  <c:v>80.061390947999655</c:v>
                </c:pt>
                <c:pt idx="120">
                  <c:v>78.004477741825752</c:v>
                </c:pt>
                <c:pt idx="121">
                  <c:v>75.94756453565185</c:v>
                </c:pt>
                <c:pt idx="122">
                  <c:v>74.048875422260551</c:v>
                </c:pt>
                <c:pt idx="123">
                  <c:v>72.150186308869252</c:v>
                </c:pt>
                <c:pt idx="124">
                  <c:v>70.409721288260556</c:v>
                </c:pt>
                <c:pt idx="125">
                  <c:v>68.511032174869257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211.86206023591211</c:v>
                </c:pt>
                <c:pt idx="85">
                  <c:v>206.64066517408608</c:v>
                </c:pt>
                <c:pt idx="86">
                  <c:v>202.36861466895564</c:v>
                </c:pt>
                <c:pt idx="87">
                  <c:v>198.72946053495565</c:v>
                </c:pt>
                <c:pt idx="88">
                  <c:v>195.56497867930352</c:v>
                </c:pt>
                <c:pt idx="89">
                  <c:v>193.03339319478178</c:v>
                </c:pt>
                <c:pt idx="90">
                  <c:v>191.29292817417308</c:v>
                </c:pt>
                <c:pt idx="91">
                  <c:v>190.34358361747744</c:v>
                </c:pt>
                <c:pt idx="92">
                  <c:v>188.76134268965137</c:v>
                </c:pt>
                <c:pt idx="93">
                  <c:v>186.86265357626004</c:v>
                </c:pt>
                <c:pt idx="94">
                  <c:v>185.12218855565138</c:v>
                </c:pt>
                <c:pt idx="95">
                  <c:v>183.53994762782528</c:v>
                </c:pt>
                <c:pt idx="96">
                  <c:v>182.11593079278182</c:v>
                </c:pt>
                <c:pt idx="97">
                  <c:v>180.69191395773834</c:v>
                </c:pt>
                <c:pt idx="98">
                  <c:v>179.26789712269488</c:v>
                </c:pt>
                <c:pt idx="99">
                  <c:v>177.68565619486878</c:v>
                </c:pt>
                <c:pt idx="100">
                  <c:v>176.10341526704272</c:v>
                </c:pt>
                <c:pt idx="101">
                  <c:v>174.67939843199923</c:v>
                </c:pt>
                <c:pt idx="102">
                  <c:v>173.41360568973838</c:v>
                </c:pt>
                <c:pt idx="103">
                  <c:v>172.14781294747752</c:v>
                </c:pt>
                <c:pt idx="104">
                  <c:v>170.88202020521663</c:v>
                </c:pt>
                <c:pt idx="105">
                  <c:v>169.45800337017317</c:v>
                </c:pt>
                <c:pt idx="106">
                  <c:v>168.03398653512971</c:v>
                </c:pt>
                <c:pt idx="107">
                  <c:v>166.76819379286883</c:v>
                </c:pt>
                <c:pt idx="108">
                  <c:v>165.50240105060797</c:v>
                </c:pt>
                <c:pt idx="109">
                  <c:v>164.23660830834712</c:v>
                </c:pt>
                <c:pt idx="110">
                  <c:v>162.97081556608626</c:v>
                </c:pt>
                <c:pt idx="111">
                  <c:v>161.7050228238254</c:v>
                </c:pt>
                <c:pt idx="112">
                  <c:v>160.43923008156452</c:v>
                </c:pt>
                <c:pt idx="113">
                  <c:v>159.17343733930366</c:v>
                </c:pt>
                <c:pt idx="114">
                  <c:v>157.9076445970428</c:v>
                </c:pt>
                <c:pt idx="115">
                  <c:v>156.64185185478192</c:v>
                </c:pt>
                <c:pt idx="116">
                  <c:v>155.37605911252106</c:v>
                </c:pt>
                <c:pt idx="117">
                  <c:v>154.11026637026018</c:v>
                </c:pt>
                <c:pt idx="118">
                  <c:v>152.84447362799932</c:v>
                </c:pt>
                <c:pt idx="119">
                  <c:v>151.7369049785211</c:v>
                </c:pt>
                <c:pt idx="120">
                  <c:v>150.62933632904281</c:v>
                </c:pt>
                <c:pt idx="121">
                  <c:v>149.52176767956456</c:v>
                </c:pt>
                <c:pt idx="122">
                  <c:v>148.41419903008631</c:v>
                </c:pt>
                <c:pt idx="123">
                  <c:v>147.30663038060806</c:v>
                </c:pt>
                <c:pt idx="124">
                  <c:v>146.1990617311298</c:v>
                </c:pt>
                <c:pt idx="125">
                  <c:v>145.09149308165155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211.86206023591211</c:v>
                </c:pt>
                <c:pt idx="85">
                  <c:v>208.53935428747735</c:v>
                </c:pt>
                <c:pt idx="86">
                  <c:v>207.11533745243386</c:v>
                </c:pt>
                <c:pt idx="87">
                  <c:v>206.95711335965129</c:v>
                </c:pt>
                <c:pt idx="88">
                  <c:v>207.43178563799907</c:v>
                </c:pt>
                <c:pt idx="89">
                  <c:v>209.3304747513904</c:v>
                </c:pt>
                <c:pt idx="90">
                  <c:v>212.81140479260776</c:v>
                </c:pt>
                <c:pt idx="91">
                  <c:v>218.19102394721642</c:v>
                </c:pt>
                <c:pt idx="92">
                  <c:v>221.98840217399905</c:v>
                </c:pt>
                <c:pt idx="93">
                  <c:v>225.31110812243378</c:v>
                </c:pt>
                <c:pt idx="94">
                  <c:v>228.79203816365117</c:v>
                </c:pt>
                <c:pt idx="95">
                  <c:v>233.06408866878158</c:v>
                </c:pt>
                <c:pt idx="96">
                  <c:v>237.65258735947725</c:v>
                </c:pt>
                <c:pt idx="97">
                  <c:v>242.39931014295547</c:v>
                </c:pt>
                <c:pt idx="98">
                  <c:v>246.98780883365109</c:v>
                </c:pt>
                <c:pt idx="99">
                  <c:v>251.2598593387815</c:v>
                </c:pt>
                <c:pt idx="100">
                  <c:v>255.5319098439119</c:v>
                </c:pt>
                <c:pt idx="101">
                  <c:v>260.12040853460752</c:v>
                </c:pt>
                <c:pt idx="102">
                  <c:v>265.02535541086843</c:v>
                </c:pt>
                <c:pt idx="103">
                  <c:v>270.08852637991185</c:v>
                </c:pt>
                <c:pt idx="104">
                  <c:v>274.99347325617271</c:v>
                </c:pt>
                <c:pt idx="105">
                  <c:v>279.89842013243356</c:v>
                </c:pt>
                <c:pt idx="106">
                  <c:v>284.80336700869441</c:v>
                </c:pt>
                <c:pt idx="107">
                  <c:v>290.02476207052047</c:v>
                </c:pt>
                <c:pt idx="108">
                  <c:v>295.56260531791179</c:v>
                </c:pt>
                <c:pt idx="109">
                  <c:v>301.100448565303</c:v>
                </c:pt>
                <c:pt idx="110">
                  <c:v>306.48006771991169</c:v>
                </c:pt>
                <c:pt idx="111">
                  <c:v>312.01791096730301</c:v>
                </c:pt>
                <c:pt idx="112">
                  <c:v>317.55575421469428</c:v>
                </c:pt>
                <c:pt idx="113">
                  <c:v>323.4100456476508</c:v>
                </c:pt>
                <c:pt idx="114">
                  <c:v>329.42256117338985</c:v>
                </c:pt>
                <c:pt idx="115">
                  <c:v>335.27685260634632</c:v>
                </c:pt>
                <c:pt idx="116">
                  <c:v>341.28936813208543</c:v>
                </c:pt>
                <c:pt idx="117">
                  <c:v>347.46010775060716</c:v>
                </c:pt>
                <c:pt idx="118">
                  <c:v>353.78907146191148</c:v>
                </c:pt>
                <c:pt idx="119">
                  <c:v>360.27625926599842</c:v>
                </c:pt>
                <c:pt idx="120">
                  <c:v>366.76344707008536</c:v>
                </c:pt>
                <c:pt idx="121">
                  <c:v>373.40885896695488</c:v>
                </c:pt>
                <c:pt idx="122">
                  <c:v>380.21249495660703</c:v>
                </c:pt>
                <c:pt idx="123">
                  <c:v>387.17435503904181</c:v>
                </c:pt>
                <c:pt idx="124">
                  <c:v>394.1362151214766</c:v>
                </c:pt>
                <c:pt idx="125">
                  <c:v>401.25629929669395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502</c:v>
                </c:pt>
                <c:pt idx="1">
                  <c:v>257</c:v>
                </c:pt>
                <c:pt idx="2">
                  <c:v>176</c:v>
                </c:pt>
                <c:pt idx="3">
                  <c:v>151</c:v>
                </c:pt>
                <c:pt idx="4">
                  <c:v>103</c:v>
                </c:pt>
                <c:pt idx="5">
                  <c:v>178</c:v>
                </c:pt>
                <c:pt idx="6">
                  <c:v>502</c:v>
                </c:pt>
                <c:pt idx="7">
                  <c:v>400</c:v>
                </c:pt>
                <c:pt idx="8">
                  <c:v>303</c:v>
                </c:pt>
                <c:pt idx="9">
                  <c:v>235</c:v>
                </c:pt>
                <c:pt idx="10">
                  <c:v>87</c:v>
                </c:pt>
                <c:pt idx="11">
                  <c:v>188</c:v>
                </c:pt>
                <c:pt idx="12">
                  <c:v>398</c:v>
                </c:pt>
                <c:pt idx="13">
                  <c:v>270</c:v>
                </c:pt>
                <c:pt idx="14">
                  <c:v>263</c:v>
                </c:pt>
                <c:pt idx="15">
                  <c:v>255</c:v>
                </c:pt>
                <c:pt idx="16">
                  <c:v>191</c:v>
                </c:pt>
                <c:pt idx="17">
                  <c:v>108</c:v>
                </c:pt>
                <c:pt idx="18">
                  <c:v>210</c:v>
                </c:pt>
                <c:pt idx="19">
                  <c:v>275</c:v>
                </c:pt>
                <c:pt idx="20">
                  <c:v>343</c:v>
                </c:pt>
                <c:pt idx="21">
                  <c:v>250</c:v>
                </c:pt>
                <c:pt idx="22">
                  <c:v>226</c:v>
                </c:pt>
                <c:pt idx="23">
                  <c:v>145</c:v>
                </c:pt>
                <c:pt idx="24">
                  <c:v>93</c:v>
                </c:pt>
                <c:pt idx="25">
                  <c:v>168</c:v>
                </c:pt>
                <c:pt idx="26">
                  <c:v>244</c:v>
                </c:pt>
                <c:pt idx="27">
                  <c:v>231</c:v>
                </c:pt>
                <c:pt idx="28">
                  <c:v>197</c:v>
                </c:pt>
                <c:pt idx="29">
                  <c:v>148</c:v>
                </c:pt>
                <c:pt idx="30">
                  <c:v>176</c:v>
                </c:pt>
                <c:pt idx="3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259</c:v>
                </c:pt>
                <c:pt idx="26">
                  <c:v>242</c:v>
                </c:pt>
                <c:pt idx="27">
                  <c:v>229</c:v>
                </c:pt>
                <c:pt idx="28">
                  <c:v>218</c:v>
                </c:pt>
                <c:pt idx="29">
                  <c:v>209</c:v>
                </c:pt>
                <c:pt idx="30">
                  <c:v>200</c:v>
                </c:pt>
                <c:pt idx="31">
                  <c:v>190</c:v>
                </c:pt>
                <c:pt idx="32">
                  <c:v>180</c:v>
                </c:pt>
                <c:pt idx="33">
                  <c:v>170</c:v>
                </c:pt>
                <c:pt idx="34">
                  <c:v>162</c:v>
                </c:pt>
                <c:pt idx="35">
                  <c:v>155</c:v>
                </c:pt>
                <c:pt idx="36">
                  <c:v>148</c:v>
                </c:pt>
                <c:pt idx="37">
                  <c:v>140</c:v>
                </c:pt>
                <c:pt idx="38">
                  <c:v>133</c:v>
                </c:pt>
                <c:pt idx="39">
                  <c:v>127</c:v>
                </c:pt>
                <c:pt idx="40">
                  <c:v>121</c:v>
                </c:pt>
                <c:pt idx="41">
                  <c:v>115</c:v>
                </c:pt>
                <c:pt idx="42">
                  <c:v>110</c:v>
                </c:pt>
                <c:pt idx="43">
                  <c:v>105</c:v>
                </c:pt>
                <c:pt idx="44">
                  <c:v>100</c:v>
                </c:pt>
                <c:pt idx="45">
                  <c:v>95</c:v>
                </c:pt>
                <c:pt idx="46">
                  <c:v>90</c:v>
                </c:pt>
                <c:pt idx="47">
                  <c:v>86</c:v>
                </c:pt>
                <c:pt idx="48">
                  <c:v>82</c:v>
                </c:pt>
                <c:pt idx="49">
                  <c:v>78</c:v>
                </c:pt>
                <c:pt idx="50">
                  <c:v>75</c:v>
                </c:pt>
                <c:pt idx="51">
                  <c:v>71</c:v>
                </c:pt>
                <c:pt idx="52">
                  <c:v>68</c:v>
                </c:pt>
                <c:pt idx="53">
                  <c:v>65</c:v>
                </c:pt>
                <c:pt idx="54">
                  <c:v>62</c:v>
                </c:pt>
                <c:pt idx="55">
                  <c:v>59</c:v>
                </c:pt>
                <c:pt idx="56">
                  <c:v>57</c:v>
                </c:pt>
                <c:pt idx="57">
                  <c:v>54</c:v>
                </c:pt>
                <c:pt idx="58">
                  <c:v>52</c:v>
                </c:pt>
                <c:pt idx="59">
                  <c:v>49</c:v>
                </c:pt>
                <c:pt idx="60">
                  <c:v>47</c:v>
                </c:pt>
                <c:pt idx="61">
                  <c:v>45</c:v>
                </c:pt>
                <c:pt idx="62">
                  <c:v>43</c:v>
                </c:pt>
                <c:pt idx="63">
                  <c:v>41</c:v>
                </c:pt>
                <c:pt idx="64">
                  <c:v>40</c:v>
                </c:pt>
                <c:pt idx="65">
                  <c:v>38</c:v>
                </c:pt>
                <c:pt idx="6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259</c:v>
                </c:pt>
                <c:pt idx="26">
                  <c:v>254</c:v>
                </c:pt>
                <c:pt idx="27">
                  <c:v>247</c:v>
                </c:pt>
                <c:pt idx="28">
                  <c:v>240</c:v>
                </c:pt>
                <c:pt idx="29">
                  <c:v>233</c:v>
                </c:pt>
                <c:pt idx="30">
                  <c:v>226</c:v>
                </c:pt>
                <c:pt idx="31">
                  <c:v>220</c:v>
                </c:pt>
                <c:pt idx="32">
                  <c:v>214</c:v>
                </c:pt>
                <c:pt idx="33">
                  <c:v>208</c:v>
                </c:pt>
                <c:pt idx="34">
                  <c:v>203</c:v>
                </c:pt>
                <c:pt idx="35">
                  <c:v>197</c:v>
                </c:pt>
                <c:pt idx="36">
                  <c:v>191</c:v>
                </c:pt>
                <c:pt idx="37">
                  <c:v>186</c:v>
                </c:pt>
                <c:pt idx="38">
                  <c:v>181</c:v>
                </c:pt>
                <c:pt idx="39">
                  <c:v>176</c:v>
                </c:pt>
                <c:pt idx="40">
                  <c:v>172</c:v>
                </c:pt>
                <c:pt idx="41">
                  <c:v>167</c:v>
                </c:pt>
                <c:pt idx="42">
                  <c:v>162</c:v>
                </c:pt>
                <c:pt idx="43">
                  <c:v>158</c:v>
                </c:pt>
                <c:pt idx="44">
                  <c:v>154</c:v>
                </c:pt>
                <c:pt idx="45">
                  <c:v>149</c:v>
                </c:pt>
                <c:pt idx="46">
                  <c:v>146</c:v>
                </c:pt>
                <c:pt idx="47">
                  <c:v>142</c:v>
                </c:pt>
                <c:pt idx="48">
                  <c:v>138</c:v>
                </c:pt>
                <c:pt idx="49">
                  <c:v>134</c:v>
                </c:pt>
                <c:pt idx="50">
                  <c:v>131</c:v>
                </c:pt>
                <c:pt idx="51">
                  <c:v>127</c:v>
                </c:pt>
                <c:pt idx="52">
                  <c:v>124</c:v>
                </c:pt>
                <c:pt idx="53">
                  <c:v>121</c:v>
                </c:pt>
                <c:pt idx="54">
                  <c:v>117</c:v>
                </c:pt>
                <c:pt idx="55">
                  <c:v>114</c:v>
                </c:pt>
                <c:pt idx="56">
                  <c:v>111</c:v>
                </c:pt>
                <c:pt idx="57">
                  <c:v>108</c:v>
                </c:pt>
                <c:pt idx="58">
                  <c:v>106</c:v>
                </c:pt>
                <c:pt idx="59">
                  <c:v>103</c:v>
                </c:pt>
                <c:pt idx="60">
                  <c:v>100</c:v>
                </c:pt>
                <c:pt idx="61">
                  <c:v>98</c:v>
                </c:pt>
                <c:pt idx="62">
                  <c:v>95</c:v>
                </c:pt>
                <c:pt idx="63">
                  <c:v>93</c:v>
                </c:pt>
                <c:pt idx="64">
                  <c:v>90</c:v>
                </c:pt>
                <c:pt idx="65">
                  <c:v>88</c:v>
                </c:pt>
                <c:pt idx="66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259</c:v>
                </c:pt>
                <c:pt idx="26">
                  <c:v>265</c:v>
                </c:pt>
                <c:pt idx="27">
                  <c:v>265</c:v>
                </c:pt>
                <c:pt idx="28">
                  <c:v>262</c:v>
                </c:pt>
                <c:pt idx="29">
                  <c:v>256</c:v>
                </c:pt>
                <c:pt idx="30">
                  <c:v>253</c:v>
                </c:pt>
                <c:pt idx="31">
                  <c:v>251</c:v>
                </c:pt>
                <c:pt idx="32">
                  <c:v>251</c:v>
                </c:pt>
                <c:pt idx="33">
                  <c:v>250</c:v>
                </c:pt>
                <c:pt idx="34">
                  <c:v>247</c:v>
                </c:pt>
                <c:pt idx="35">
                  <c:v>244</c:v>
                </c:pt>
                <c:pt idx="36">
                  <c:v>242</c:v>
                </c:pt>
                <c:pt idx="37">
                  <c:v>240</c:v>
                </c:pt>
                <c:pt idx="38">
                  <c:v>239</c:v>
                </c:pt>
                <c:pt idx="39">
                  <c:v>237</c:v>
                </c:pt>
                <c:pt idx="40">
                  <c:v>235</c:v>
                </c:pt>
                <c:pt idx="41">
                  <c:v>233</c:v>
                </c:pt>
                <c:pt idx="42">
                  <c:v>231</c:v>
                </c:pt>
                <c:pt idx="43">
                  <c:v>229</c:v>
                </c:pt>
                <c:pt idx="44">
                  <c:v>228</c:v>
                </c:pt>
                <c:pt idx="45">
                  <c:v>226</c:v>
                </c:pt>
                <c:pt idx="46">
                  <c:v>224</c:v>
                </c:pt>
                <c:pt idx="47">
                  <c:v>222</c:v>
                </c:pt>
                <c:pt idx="48">
                  <c:v>221</c:v>
                </c:pt>
                <c:pt idx="49">
                  <c:v>219</c:v>
                </c:pt>
                <c:pt idx="50">
                  <c:v>217</c:v>
                </c:pt>
                <c:pt idx="51">
                  <c:v>216</c:v>
                </c:pt>
                <c:pt idx="52">
                  <c:v>214</c:v>
                </c:pt>
                <c:pt idx="53">
                  <c:v>212</c:v>
                </c:pt>
                <c:pt idx="54">
                  <c:v>210</c:v>
                </c:pt>
                <c:pt idx="55">
                  <c:v>209</c:v>
                </c:pt>
                <c:pt idx="56">
                  <c:v>207</c:v>
                </c:pt>
                <c:pt idx="57">
                  <c:v>206</c:v>
                </c:pt>
                <c:pt idx="58">
                  <c:v>204</c:v>
                </c:pt>
                <c:pt idx="59">
                  <c:v>202</c:v>
                </c:pt>
                <c:pt idx="60">
                  <c:v>201</c:v>
                </c:pt>
                <c:pt idx="61">
                  <c:v>199</c:v>
                </c:pt>
                <c:pt idx="62">
                  <c:v>198</c:v>
                </c:pt>
                <c:pt idx="63">
                  <c:v>196</c:v>
                </c:pt>
                <c:pt idx="64">
                  <c:v>195</c:v>
                </c:pt>
                <c:pt idx="65">
                  <c:v>193</c:v>
                </c:pt>
                <c:pt idx="66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259</c:v>
                </c:pt>
                <c:pt idx="26">
                  <c:v>283</c:v>
                </c:pt>
                <c:pt idx="27">
                  <c:v>293</c:v>
                </c:pt>
                <c:pt idx="28">
                  <c:v>294</c:v>
                </c:pt>
                <c:pt idx="29">
                  <c:v>292</c:v>
                </c:pt>
                <c:pt idx="30">
                  <c:v>295</c:v>
                </c:pt>
                <c:pt idx="31">
                  <c:v>302</c:v>
                </c:pt>
                <c:pt idx="32">
                  <c:v>310</c:v>
                </c:pt>
                <c:pt idx="33">
                  <c:v>320</c:v>
                </c:pt>
                <c:pt idx="34">
                  <c:v>324</c:v>
                </c:pt>
                <c:pt idx="35">
                  <c:v>327</c:v>
                </c:pt>
                <c:pt idx="36">
                  <c:v>331</c:v>
                </c:pt>
                <c:pt idx="37">
                  <c:v>339</c:v>
                </c:pt>
                <c:pt idx="38">
                  <c:v>347</c:v>
                </c:pt>
                <c:pt idx="39">
                  <c:v>354</c:v>
                </c:pt>
                <c:pt idx="40">
                  <c:v>360</c:v>
                </c:pt>
                <c:pt idx="41">
                  <c:v>365</c:v>
                </c:pt>
                <c:pt idx="42">
                  <c:v>371</c:v>
                </c:pt>
                <c:pt idx="43">
                  <c:v>379</c:v>
                </c:pt>
                <c:pt idx="44">
                  <c:v>387</c:v>
                </c:pt>
                <c:pt idx="45">
                  <c:v>394</c:v>
                </c:pt>
                <c:pt idx="46">
                  <c:v>400</c:v>
                </c:pt>
                <c:pt idx="47">
                  <c:v>407</c:v>
                </c:pt>
                <c:pt idx="48">
                  <c:v>415</c:v>
                </c:pt>
                <c:pt idx="49">
                  <c:v>423</c:v>
                </c:pt>
                <c:pt idx="50">
                  <c:v>431</c:v>
                </c:pt>
                <c:pt idx="51">
                  <c:v>438</c:v>
                </c:pt>
                <c:pt idx="52">
                  <c:v>446</c:v>
                </c:pt>
                <c:pt idx="53">
                  <c:v>454</c:v>
                </c:pt>
                <c:pt idx="54">
                  <c:v>462</c:v>
                </c:pt>
                <c:pt idx="55">
                  <c:v>471</c:v>
                </c:pt>
                <c:pt idx="56">
                  <c:v>479</c:v>
                </c:pt>
                <c:pt idx="57">
                  <c:v>488</c:v>
                </c:pt>
                <c:pt idx="58">
                  <c:v>497</c:v>
                </c:pt>
                <c:pt idx="59">
                  <c:v>506</c:v>
                </c:pt>
                <c:pt idx="60">
                  <c:v>515</c:v>
                </c:pt>
                <c:pt idx="61">
                  <c:v>524</c:v>
                </c:pt>
                <c:pt idx="62">
                  <c:v>534</c:v>
                </c:pt>
                <c:pt idx="63">
                  <c:v>543</c:v>
                </c:pt>
                <c:pt idx="64">
                  <c:v>553</c:v>
                </c:pt>
                <c:pt idx="65">
                  <c:v>563</c:v>
                </c:pt>
                <c:pt idx="66">
                  <c:v>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298.16927157092465</c:v>
                </c:pt>
                <c:pt idx="1">
                  <c:v>278.25698861051745</c:v>
                </c:pt>
                <c:pt idx="2">
                  <c:v>264.352722060578</c:v>
                </c:pt>
                <c:pt idx="3">
                  <c:v>277.91367338706215</c:v>
                </c:pt>
                <c:pt idx="4">
                  <c:v>271.7339993648668</c:v>
                </c:pt>
                <c:pt idx="5">
                  <c:v>266.58427101303738</c:v>
                </c:pt>
                <c:pt idx="6">
                  <c:v>262.29283071984622</c:v>
                </c:pt>
                <c:pt idx="7">
                  <c:v>244.95541193535377</c:v>
                </c:pt>
                <c:pt idx="8">
                  <c:v>244.95541193535377</c:v>
                </c:pt>
                <c:pt idx="9">
                  <c:v>244.26878148844315</c:v>
                </c:pt>
                <c:pt idx="10">
                  <c:v>225.72975942185715</c:v>
                </c:pt>
                <c:pt idx="11">
                  <c:v>225.21478658667425</c:v>
                </c:pt>
                <c:pt idx="12">
                  <c:v>217.66185167065771</c:v>
                </c:pt>
                <c:pt idx="13">
                  <c:v>219.55008539966181</c:v>
                </c:pt>
                <c:pt idx="14">
                  <c:v>232.42440627923543</c:v>
                </c:pt>
                <c:pt idx="15">
                  <c:v>236.88750418415427</c:v>
                </c:pt>
                <c:pt idx="16">
                  <c:v>235.85755851378838</c:v>
                </c:pt>
                <c:pt idx="17">
                  <c:v>257.6580752031997</c:v>
                </c:pt>
                <c:pt idx="18">
                  <c:v>265.03935250748856</c:v>
                </c:pt>
                <c:pt idx="19">
                  <c:v>280.48853756297689</c:v>
                </c:pt>
                <c:pt idx="20">
                  <c:v>289.75804859626987</c:v>
                </c:pt>
                <c:pt idx="21">
                  <c:v>295.59440739500991</c:v>
                </c:pt>
                <c:pt idx="22">
                  <c:v>317.56658169614889</c:v>
                </c:pt>
                <c:pt idx="23">
                  <c:v>345.5467724077555</c:v>
                </c:pt>
                <c:pt idx="24">
                  <c:v>355.84622911141435</c:v>
                </c:pt>
                <c:pt idx="25">
                  <c:v>373.1836478959068</c:v>
                </c:pt>
                <c:pt idx="26">
                  <c:v>391.20769712730987</c:v>
                </c:pt>
                <c:pt idx="27">
                  <c:v>387.77454489275686</c:v>
                </c:pt>
                <c:pt idx="28">
                  <c:v>399.9622353254199</c:v>
                </c:pt>
                <c:pt idx="29">
                  <c:v>405.97025173588764</c:v>
                </c:pt>
                <c:pt idx="30">
                  <c:v>417.81462694509537</c:v>
                </c:pt>
                <c:pt idx="31">
                  <c:v>418.84457261546117</c:v>
                </c:pt>
                <c:pt idx="32">
                  <c:v>408.03014307661942</c:v>
                </c:pt>
                <c:pt idx="33">
                  <c:v>421.93440962655882</c:v>
                </c:pt>
                <c:pt idx="34">
                  <c:v>432.23386633021772</c:v>
                </c:pt>
                <c:pt idx="35">
                  <c:v>429.14402931912008</c:v>
                </c:pt>
                <c:pt idx="36">
                  <c:v>427.59911081357131</c:v>
                </c:pt>
                <c:pt idx="37">
                  <c:v>431.89055110676247</c:v>
                </c:pt>
                <c:pt idx="38">
                  <c:v>428.62905648393712</c:v>
                </c:pt>
                <c:pt idx="39">
                  <c:v>469.82688329857268</c:v>
                </c:pt>
                <c:pt idx="40">
                  <c:v>464.84881255847085</c:v>
                </c:pt>
                <c:pt idx="41">
                  <c:v>454.37769824308435</c:v>
                </c:pt>
                <c:pt idx="42">
                  <c:v>455.40764391345022</c:v>
                </c:pt>
                <c:pt idx="43">
                  <c:v>470.8568289689386</c:v>
                </c:pt>
                <c:pt idx="44">
                  <c:v>465.36378539365381</c:v>
                </c:pt>
                <c:pt idx="45">
                  <c:v>471.0284865806662</c:v>
                </c:pt>
                <c:pt idx="46">
                  <c:v>433.77878483576654</c:v>
                </c:pt>
                <c:pt idx="47">
                  <c:v>416.44136605127414</c:v>
                </c:pt>
                <c:pt idx="48">
                  <c:v>419.35954545064419</c:v>
                </c:pt>
                <c:pt idx="49">
                  <c:v>407.00019740625351</c:v>
                </c:pt>
                <c:pt idx="50">
                  <c:v>401.16383860751341</c:v>
                </c:pt>
                <c:pt idx="51">
                  <c:v>394.81250697359047</c:v>
                </c:pt>
                <c:pt idx="52">
                  <c:v>390.86438190385462</c:v>
                </c:pt>
                <c:pt idx="53">
                  <c:v>392.58095802113104</c:v>
                </c:pt>
                <c:pt idx="54">
                  <c:v>396.01411025568399</c:v>
                </c:pt>
                <c:pt idx="55">
                  <c:v>398.76063204332638</c:v>
                </c:pt>
                <c:pt idx="56">
                  <c:v>404.08201800688346</c:v>
                </c:pt>
                <c:pt idx="57">
                  <c:v>409.74671919389584</c:v>
                </c:pt>
                <c:pt idx="58">
                  <c:v>404.08201800688346</c:v>
                </c:pt>
                <c:pt idx="59" formatCode="0.0">
                  <c:v>426.56916514320534</c:v>
                </c:pt>
                <c:pt idx="60" formatCode="0.0">
                  <c:v>412.14992575808287</c:v>
                </c:pt>
                <c:pt idx="61" formatCode="0.0">
                  <c:v>391.03603951558222</c:v>
                </c:pt>
                <c:pt idx="62" formatCode="0.0">
                  <c:v>393.26758846804165</c:v>
                </c:pt>
                <c:pt idx="63" formatCode="0.0">
                  <c:v>365.11574014470739</c:v>
                </c:pt>
                <c:pt idx="64" formatCode="0.0">
                  <c:v>302.46071186411586</c:v>
                </c:pt>
                <c:pt idx="65" formatCode="0.0">
                  <c:v>320.82807631897418</c:v>
                </c:pt>
                <c:pt idx="66" formatCode="0.0">
                  <c:v>303.31899992275407</c:v>
                </c:pt>
                <c:pt idx="67" formatCode="0.0">
                  <c:v>311.21525006222589</c:v>
                </c:pt>
                <c:pt idx="68" formatCode="0.0">
                  <c:v>321.34304915415709</c:v>
                </c:pt>
                <c:pt idx="69" formatCode="0.0">
                  <c:v>310.35696200358763</c:v>
                </c:pt>
                <c:pt idx="70" formatCode="0.0">
                  <c:v>324.94785900043775</c:v>
                </c:pt>
                <c:pt idx="71" formatCode="0.0">
                  <c:v>362.7125335805203</c:v>
                </c:pt>
                <c:pt idx="72" formatCode="0.0">
                  <c:v>322.88796765970596</c:v>
                </c:pt>
                <c:pt idx="73" formatCode="0.0">
                  <c:v>299.37087485301817</c:v>
                </c:pt>
                <c:pt idx="74" formatCode="0.0">
                  <c:v>291.13130949009104</c:v>
                </c:pt>
                <c:pt idx="75" formatCode="0.0">
                  <c:v>283.57837457407453</c:v>
                </c:pt>
                <c:pt idx="76" formatCode="0.0">
                  <c:v>287.18318442035519</c:v>
                </c:pt>
                <c:pt idx="77" formatCode="0.0">
                  <c:v>290.95965187836339</c:v>
                </c:pt>
                <c:pt idx="78" formatCode="0.0">
                  <c:v>269.84576563586273</c:v>
                </c:pt>
                <c:pt idx="79" formatCode="0.0">
                  <c:v>282.37677129198102</c:v>
                </c:pt>
                <c:pt idx="80" formatCode="0.0">
                  <c:v>280.14522233952158</c:v>
                </c:pt>
                <c:pt idx="81" formatCode="0.0">
                  <c:v>275.16715159941981</c:v>
                </c:pt>
                <c:pt idx="82" formatCode="0.0">
                  <c:v>267.27090145994799</c:v>
                </c:pt>
                <c:pt idx="83" formatCode="0.0">
                  <c:v>264.69603728403325</c:v>
                </c:pt>
                <c:pt idx="84" formatCode="0.0">
                  <c:v>257.48641759147205</c:v>
                </c:pt>
                <c:pt idx="85" formatCode="0.0">
                  <c:v>252.16503162791494</c:v>
                </c:pt>
                <c:pt idx="86" formatCode="0.0">
                  <c:v>232.93937911441839</c:v>
                </c:pt>
                <c:pt idx="87" formatCode="0.0">
                  <c:v>223.84152569285303</c:v>
                </c:pt>
                <c:pt idx="88" formatCode="0.0">
                  <c:v>210.45223197809648</c:v>
                </c:pt>
                <c:pt idx="89" formatCode="0.0">
                  <c:v>215.77361794165358</c:v>
                </c:pt>
                <c:pt idx="90" formatCode="0.0">
                  <c:v>201.69769377998645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281.86179845679806</c:v>
                </c:pt>
                <c:pt idx="85">
                  <c:v>271.56234175313915</c:v>
                </c:pt>
                <c:pt idx="86">
                  <c:v>260.74791221429734</c:v>
                </c:pt>
                <c:pt idx="87">
                  <c:v>249.76182506372788</c:v>
                </c:pt>
                <c:pt idx="88">
                  <c:v>238.94739552488605</c:v>
                </c:pt>
                <c:pt idx="89">
                  <c:v>227.96130837431659</c:v>
                </c:pt>
                <c:pt idx="90">
                  <c:v>216.97522122374713</c:v>
                </c:pt>
                <c:pt idx="91">
                  <c:v>205.81747646145001</c:v>
                </c:pt>
                <c:pt idx="92">
                  <c:v>195.68967736951873</c:v>
                </c:pt>
                <c:pt idx="93">
                  <c:v>186.42016633622578</c:v>
                </c:pt>
                <c:pt idx="94">
                  <c:v>177.66562813811572</c:v>
                </c:pt>
                <c:pt idx="95">
                  <c:v>169.08274755173332</c:v>
                </c:pt>
                <c:pt idx="96">
                  <c:v>160.84318218880622</c:v>
                </c:pt>
                <c:pt idx="97">
                  <c:v>152.94693204933441</c:v>
                </c:pt>
                <c:pt idx="98">
                  <c:v>145.56565474504552</c:v>
                </c:pt>
                <c:pt idx="99">
                  <c:v>138.69935027593962</c:v>
                </c:pt>
                <c:pt idx="100">
                  <c:v>132.00470341856132</c:v>
                </c:pt>
                <c:pt idx="101">
                  <c:v>125.65337178463837</c:v>
                </c:pt>
                <c:pt idx="102">
                  <c:v>119.64535537417069</c:v>
                </c:pt>
                <c:pt idx="103">
                  <c:v>113.80899657543065</c:v>
                </c:pt>
                <c:pt idx="104">
                  <c:v>108.48761061187356</c:v>
                </c:pt>
                <c:pt idx="105">
                  <c:v>103.33788226004413</c:v>
                </c:pt>
                <c:pt idx="106">
                  <c:v>98.531469131669979</c:v>
                </c:pt>
                <c:pt idx="107">
                  <c:v>93.896713615023472</c:v>
                </c:pt>
                <c:pt idx="108">
                  <c:v>89.433615710104633</c:v>
                </c:pt>
                <c:pt idx="109">
                  <c:v>85.142175416913432</c:v>
                </c:pt>
                <c:pt idx="110">
                  <c:v>81.194050347177509</c:v>
                </c:pt>
                <c:pt idx="111">
                  <c:v>77.417582889169253</c:v>
                </c:pt>
                <c:pt idx="112">
                  <c:v>73.812773042888651</c:v>
                </c:pt>
                <c:pt idx="113">
                  <c:v>70.379620808335687</c:v>
                </c:pt>
                <c:pt idx="114">
                  <c:v>67.118126185510377</c:v>
                </c:pt>
                <c:pt idx="115">
                  <c:v>64.02828917441272</c:v>
                </c:pt>
                <c:pt idx="116">
                  <c:v>61.110109775042694</c:v>
                </c:pt>
                <c:pt idx="117">
                  <c:v>58.363587987400329</c:v>
                </c:pt>
                <c:pt idx="118">
                  <c:v>55.617066199757964</c:v>
                </c:pt>
                <c:pt idx="119">
                  <c:v>53.213859635570891</c:v>
                </c:pt>
                <c:pt idx="120">
                  <c:v>50.810653071383811</c:v>
                </c:pt>
                <c:pt idx="121">
                  <c:v>48.579104118924391</c:v>
                </c:pt>
                <c:pt idx="122">
                  <c:v>46.519212778192617</c:v>
                </c:pt>
                <c:pt idx="123">
                  <c:v>44.459321437460844</c:v>
                </c:pt>
                <c:pt idx="124">
                  <c:v>42.571087708456716</c:v>
                </c:pt>
                <c:pt idx="125">
                  <c:v>40.854511591180227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281.86179845679806</c:v>
                </c:pt>
                <c:pt idx="85">
                  <c:v>273.27891787041568</c:v>
                </c:pt>
                <c:pt idx="86">
                  <c:v>265.03935250748856</c:v>
                </c:pt>
                <c:pt idx="87">
                  <c:v>257.14310236801674</c:v>
                </c:pt>
                <c:pt idx="88">
                  <c:v>249.59016745200023</c:v>
                </c:pt>
                <c:pt idx="89">
                  <c:v>242.380547759439</c:v>
                </c:pt>
                <c:pt idx="90">
                  <c:v>235.68590090206075</c:v>
                </c:pt>
                <c:pt idx="91">
                  <c:v>229.33456926813776</c:v>
                </c:pt>
                <c:pt idx="92">
                  <c:v>222.98323763421482</c:v>
                </c:pt>
                <c:pt idx="93">
                  <c:v>216.80356361201947</c:v>
                </c:pt>
                <c:pt idx="94">
                  <c:v>210.79554720155178</c:v>
                </c:pt>
                <c:pt idx="95">
                  <c:v>205.1308460145394</c:v>
                </c:pt>
                <c:pt idx="96">
                  <c:v>199.46614482752702</c:v>
                </c:pt>
                <c:pt idx="97">
                  <c:v>193.97310125224229</c:v>
                </c:pt>
                <c:pt idx="98">
                  <c:v>188.65171528868518</c:v>
                </c:pt>
                <c:pt idx="99">
                  <c:v>183.3303293251281</c:v>
                </c:pt>
                <c:pt idx="100">
                  <c:v>178.35225858502631</c:v>
                </c:pt>
                <c:pt idx="101">
                  <c:v>173.54584545665216</c:v>
                </c:pt>
                <c:pt idx="102">
                  <c:v>168.73943232827801</c:v>
                </c:pt>
                <c:pt idx="103">
                  <c:v>164.27633442335917</c:v>
                </c:pt>
                <c:pt idx="104">
                  <c:v>159.81323651844033</c:v>
                </c:pt>
                <c:pt idx="105">
                  <c:v>155.52179622524912</c:v>
                </c:pt>
                <c:pt idx="106">
                  <c:v>151.40201354378556</c:v>
                </c:pt>
                <c:pt idx="107">
                  <c:v>147.28223086232202</c:v>
                </c:pt>
                <c:pt idx="108">
                  <c:v>143.33410579258612</c:v>
                </c:pt>
                <c:pt idx="109">
                  <c:v>139.55763833457783</c:v>
                </c:pt>
                <c:pt idx="110">
                  <c:v>135.78117087656958</c:v>
                </c:pt>
                <c:pt idx="111">
                  <c:v>132.176361030289</c:v>
                </c:pt>
                <c:pt idx="112">
                  <c:v>128.74320879573602</c:v>
                </c:pt>
                <c:pt idx="113">
                  <c:v>125.31005656118306</c:v>
                </c:pt>
                <c:pt idx="114">
                  <c:v>122.04856193835775</c:v>
                </c:pt>
                <c:pt idx="115">
                  <c:v>118.78706731553244</c:v>
                </c:pt>
                <c:pt idx="116">
                  <c:v>115.69723030443477</c:v>
                </c:pt>
                <c:pt idx="117">
                  <c:v>112.60739329333713</c:v>
                </c:pt>
                <c:pt idx="118">
                  <c:v>109.68921389396709</c:v>
                </c:pt>
                <c:pt idx="119">
                  <c:v>106.77103449459707</c:v>
                </c:pt>
                <c:pt idx="120">
                  <c:v>104.02451270695471</c:v>
                </c:pt>
                <c:pt idx="121">
                  <c:v>101.27799091931234</c:v>
                </c:pt>
                <c:pt idx="122">
                  <c:v>98.703126743397618</c:v>
                </c:pt>
                <c:pt idx="123">
                  <c:v>96.128262567482892</c:v>
                </c:pt>
                <c:pt idx="124">
                  <c:v>93.725056003295833</c:v>
                </c:pt>
                <c:pt idx="125">
                  <c:v>91.32184943910876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281.86179845679806</c:v>
                </c:pt>
                <c:pt idx="85">
                  <c:v>274.8238363759645</c:v>
                </c:pt>
                <c:pt idx="86">
                  <c:v>269.15913518895212</c:v>
                </c:pt>
                <c:pt idx="87">
                  <c:v>264.352722060578</c:v>
                </c:pt>
                <c:pt idx="88">
                  <c:v>260.23293937911444</c:v>
                </c:pt>
                <c:pt idx="89">
                  <c:v>256.79978714456149</c:v>
                </c:pt>
                <c:pt idx="90">
                  <c:v>254.56823819210206</c:v>
                </c:pt>
                <c:pt idx="91">
                  <c:v>253.36663491000851</c:v>
                </c:pt>
                <c:pt idx="92">
                  <c:v>251.30674356927673</c:v>
                </c:pt>
                <c:pt idx="93">
                  <c:v>248.90353700508962</c:v>
                </c:pt>
                <c:pt idx="94">
                  <c:v>246.50033044090256</c:v>
                </c:pt>
                <c:pt idx="95">
                  <c:v>244.44043910017078</c:v>
                </c:pt>
                <c:pt idx="96">
                  <c:v>242.72386298289433</c:v>
                </c:pt>
                <c:pt idx="97">
                  <c:v>241.00728686561783</c:v>
                </c:pt>
                <c:pt idx="98">
                  <c:v>239.1190531366137</c:v>
                </c:pt>
                <c:pt idx="99">
                  <c:v>237.05916179588195</c:v>
                </c:pt>
                <c:pt idx="100">
                  <c:v>234.99927045515017</c:v>
                </c:pt>
                <c:pt idx="101">
                  <c:v>233.11103672614604</c:v>
                </c:pt>
                <c:pt idx="102">
                  <c:v>231.39446060886954</c:v>
                </c:pt>
                <c:pt idx="103">
                  <c:v>229.67788449159309</c:v>
                </c:pt>
                <c:pt idx="104">
                  <c:v>227.78965076258893</c:v>
                </c:pt>
                <c:pt idx="105">
                  <c:v>226.07307464531243</c:v>
                </c:pt>
                <c:pt idx="106">
                  <c:v>224.18484091630836</c:v>
                </c:pt>
                <c:pt idx="107">
                  <c:v>222.46826479903186</c:v>
                </c:pt>
                <c:pt idx="108">
                  <c:v>220.75168868175535</c:v>
                </c:pt>
                <c:pt idx="109">
                  <c:v>219.03511256447891</c:v>
                </c:pt>
                <c:pt idx="110">
                  <c:v>217.14687883547475</c:v>
                </c:pt>
                <c:pt idx="111">
                  <c:v>215.43030271819831</c:v>
                </c:pt>
                <c:pt idx="112">
                  <c:v>213.7137266009218</c:v>
                </c:pt>
                <c:pt idx="113">
                  <c:v>211.9971504836453</c:v>
                </c:pt>
                <c:pt idx="114">
                  <c:v>210.28057436636885</c:v>
                </c:pt>
                <c:pt idx="115">
                  <c:v>208.73565586082</c:v>
                </c:pt>
                <c:pt idx="116">
                  <c:v>207.01907974354353</c:v>
                </c:pt>
                <c:pt idx="117">
                  <c:v>205.47416123799468</c:v>
                </c:pt>
                <c:pt idx="118">
                  <c:v>203.92924273244586</c:v>
                </c:pt>
                <c:pt idx="119">
                  <c:v>202.21266661516935</c:v>
                </c:pt>
                <c:pt idx="120">
                  <c:v>200.66774810962056</c:v>
                </c:pt>
                <c:pt idx="121">
                  <c:v>199.12282960407174</c:v>
                </c:pt>
                <c:pt idx="122">
                  <c:v>197.57791109852289</c:v>
                </c:pt>
                <c:pt idx="123">
                  <c:v>196.03299259297407</c:v>
                </c:pt>
                <c:pt idx="124">
                  <c:v>194.48807408742522</c:v>
                </c:pt>
                <c:pt idx="125">
                  <c:v>192.9431555818764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281.86179845679806</c:v>
                </c:pt>
                <c:pt idx="85">
                  <c:v>277.39870055187924</c:v>
                </c:pt>
                <c:pt idx="86">
                  <c:v>275.68212443460271</c:v>
                </c:pt>
                <c:pt idx="87">
                  <c:v>275.51046682287512</c:v>
                </c:pt>
                <c:pt idx="88">
                  <c:v>276.36875488151333</c:v>
                </c:pt>
                <c:pt idx="89">
                  <c:v>278.77196144570041</c:v>
                </c:pt>
                <c:pt idx="90">
                  <c:v>283.57837457407453</c:v>
                </c:pt>
                <c:pt idx="91">
                  <c:v>290.78799426663579</c:v>
                </c:pt>
                <c:pt idx="92">
                  <c:v>295.93772261846522</c:v>
                </c:pt>
                <c:pt idx="93">
                  <c:v>300.22916291165643</c:v>
                </c:pt>
                <c:pt idx="94">
                  <c:v>304.69226081657524</c:v>
                </c:pt>
                <c:pt idx="95">
                  <c:v>310.18530439185997</c:v>
                </c:pt>
                <c:pt idx="96">
                  <c:v>316.53663602578297</c:v>
                </c:pt>
                <c:pt idx="97">
                  <c:v>322.88796765970596</c:v>
                </c:pt>
                <c:pt idx="98">
                  <c:v>329.06764168190125</c:v>
                </c:pt>
                <c:pt idx="99">
                  <c:v>334.56068525718598</c:v>
                </c:pt>
                <c:pt idx="100">
                  <c:v>340.39704405592607</c:v>
                </c:pt>
                <c:pt idx="101">
                  <c:v>346.74837568984907</c:v>
                </c:pt>
                <c:pt idx="102">
                  <c:v>353.44302254722732</c:v>
                </c:pt>
                <c:pt idx="103">
                  <c:v>359.96601179287791</c:v>
                </c:pt>
                <c:pt idx="104">
                  <c:v>366.48900103852856</c:v>
                </c:pt>
                <c:pt idx="105">
                  <c:v>373.01199028417921</c:v>
                </c:pt>
                <c:pt idx="106">
                  <c:v>379.70663714155745</c:v>
                </c:pt>
                <c:pt idx="107">
                  <c:v>386.57294161066335</c:v>
                </c:pt>
                <c:pt idx="108">
                  <c:v>393.78256130322455</c:v>
                </c:pt>
                <c:pt idx="109">
                  <c:v>400.99218099578582</c:v>
                </c:pt>
                <c:pt idx="110">
                  <c:v>408.37345830007467</c:v>
                </c:pt>
                <c:pt idx="111">
                  <c:v>415.75473560436359</c:v>
                </c:pt>
                <c:pt idx="112">
                  <c:v>423.30767052038004</c:v>
                </c:pt>
                <c:pt idx="113">
                  <c:v>431.03226304812421</c:v>
                </c:pt>
                <c:pt idx="114">
                  <c:v>438.92851318759602</c:v>
                </c:pt>
                <c:pt idx="115">
                  <c:v>446.9964209387955</c:v>
                </c:pt>
                <c:pt idx="116">
                  <c:v>455.23598630172262</c:v>
                </c:pt>
                <c:pt idx="117">
                  <c:v>463.47555166464974</c:v>
                </c:pt>
                <c:pt idx="118">
                  <c:v>471.88677463930446</c:v>
                </c:pt>
                <c:pt idx="119">
                  <c:v>480.46965522568684</c:v>
                </c:pt>
                <c:pt idx="120">
                  <c:v>489.22419342379686</c:v>
                </c:pt>
                <c:pt idx="121">
                  <c:v>498.15038923363466</c:v>
                </c:pt>
                <c:pt idx="122">
                  <c:v>507.07658504347233</c:v>
                </c:pt>
                <c:pt idx="123">
                  <c:v>516.17443846503761</c:v>
                </c:pt>
                <c:pt idx="124">
                  <c:v>525.44394949833065</c:v>
                </c:pt>
                <c:pt idx="125">
                  <c:v>534.88511814335129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766</c:v>
                </c:pt>
                <c:pt idx="1">
                  <c:v>264</c:v>
                </c:pt>
                <c:pt idx="2">
                  <c:v>274</c:v>
                </c:pt>
                <c:pt idx="3">
                  <c:v>280</c:v>
                </c:pt>
                <c:pt idx="4">
                  <c:v>137</c:v>
                </c:pt>
                <c:pt idx="5">
                  <c:v>750</c:v>
                </c:pt>
                <c:pt idx="6">
                  <c:v>744</c:v>
                </c:pt>
                <c:pt idx="7">
                  <c:v>675</c:v>
                </c:pt>
                <c:pt idx="8">
                  <c:v>546</c:v>
                </c:pt>
                <c:pt idx="9">
                  <c:v>304</c:v>
                </c:pt>
                <c:pt idx="10">
                  <c:v>104</c:v>
                </c:pt>
                <c:pt idx="11">
                  <c:v>605</c:v>
                </c:pt>
                <c:pt idx="12">
                  <c:v>589</c:v>
                </c:pt>
                <c:pt idx="13">
                  <c:v>553</c:v>
                </c:pt>
                <c:pt idx="14">
                  <c:v>410</c:v>
                </c:pt>
                <c:pt idx="15">
                  <c:v>422</c:v>
                </c:pt>
                <c:pt idx="16">
                  <c:v>205</c:v>
                </c:pt>
                <c:pt idx="17">
                  <c:v>138</c:v>
                </c:pt>
                <c:pt idx="18">
                  <c:v>448</c:v>
                </c:pt>
                <c:pt idx="19">
                  <c:v>503</c:v>
                </c:pt>
                <c:pt idx="20">
                  <c:v>368</c:v>
                </c:pt>
                <c:pt idx="21">
                  <c:v>335</c:v>
                </c:pt>
                <c:pt idx="22">
                  <c:v>319</c:v>
                </c:pt>
                <c:pt idx="23">
                  <c:v>247</c:v>
                </c:pt>
                <c:pt idx="24">
                  <c:v>90</c:v>
                </c:pt>
                <c:pt idx="25">
                  <c:v>319</c:v>
                </c:pt>
                <c:pt idx="26">
                  <c:v>478</c:v>
                </c:pt>
                <c:pt idx="27">
                  <c:v>370</c:v>
                </c:pt>
                <c:pt idx="28">
                  <c:v>226</c:v>
                </c:pt>
                <c:pt idx="29">
                  <c:v>305</c:v>
                </c:pt>
                <c:pt idx="30">
                  <c:v>159</c:v>
                </c:pt>
                <c:pt idx="3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377</c:v>
                </c:pt>
                <c:pt idx="26">
                  <c:v>351</c:v>
                </c:pt>
                <c:pt idx="27">
                  <c:v>332</c:v>
                </c:pt>
                <c:pt idx="28">
                  <c:v>317</c:v>
                </c:pt>
                <c:pt idx="29">
                  <c:v>304</c:v>
                </c:pt>
                <c:pt idx="30">
                  <c:v>290</c:v>
                </c:pt>
                <c:pt idx="31">
                  <c:v>276</c:v>
                </c:pt>
                <c:pt idx="32">
                  <c:v>262</c:v>
                </c:pt>
                <c:pt idx="33">
                  <c:v>247</c:v>
                </c:pt>
                <c:pt idx="34">
                  <c:v>236</c:v>
                </c:pt>
                <c:pt idx="35">
                  <c:v>225</c:v>
                </c:pt>
                <c:pt idx="36">
                  <c:v>215</c:v>
                </c:pt>
                <c:pt idx="37">
                  <c:v>204</c:v>
                </c:pt>
                <c:pt idx="38">
                  <c:v>194</c:v>
                </c:pt>
                <c:pt idx="39">
                  <c:v>184</c:v>
                </c:pt>
                <c:pt idx="40">
                  <c:v>175</c:v>
                </c:pt>
                <c:pt idx="41">
                  <c:v>167</c:v>
                </c:pt>
                <c:pt idx="42">
                  <c:v>159</c:v>
                </c:pt>
                <c:pt idx="43">
                  <c:v>152</c:v>
                </c:pt>
                <c:pt idx="44">
                  <c:v>145</c:v>
                </c:pt>
                <c:pt idx="45">
                  <c:v>138</c:v>
                </c:pt>
                <c:pt idx="46">
                  <c:v>131</c:v>
                </c:pt>
                <c:pt idx="47">
                  <c:v>125</c:v>
                </c:pt>
                <c:pt idx="48">
                  <c:v>119</c:v>
                </c:pt>
                <c:pt idx="49">
                  <c:v>114</c:v>
                </c:pt>
                <c:pt idx="50">
                  <c:v>108</c:v>
                </c:pt>
                <c:pt idx="51">
                  <c:v>104</c:v>
                </c:pt>
                <c:pt idx="52">
                  <c:v>99</c:v>
                </c:pt>
                <c:pt idx="53">
                  <c:v>94</c:v>
                </c:pt>
                <c:pt idx="54">
                  <c:v>90</c:v>
                </c:pt>
                <c:pt idx="55">
                  <c:v>86</c:v>
                </c:pt>
                <c:pt idx="56">
                  <c:v>82</c:v>
                </c:pt>
                <c:pt idx="57">
                  <c:v>78</c:v>
                </c:pt>
                <c:pt idx="58">
                  <c:v>75</c:v>
                </c:pt>
                <c:pt idx="59">
                  <c:v>72</c:v>
                </c:pt>
                <c:pt idx="60">
                  <c:v>69</c:v>
                </c:pt>
                <c:pt idx="61">
                  <c:v>66</c:v>
                </c:pt>
                <c:pt idx="62">
                  <c:v>63</c:v>
                </c:pt>
                <c:pt idx="63">
                  <c:v>60</c:v>
                </c:pt>
                <c:pt idx="64">
                  <c:v>58</c:v>
                </c:pt>
                <c:pt idx="65">
                  <c:v>55</c:v>
                </c:pt>
                <c:pt idx="66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377</c:v>
                </c:pt>
                <c:pt idx="26">
                  <c:v>368</c:v>
                </c:pt>
                <c:pt idx="27">
                  <c:v>359</c:v>
                </c:pt>
                <c:pt idx="28">
                  <c:v>348</c:v>
                </c:pt>
                <c:pt idx="29">
                  <c:v>338</c:v>
                </c:pt>
                <c:pt idx="30">
                  <c:v>328</c:v>
                </c:pt>
                <c:pt idx="31">
                  <c:v>319</c:v>
                </c:pt>
                <c:pt idx="32">
                  <c:v>311</c:v>
                </c:pt>
                <c:pt idx="33">
                  <c:v>303</c:v>
                </c:pt>
                <c:pt idx="34">
                  <c:v>294</c:v>
                </c:pt>
                <c:pt idx="35">
                  <c:v>286</c:v>
                </c:pt>
                <c:pt idx="36">
                  <c:v>278</c:v>
                </c:pt>
                <c:pt idx="37">
                  <c:v>270</c:v>
                </c:pt>
                <c:pt idx="38">
                  <c:v>263</c:v>
                </c:pt>
                <c:pt idx="39">
                  <c:v>256</c:v>
                </c:pt>
                <c:pt idx="40">
                  <c:v>249</c:v>
                </c:pt>
                <c:pt idx="41">
                  <c:v>242</c:v>
                </c:pt>
                <c:pt idx="42">
                  <c:v>236</c:v>
                </c:pt>
                <c:pt idx="43">
                  <c:v>229</c:v>
                </c:pt>
                <c:pt idx="44">
                  <c:v>223</c:v>
                </c:pt>
                <c:pt idx="45">
                  <c:v>217</c:v>
                </c:pt>
                <c:pt idx="46">
                  <c:v>211</c:v>
                </c:pt>
                <c:pt idx="47">
                  <c:v>206</c:v>
                </c:pt>
                <c:pt idx="48">
                  <c:v>200</c:v>
                </c:pt>
                <c:pt idx="49">
                  <c:v>195</c:v>
                </c:pt>
                <c:pt idx="50">
                  <c:v>190</c:v>
                </c:pt>
                <c:pt idx="51">
                  <c:v>185</c:v>
                </c:pt>
                <c:pt idx="52">
                  <c:v>180</c:v>
                </c:pt>
                <c:pt idx="53">
                  <c:v>175</c:v>
                </c:pt>
                <c:pt idx="54">
                  <c:v>171</c:v>
                </c:pt>
                <c:pt idx="55">
                  <c:v>166</c:v>
                </c:pt>
                <c:pt idx="56">
                  <c:v>162</c:v>
                </c:pt>
                <c:pt idx="57">
                  <c:v>157</c:v>
                </c:pt>
                <c:pt idx="58">
                  <c:v>153</c:v>
                </c:pt>
                <c:pt idx="59">
                  <c:v>149</c:v>
                </c:pt>
                <c:pt idx="60">
                  <c:v>145</c:v>
                </c:pt>
                <c:pt idx="61">
                  <c:v>142</c:v>
                </c:pt>
                <c:pt idx="62">
                  <c:v>138</c:v>
                </c:pt>
                <c:pt idx="63">
                  <c:v>135</c:v>
                </c:pt>
                <c:pt idx="64">
                  <c:v>131</c:v>
                </c:pt>
                <c:pt idx="65">
                  <c:v>128</c:v>
                </c:pt>
                <c:pt idx="66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377</c:v>
                </c:pt>
                <c:pt idx="26">
                  <c:v>385</c:v>
                </c:pt>
                <c:pt idx="27">
                  <c:v>385</c:v>
                </c:pt>
                <c:pt idx="28">
                  <c:v>380</c:v>
                </c:pt>
                <c:pt idx="29">
                  <c:v>372</c:v>
                </c:pt>
                <c:pt idx="30">
                  <c:v>368</c:v>
                </c:pt>
                <c:pt idx="31">
                  <c:v>365</c:v>
                </c:pt>
                <c:pt idx="32">
                  <c:v>364</c:v>
                </c:pt>
                <c:pt idx="33">
                  <c:v>363</c:v>
                </c:pt>
                <c:pt idx="34">
                  <c:v>359</c:v>
                </c:pt>
                <c:pt idx="35">
                  <c:v>355</c:v>
                </c:pt>
                <c:pt idx="36">
                  <c:v>351</c:v>
                </c:pt>
                <c:pt idx="37">
                  <c:v>349</c:v>
                </c:pt>
                <c:pt idx="38">
                  <c:v>347</c:v>
                </c:pt>
                <c:pt idx="39">
                  <c:v>345</c:v>
                </c:pt>
                <c:pt idx="40">
                  <c:v>342</c:v>
                </c:pt>
                <c:pt idx="41">
                  <c:v>339</c:v>
                </c:pt>
                <c:pt idx="42">
                  <c:v>336</c:v>
                </c:pt>
                <c:pt idx="43">
                  <c:v>333</c:v>
                </c:pt>
                <c:pt idx="44">
                  <c:v>331</c:v>
                </c:pt>
                <c:pt idx="45">
                  <c:v>328</c:v>
                </c:pt>
                <c:pt idx="46">
                  <c:v>326</c:v>
                </c:pt>
                <c:pt idx="47">
                  <c:v>323</c:v>
                </c:pt>
                <c:pt idx="48">
                  <c:v>320</c:v>
                </c:pt>
                <c:pt idx="49">
                  <c:v>318</c:v>
                </c:pt>
                <c:pt idx="50">
                  <c:v>316</c:v>
                </c:pt>
                <c:pt idx="51">
                  <c:v>313</c:v>
                </c:pt>
                <c:pt idx="52">
                  <c:v>311</c:v>
                </c:pt>
                <c:pt idx="53">
                  <c:v>308</c:v>
                </c:pt>
                <c:pt idx="54">
                  <c:v>306</c:v>
                </c:pt>
                <c:pt idx="55">
                  <c:v>303</c:v>
                </c:pt>
                <c:pt idx="56">
                  <c:v>301</c:v>
                </c:pt>
                <c:pt idx="57">
                  <c:v>299</c:v>
                </c:pt>
                <c:pt idx="58">
                  <c:v>296</c:v>
                </c:pt>
                <c:pt idx="59">
                  <c:v>294</c:v>
                </c:pt>
                <c:pt idx="60">
                  <c:v>292</c:v>
                </c:pt>
                <c:pt idx="61">
                  <c:v>290</c:v>
                </c:pt>
                <c:pt idx="62">
                  <c:v>287</c:v>
                </c:pt>
                <c:pt idx="63">
                  <c:v>285</c:v>
                </c:pt>
                <c:pt idx="64">
                  <c:v>283</c:v>
                </c:pt>
                <c:pt idx="65">
                  <c:v>281</c:v>
                </c:pt>
                <c:pt idx="66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377</c:v>
                </c:pt>
                <c:pt idx="26">
                  <c:v>411</c:v>
                </c:pt>
                <c:pt idx="27">
                  <c:v>425</c:v>
                </c:pt>
                <c:pt idx="28">
                  <c:v>428</c:v>
                </c:pt>
                <c:pt idx="29">
                  <c:v>423</c:v>
                </c:pt>
                <c:pt idx="30">
                  <c:v>428</c:v>
                </c:pt>
                <c:pt idx="31">
                  <c:v>438</c:v>
                </c:pt>
                <c:pt idx="32">
                  <c:v>451</c:v>
                </c:pt>
                <c:pt idx="33">
                  <c:v>465</c:v>
                </c:pt>
                <c:pt idx="34">
                  <c:v>470</c:v>
                </c:pt>
                <c:pt idx="35">
                  <c:v>474</c:v>
                </c:pt>
                <c:pt idx="36">
                  <c:v>481</c:v>
                </c:pt>
                <c:pt idx="37">
                  <c:v>492</c:v>
                </c:pt>
                <c:pt idx="38">
                  <c:v>504</c:v>
                </c:pt>
                <c:pt idx="39">
                  <c:v>514</c:v>
                </c:pt>
                <c:pt idx="40">
                  <c:v>522</c:v>
                </c:pt>
                <c:pt idx="41">
                  <c:v>530</c:v>
                </c:pt>
                <c:pt idx="42">
                  <c:v>539</c:v>
                </c:pt>
                <c:pt idx="43">
                  <c:v>550</c:v>
                </c:pt>
                <c:pt idx="44">
                  <c:v>561</c:v>
                </c:pt>
                <c:pt idx="45">
                  <c:v>572</c:v>
                </c:pt>
                <c:pt idx="46">
                  <c:v>581</c:v>
                </c:pt>
                <c:pt idx="47">
                  <c:v>591</c:v>
                </c:pt>
                <c:pt idx="48">
                  <c:v>602</c:v>
                </c:pt>
                <c:pt idx="49">
                  <c:v>614</c:v>
                </c:pt>
                <c:pt idx="50">
                  <c:v>625</c:v>
                </c:pt>
                <c:pt idx="51">
                  <c:v>637</c:v>
                </c:pt>
                <c:pt idx="52">
                  <c:v>648</c:v>
                </c:pt>
                <c:pt idx="53">
                  <c:v>659</c:v>
                </c:pt>
                <c:pt idx="54">
                  <c:v>671</c:v>
                </c:pt>
                <c:pt idx="55">
                  <c:v>684</c:v>
                </c:pt>
                <c:pt idx="56">
                  <c:v>696</c:v>
                </c:pt>
                <c:pt idx="57">
                  <c:v>709</c:v>
                </c:pt>
                <c:pt idx="58">
                  <c:v>721</c:v>
                </c:pt>
                <c:pt idx="59">
                  <c:v>735</c:v>
                </c:pt>
                <c:pt idx="60">
                  <c:v>748</c:v>
                </c:pt>
                <c:pt idx="61">
                  <c:v>761</c:v>
                </c:pt>
                <c:pt idx="62">
                  <c:v>775</c:v>
                </c:pt>
                <c:pt idx="63">
                  <c:v>789</c:v>
                </c:pt>
                <c:pt idx="64">
                  <c:v>803</c:v>
                </c:pt>
                <c:pt idx="65">
                  <c:v>818</c:v>
                </c:pt>
                <c:pt idx="66">
                  <c:v>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471</c:v>
                </c:pt>
                <c:pt idx="1">
                  <c:v>541</c:v>
                </c:pt>
                <c:pt idx="2">
                  <c:v>268</c:v>
                </c:pt>
                <c:pt idx="3">
                  <c:v>255</c:v>
                </c:pt>
                <c:pt idx="4">
                  <c:v>186</c:v>
                </c:pt>
                <c:pt idx="5">
                  <c:v>457</c:v>
                </c:pt>
                <c:pt idx="6">
                  <c:v>641</c:v>
                </c:pt>
                <c:pt idx="7">
                  <c:v>431</c:v>
                </c:pt>
                <c:pt idx="8">
                  <c:v>443</c:v>
                </c:pt>
                <c:pt idx="9">
                  <c:v>277</c:v>
                </c:pt>
                <c:pt idx="10">
                  <c:v>149</c:v>
                </c:pt>
                <c:pt idx="11">
                  <c:v>350</c:v>
                </c:pt>
                <c:pt idx="12">
                  <c:v>436</c:v>
                </c:pt>
                <c:pt idx="13">
                  <c:v>351</c:v>
                </c:pt>
                <c:pt idx="14">
                  <c:v>270</c:v>
                </c:pt>
                <c:pt idx="15">
                  <c:v>342</c:v>
                </c:pt>
                <c:pt idx="16">
                  <c:v>209</c:v>
                </c:pt>
                <c:pt idx="17">
                  <c:v>84</c:v>
                </c:pt>
                <c:pt idx="18">
                  <c:v>261</c:v>
                </c:pt>
                <c:pt idx="19">
                  <c:v>367</c:v>
                </c:pt>
                <c:pt idx="20">
                  <c:v>261</c:v>
                </c:pt>
                <c:pt idx="21">
                  <c:v>212</c:v>
                </c:pt>
                <c:pt idx="22">
                  <c:v>237</c:v>
                </c:pt>
                <c:pt idx="23">
                  <c:v>173</c:v>
                </c:pt>
                <c:pt idx="24">
                  <c:v>94</c:v>
                </c:pt>
                <c:pt idx="25">
                  <c:v>196</c:v>
                </c:pt>
                <c:pt idx="26">
                  <c:v>300</c:v>
                </c:pt>
                <c:pt idx="27">
                  <c:v>232</c:v>
                </c:pt>
                <c:pt idx="28">
                  <c:v>240</c:v>
                </c:pt>
                <c:pt idx="29">
                  <c:v>213</c:v>
                </c:pt>
                <c:pt idx="30">
                  <c:v>124</c:v>
                </c:pt>
                <c:pt idx="3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266</c:v>
                </c:pt>
                <c:pt idx="26">
                  <c:v>248</c:v>
                </c:pt>
                <c:pt idx="27">
                  <c:v>235</c:v>
                </c:pt>
                <c:pt idx="28">
                  <c:v>224</c:v>
                </c:pt>
                <c:pt idx="29">
                  <c:v>215</c:v>
                </c:pt>
                <c:pt idx="30">
                  <c:v>205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166</c:v>
                </c:pt>
                <c:pt idx="35">
                  <c:v>159</c:v>
                </c:pt>
                <c:pt idx="36">
                  <c:v>152</c:v>
                </c:pt>
                <c:pt idx="37">
                  <c:v>144</c:v>
                </c:pt>
                <c:pt idx="38">
                  <c:v>137</c:v>
                </c:pt>
                <c:pt idx="39">
                  <c:v>130</c:v>
                </c:pt>
                <c:pt idx="40">
                  <c:v>124</c:v>
                </c:pt>
                <c:pt idx="41">
                  <c:v>118</c:v>
                </c:pt>
                <c:pt idx="42">
                  <c:v>113</c:v>
                </c:pt>
                <c:pt idx="43">
                  <c:v>107</c:v>
                </c:pt>
                <c:pt idx="44">
                  <c:v>102</c:v>
                </c:pt>
                <c:pt idx="45">
                  <c:v>97</c:v>
                </c:pt>
                <c:pt idx="46">
                  <c:v>93</c:v>
                </c:pt>
                <c:pt idx="47">
                  <c:v>88</c:v>
                </c:pt>
                <c:pt idx="48">
                  <c:v>84</c:v>
                </c:pt>
                <c:pt idx="49">
                  <c:v>80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55</c:v>
                </c:pt>
                <c:pt idx="58">
                  <c:v>53</c:v>
                </c:pt>
                <c:pt idx="59">
                  <c:v>51</c:v>
                </c:pt>
                <c:pt idx="60">
                  <c:v>48</c:v>
                </c:pt>
                <c:pt idx="61">
                  <c:v>46</c:v>
                </c:pt>
                <c:pt idx="62">
                  <c:v>44</c:v>
                </c:pt>
                <c:pt idx="63">
                  <c:v>42</c:v>
                </c:pt>
                <c:pt idx="64">
                  <c:v>41</c:v>
                </c:pt>
                <c:pt idx="65">
                  <c:v>39</c:v>
                </c:pt>
                <c:pt idx="6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266</c:v>
                </c:pt>
                <c:pt idx="26">
                  <c:v>260</c:v>
                </c:pt>
                <c:pt idx="27">
                  <c:v>253</c:v>
                </c:pt>
                <c:pt idx="28">
                  <c:v>246</c:v>
                </c:pt>
                <c:pt idx="29">
                  <c:v>239</c:v>
                </c:pt>
                <c:pt idx="30">
                  <c:v>232</c:v>
                </c:pt>
                <c:pt idx="31">
                  <c:v>226</c:v>
                </c:pt>
                <c:pt idx="32">
                  <c:v>220</c:v>
                </c:pt>
                <c:pt idx="33">
                  <c:v>214</c:v>
                </c:pt>
                <c:pt idx="34">
                  <c:v>208</c:v>
                </c:pt>
                <c:pt idx="35">
                  <c:v>202</c:v>
                </c:pt>
                <c:pt idx="36">
                  <c:v>196</c:v>
                </c:pt>
                <c:pt idx="37">
                  <c:v>191</c:v>
                </c:pt>
                <c:pt idx="38">
                  <c:v>186</c:v>
                </c:pt>
                <c:pt idx="39">
                  <c:v>181</c:v>
                </c:pt>
                <c:pt idx="40">
                  <c:v>176</c:v>
                </c:pt>
                <c:pt idx="41">
                  <c:v>171</c:v>
                </c:pt>
                <c:pt idx="42">
                  <c:v>166</c:v>
                </c:pt>
                <c:pt idx="43">
                  <c:v>162</c:v>
                </c:pt>
                <c:pt idx="44">
                  <c:v>158</c:v>
                </c:pt>
                <c:pt idx="45">
                  <c:v>153</c:v>
                </c:pt>
                <c:pt idx="46">
                  <c:v>149</c:v>
                </c:pt>
                <c:pt idx="47">
                  <c:v>145</c:v>
                </c:pt>
                <c:pt idx="48">
                  <c:v>141</c:v>
                </c:pt>
                <c:pt idx="49">
                  <c:v>138</c:v>
                </c:pt>
                <c:pt idx="50">
                  <c:v>134</c:v>
                </c:pt>
                <c:pt idx="51">
                  <c:v>131</c:v>
                </c:pt>
                <c:pt idx="52">
                  <c:v>127</c:v>
                </c:pt>
                <c:pt idx="53">
                  <c:v>124</c:v>
                </c:pt>
                <c:pt idx="54">
                  <c:v>120</c:v>
                </c:pt>
                <c:pt idx="55">
                  <c:v>117</c:v>
                </c:pt>
                <c:pt idx="56">
                  <c:v>114</c:v>
                </c:pt>
                <c:pt idx="57">
                  <c:v>111</c:v>
                </c:pt>
                <c:pt idx="58">
                  <c:v>108</c:v>
                </c:pt>
                <c:pt idx="59">
                  <c:v>106</c:v>
                </c:pt>
                <c:pt idx="60">
                  <c:v>103</c:v>
                </c:pt>
                <c:pt idx="61">
                  <c:v>100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90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266</c:v>
                </c:pt>
                <c:pt idx="26">
                  <c:v>272</c:v>
                </c:pt>
                <c:pt idx="27">
                  <c:v>272</c:v>
                </c:pt>
                <c:pt idx="28">
                  <c:v>268</c:v>
                </c:pt>
                <c:pt idx="29">
                  <c:v>263</c:v>
                </c:pt>
                <c:pt idx="30">
                  <c:v>260</c:v>
                </c:pt>
                <c:pt idx="31">
                  <c:v>258</c:v>
                </c:pt>
                <c:pt idx="32">
                  <c:v>257</c:v>
                </c:pt>
                <c:pt idx="33">
                  <c:v>257</c:v>
                </c:pt>
                <c:pt idx="34">
                  <c:v>254</c:v>
                </c:pt>
                <c:pt idx="35">
                  <c:v>251</c:v>
                </c:pt>
                <c:pt idx="36">
                  <c:v>248</c:v>
                </c:pt>
                <c:pt idx="37">
                  <c:v>247</c:v>
                </c:pt>
                <c:pt idx="38">
                  <c:v>245</c:v>
                </c:pt>
                <c:pt idx="39">
                  <c:v>244</c:v>
                </c:pt>
                <c:pt idx="40">
                  <c:v>242</c:v>
                </c:pt>
                <c:pt idx="41">
                  <c:v>239</c:v>
                </c:pt>
                <c:pt idx="42">
                  <c:v>237</c:v>
                </c:pt>
                <c:pt idx="43">
                  <c:v>235</c:v>
                </c:pt>
                <c:pt idx="44">
                  <c:v>234</c:v>
                </c:pt>
                <c:pt idx="45">
                  <c:v>232</c:v>
                </c:pt>
                <c:pt idx="46">
                  <c:v>230</c:v>
                </c:pt>
                <c:pt idx="47">
                  <c:v>228</c:v>
                </c:pt>
                <c:pt idx="48">
                  <c:v>226</c:v>
                </c:pt>
                <c:pt idx="49">
                  <c:v>225</c:v>
                </c:pt>
                <c:pt idx="50">
                  <c:v>223</c:v>
                </c:pt>
                <c:pt idx="51">
                  <c:v>221</c:v>
                </c:pt>
                <c:pt idx="52">
                  <c:v>219</c:v>
                </c:pt>
                <c:pt idx="53">
                  <c:v>218</c:v>
                </c:pt>
                <c:pt idx="54">
                  <c:v>216</c:v>
                </c:pt>
                <c:pt idx="55">
                  <c:v>214</c:v>
                </c:pt>
                <c:pt idx="56">
                  <c:v>213</c:v>
                </c:pt>
                <c:pt idx="57">
                  <c:v>211</c:v>
                </c:pt>
                <c:pt idx="58">
                  <c:v>209</c:v>
                </c:pt>
                <c:pt idx="59">
                  <c:v>208</c:v>
                </c:pt>
                <c:pt idx="60">
                  <c:v>206</c:v>
                </c:pt>
                <c:pt idx="61">
                  <c:v>205</c:v>
                </c:pt>
                <c:pt idx="62">
                  <c:v>203</c:v>
                </c:pt>
                <c:pt idx="63">
                  <c:v>201</c:v>
                </c:pt>
                <c:pt idx="64">
                  <c:v>200</c:v>
                </c:pt>
                <c:pt idx="65">
                  <c:v>198</c:v>
                </c:pt>
                <c:pt idx="66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266</c:v>
                </c:pt>
                <c:pt idx="26">
                  <c:v>290</c:v>
                </c:pt>
                <c:pt idx="27">
                  <c:v>300</c:v>
                </c:pt>
                <c:pt idx="28">
                  <c:v>302</c:v>
                </c:pt>
                <c:pt idx="29">
                  <c:v>299</c:v>
                </c:pt>
                <c:pt idx="30">
                  <c:v>303</c:v>
                </c:pt>
                <c:pt idx="31">
                  <c:v>310</c:v>
                </c:pt>
                <c:pt idx="32">
                  <c:v>318</c:v>
                </c:pt>
                <c:pt idx="33">
                  <c:v>328</c:v>
                </c:pt>
                <c:pt idx="34">
                  <c:v>332</c:v>
                </c:pt>
                <c:pt idx="35">
                  <c:v>335</c:v>
                </c:pt>
                <c:pt idx="36">
                  <c:v>340</c:v>
                </c:pt>
                <c:pt idx="37">
                  <c:v>348</c:v>
                </c:pt>
                <c:pt idx="38">
                  <c:v>356</c:v>
                </c:pt>
                <c:pt idx="39">
                  <c:v>363</c:v>
                </c:pt>
                <c:pt idx="40">
                  <c:v>369</c:v>
                </c:pt>
                <c:pt idx="41">
                  <c:v>374</c:v>
                </c:pt>
                <c:pt idx="42">
                  <c:v>381</c:v>
                </c:pt>
                <c:pt idx="43">
                  <c:v>389</c:v>
                </c:pt>
                <c:pt idx="44">
                  <c:v>397</c:v>
                </c:pt>
                <c:pt idx="45">
                  <c:v>404</c:v>
                </c:pt>
                <c:pt idx="46">
                  <c:v>411</c:v>
                </c:pt>
                <c:pt idx="47">
                  <c:v>418</c:v>
                </c:pt>
                <c:pt idx="48">
                  <c:v>425</c:v>
                </c:pt>
                <c:pt idx="49">
                  <c:v>433</c:v>
                </c:pt>
                <c:pt idx="50">
                  <c:v>442</c:v>
                </c:pt>
                <c:pt idx="51">
                  <c:v>450</c:v>
                </c:pt>
                <c:pt idx="52">
                  <c:v>458</c:v>
                </c:pt>
                <c:pt idx="53">
                  <c:v>466</c:v>
                </c:pt>
                <c:pt idx="54">
                  <c:v>474</c:v>
                </c:pt>
                <c:pt idx="55">
                  <c:v>483</c:v>
                </c:pt>
                <c:pt idx="56">
                  <c:v>492</c:v>
                </c:pt>
                <c:pt idx="57">
                  <c:v>501</c:v>
                </c:pt>
                <c:pt idx="58">
                  <c:v>510</c:v>
                </c:pt>
                <c:pt idx="59">
                  <c:v>519</c:v>
                </c:pt>
                <c:pt idx="60">
                  <c:v>528</c:v>
                </c:pt>
                <c:pt idx="61">
                  <c:v>538</c:v>
                </c:pt>
                <c:pt idx="62">
                  <c:v>548</c:v>
                </c:pt>
                <c:pt idx="63">
                  <c:v>558</c:v>
                </c:pt>
                <c:pt idx="64">
                  <c:v>568</c:v>
                </c:pt>
                <c:pt idx="65">
                  <c:v>578</c:v>
                </c:pt>
                <c:pt idx="66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5-4860-9EF0-E4B501B4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0.0</c:formatCode>
                <c:ptCount val="126"/>
                <c:pt idx="0">
                  <c:v>383.16123008082201</c:v>
                </c:pt>
                <c:pt idx="1">
                  <c:v>341.42997436984552</c:v>
                </c:pt>
                <c:pt idx="2">
                  <c:v>324.7707904532881</c:v>
                </c:pt>
                <c:pt idx="3">
                  <c:v>334.26652528572583</c:v>
                </c:pt>
                <c:pt idx="4">
                  <c:v>282.62305514439765</c:v>
                </c:pt>
                <c:pt idx="5">
                  <c:v>272.62754479446318</c:v>
                </c:pt>
                <c:pt idx="6">
                  <c:v>267.79638145866147</c:v>
                </c:pt>
                <c:pt idx="7">
                  <c:v>260.21645277662782</c:v>
                </c:pt>
                <c:pt idx="8">
                  <c:v>283.70590209897387</c:v>
                </c:pt>
                <c:pt idx="9">
                  <c:v>286.20477968645753</c:v>
                </c:pt>
                <c:pt idx="10">
                  <c:v>271.54469783988691</c:v>
                </c:pt>
                <c:pt idx="11">
                  <c:v>310.52718820463144</c:v>
                </c:pt>
                <c:pt idx="12">
                  <c:v>297.11654515180265</c:v>
                </c:pt>
                <c:pt idx="13">
                  <c:v>281.20702451149026</c:v>
                </c:pt>
                <c:pt idx="14">
                  <c:v>259.13360582205161</c:v>
                </c:pt>
                <c:pt idx="15">
                  <c:v>248.80491179378595</c:v>
                </c:pt>
                <c:pt idx="16">
                  <c:v>240.55861575509002</c:v>
                </c:pt>
                <c:pt idx="17">
                  <c:v>243.39067702090475</c:v>
                </c:pt>
                <c:pt idx="18">
                  <c:v>230.31321764640714</c:v>
                </c:pt>
                <c:pt idx="19">
                  <c:v>223.14976856228742</c:v>
                </c:pt>
                <c:pt idx="20">
                  <c:v>207.74002343947177</c:v>
                </c:pt>
                <c:pt idx="21">
                  <c:v>201.49282947076273</c:v>
                </c:pt>
                <c:pt idx="22">
                  <c:v>192.91334975373562</c:v>
                </c:pt>
                <c:pt idx="23">
                  <c:v>196.41177837621268</c:v>
                </c:pt>
                <c:pt idx="24">
                  <c:v>192.41357423623887</c:v>
                </c:pt>
                <c:pt idx="25">
                  <c:v>181.66840061005931</c:v>
                </c:pt>
                <c:pt idx="26">
                  <c:v>179.58600262048964</c:v>
                </c:pt>
                <c:pt idx="27">
                  <c:v>179.75259445965523</c:v>
                </c:pt>
                <c:pt idx="28">
                  <c:v>170.6733392251314</c:v>
                </c:pt>
                <c:pt idx="29">
                  <c:v>169.50719635097238</c:v>
                </c:pt>
                <c:pt idx="30">
                  <c:v>162.17715542768707</c:v>
                </c:pt>
                <c:pt idx="31">
                  <c:v>160.42794111644855</c:v>
                </c:pt>
                <c:pt idx="32" formatCode="0">
                  <c:v>492.2788847342735</c:v>
                </c:pt>
                <c:pt idx="33" formatCode="0">
                  <c:v>502.1910991646252</c:v>
                </c:pt>
                <c:pt idx="34" formatCode="0">
                  <c:v>499.10915014006213</c:v>
                </c:pt>
                <c:pt idx="35" formatCode="0">
                  <c:v>493.27843576926699</c:v>
                </c:pt>
                <c:pt idx="36" formatCode="0">
                  <c:v>488.44727243346529</c:v>
                </c:pt>
                <c:pt idx="37" formatCode="0">
                  <c:v>477.70209880728567</c:v>
                </c:pt>
                <c:pt idx="38" formatCode="0">
                  <c:v>472.45445587357017</c:v>
                </c:pt>
                <c:pt idx="39" formatCode="0">
                  <c:v>488.28068059429972</c:v>
                </c:pt>
                <c:pt idx="40" formatCode="0">
                  <c:v>471.03842524066278</c:v>
                </c:pt>
                <c:pt idx="41" formatCode="0">
                  <c:v>463.62508839779463</c:v>
                </c:pt>
                <c:pt idx="42" formatCode="0">
                  <c:v>502.02450732545964</c:v>
                </c:pt>
                <c:pt idx="43" formatCode="0">
                  <c:v>493.9448031259293</c:v>
                </c:pt>
                <c:pt idx="44" formatCode="0">
                  <c:v>509.93761968582442</c:v>
                </c:pt>
                <c:pt idx="45" formatCode="0">
                  <c:v>513.60264014746713</c:v>
                </c:pt>
                <c:pt idx="46" formatCode="0">
                  <c:v>492.69536433218747</c:v>
                </c:pt>
                <c:pt idx="47" formatCode="0">
                  <c:v>491.44592553844564</c:v>
                </c:pt>
                <c:pt idx="48" formatCode="0">
                  <c:v>496.36038479383006</c:v>
                </c:pt>
                <c:pt idx="49" formatCode="0">
                  <c:v>451.63047597787329</c:v>
                </c:pt>
                <c:pt idx="50" formatCode="0">
                  <c:v>447.96545551623063</c:v>
                </c:pt>
                <c:pt idx="51" formatCode="0">
                  <c:v>432.88889407174611</c:v>
                </c:pt>
                <c:pt idx="52" formatCode="0">
                  <c:v>412.56468969354603</c:v>
                </c:pt>
                <c:pt idx="53" formatCode="0">
                  <c:v>412.81457745229437</c:v>
                </c:pt>
                <c:pt idx="54" formatCode="0">
                  <c:v>414.64708768311567</c:v>
                </c:pt>
                <c:pt idx="55" formatCode="0">
                  <c:v>409.81592434731397</c:v>
                </c:pt>
                <c:pt idx="56" formatCode="0">
                  <c:v>399.3206384798828</c:v>
                </c:pt>
                <c:pt idx="57" formatCode="0">
                  <c:v>388.07568933620649</c:v>
                </c:pt>
                <c:pt idx="58" formatCode="0">
                  <c:v>382.57815864374248</c:v>
                </c:pt>
                <c:pt idx="59" formatCode="0">
                  <c:v>383.16123008082201</c:v>
                </c:pt>
                <c:pt idx="60" formatCode="0">
                  <c:v>341.42997436984552</c:v>
                </c:pt>
                <c:pt idx="61" formatCode="0">
                  <c:v>324.7707904532881</c:v>
                </c:pt>
                <c:pt idx="62" formatCode="0">
                  <c:v>334.26652528572583</c:v>
                </c:pt>
                <c:pt idx="63" formatCode="0">
                  <c:v>282.62305514439765</c:v>
                </c:pt>
                <c:pt idx="64" formatCode="0">
                  <c:v>272.62754479446318</c:v>
                </c:pt>
                <c:pt idx="65" formatCode="0">
                  <c:v>267.79638145866147</c:v>
                </c:pt>
                <c:pt idx="66" formatCode="0">
                  <c:v>260.21645277662782</c:v>
                </c:pt>
                <c:pt idx="67" formatCode="0">
                  <c:v>283.70590209897387</c:v>
                </c:pt>
                <c:pt idx="68" formatCode="0">
                  <c:v>286.20477968645753</c:v>
                </c:pt>
                <c:pt idx="69" formatCode="0">
                  <c:v>271.54469783988691</c:v>
                </c:pt>
                <c:pt idx="70" formatCode="0">
                  <c:v>310.52718820463144</c:v>
                </c:pt>
                <c:pt idx="71" formatCode="0">
                  <c:v>297.11654515180265</c:v>
                </c:pt>
                <c:pt idx="72" formatCode="0">
                  <c:v>281.20702451149026</c:v>
                </c:pt>
                <c:pt idx="73" formatCode="0">
                  <c:v>259.13360582205161</c:v>
                </c:pt>
                <c:pt idx="74" formatCode="0">
                  <c:v>248.72161587420317</c:v>
                </c:pt>
                <c:pt idx="75" formatCode="0">
                  <c:v>240.47531983550724</c:v>
                </c:pt>
                <c:pt idx="76" formatCode="0">
                  <c:v>243.30738110132197</c:v>
                </c:pt>
                <c:pt idx="77" formatCode="0">
                  <c:v>230.22992172682436</c:v>
                </c:pt>
                <c:pt idx="78" formatCode="0">
                  <c:v>223.14976856228742</c:v>
                </c:pt>
                <c:pt idx="79" formatCode="0">
                  <c:v>207.74002343947177</c:v>
                </c:pt>
                <c:pt idx="80" formatCode="0">
                  <c:v>201.49282947076273</c:v>
                </c:pt>
                <c:pt idx="81" formatCode="0">
                  <c:v>192.91334975373562</c:v>
                </c:pt>
                <c:pt idx="82" formatCode="0">
                  <c:v>196.41177837621268</c:v>
                </c:pt>
                <c:pt idx="83" formatCode="0">
                  <c:v>192.41357423623887</c:v>
                </c:pt>
                <c:pt idx="84" formatCode="0">
                  <c:v>181.33521693172816</c:v>
                </c:pt>
                <c:pt idx="85" formatCode="0">
                  <c:v>179.1695230225757</c:v>
                </c:pt>
                <c:pt idx="86" formatCode="0">
                  <c:v>179.33611486174127</c:v>
                </c:pt>
                <c:pt idx="87" formatCode="0">
                  <c:v>170.25685962721744</c:v>
                </c:pt>
                <c:pt idx="88" formatCode="0">
                  <c:v>169.1740126726412</c:v>
                </c:pt>
                <c:pt idx="89" formatCode="0">
                  <c:v>161.84397174935592</c:v>
                </c:pt>
                <c:pt idx="90" formatCode="0">
                  <c:v>160.09475743811737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198.82736004411353</c:v>
                </c:pt>
                <c:pt idx="85">
                  <c:v>191.49731912082822</c:v>
                </c:pt>
                <c:pt idx="86">
                  <c:v>183.83409451921179</c:v>
                </c:pt>
                <c:pt idx="87">
                  <c:v>176.08757399801257</c:v>
                </c:pt>
                <c:pt idx="88">
                  <c:v>168.50764531597889</c:v>
                </c:pt>
                <c:pt idx="89">
                  <c:v>160.84442071436246</c:v>
                </c:pt>
                <c:pt idx="90">
                  <c:v>153.09790019316324</c:v>
                </c:pt>
                <c:pt idx="91">
                  <c:v>145.26808375238122</c:v>
                </c:pt>
                <c:pt idx="92">
                  <c:v>138.27122650742709</c:v>
                </c:pt>
                <c:pt idx="93">
                  <c:v>131.69084886038689</c:v>
                </c:pt>
                <c:pt idx="94">
                  <c:v>125.44365489167782</c:v>
                </c:pt>
                <c:pt idx="95">
                  <c:v>119.36305276213433</c:v>
                </c:pt>
                <c:pt idx="96">
                  <c:v>113.53233839133924</c:v>
                </c:pt>
                <c:pt idx="97">
                  <c:v>107.95151177929246</c:v>
                </c:pt>
                <c:pt idx="98">
                  <c:v>102.70386884557686</c:v>
                </c:pt>
                <c:pt idx="99">
                  <c:v>97.789409590192392</c:v>
                </c:pt>
                <c:pt idx="100">
                  <c:v>93.124838093556306</c:v>
                </c:pt>
                <c:pt idx="101">
                  <c:v>88.710154355668578</c:v>
                </c:pt>
                <c:pt idx="102">
                  <c:v>84.378766537363632</c:v>
                </c:pt>
                <c:pt idx="103">
                  <c:v>80.297266477807042</c:v>
                </c:pt>
                <c:pt idx="104">
                  <c:v>76.465654176998825</c:v>
                </c:pt>
                <c:pt idx="105">
                  <c:v>72.800633715356184</c:v>
                </c:pt>
                <c:pt idx="106">
                  <c:v>69.30220509287912</c:v>
                </c:pt>
                <c:pt idx="107">
                  <c:v>66.053664229150399</c:v>
                </c:pt>
                <c:pt idx="108">
                  <c:v>62.888419285004488</c:v>
                </c:pt>
                <c:pt idx="109">
                  <c:v>59.973062099606928</c:v>
                </c:pt>
                <c:pt idx="110">
                  <c:v>57.224296753374944</c:v>
                </c:pt>
                <c:pt idx="111">
                  <c:v>54.558827326725741</c:v>
                </c:pt>
                <c:pt idx="112">
                  <c:v>52.059949739242128</c:v>
                </c:pt>
                <c:pt idx="113">
                  <c:v>49.727663990924079</c:v>
                </c:pt>
                <c:pt idx="114">
                  <c:v>47.395378242606029</c:v>
                </c:pt>
                <c:pt idx="115">
                  <c:v>45.229684333453562</c:v>
                </c:pt>
                <c:pt idx="116">
                  <c:v>43.14728634388387</c:v>
                </c:pt>
                <c:pt idx="117">
                  <c:v>41.148184273896973</c:v>
                </c:pt>
                <c:pt idx="118">
                  <c:v>39.315674043075653</c:v>
                </c:pt>
                <c:pt idx="119">
                  <c:v>37.566459731837114</c:v>
                </c:pt>
                <c:pt idx="120">
                  <c:v>35.90054134018137</c:v>
                </c:pt>
                <c:pt idx="121">
                  <c:v>34.317918868108407</c:v>
                </c:pt>
                <c:pt idx="122">
                  <c:v>32.818592315618233</c:v>
                </c:pt>
                <c:pt idx="123">
                  <c:v>31.40256168271085</c:v>
                </c:pt>
                <c:pt idx="124">
                  <c:v>30.069826969386252</c:v>
                </c:pt>
                <c:pt idx="125">
                  <c:v>28.737092256061651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198.82736004411353</c:v>
                </c:pt>
                <c:pt idx="85">
                  <c:v>192.74675791457003</c:v>
                </c:pt>
                <c:pt idx="86">
                  <c:v>186.91604354377492</c:v>
                </c:pt>
                <c:pt idx="87">
                  <c:v>181.33521693172816</c:v>
                </c:pt>
                <c:pt idx="88">
                  <c:v>176.08757399801257</c:v>
                </c:pt>
                <c:pt idx="89">
                  <c:v>171.08981882304531</c:v>
                </c:pt>
                <c:pt idx="90">
                  <c:v>166.25865548724363</c:v>
                </c:pt>
                <c:pt idx="91">
                  <c:v>161.76067582977311</c:v>
                </c:pt>
                <c:pt idx="92">
                  <c:v>157.26269617230261</c:v>
                </c:pt>
                <c:pt idx="93">
                  <c:v>152.84801243441487</c:v>
                </c:pt>
                <c:pt idx="94">
                  <c:v>148.59992053569272</c:v>
                </c:pt>
                <c:pt idx="95">
                  <c:v>144.51842047613613</c:v>
                </c:pt>
                <c:pt idx="96">
                  <c:v>140.52021633616235</c:v>
                </c:pt>
                <c:pt idx="97">
                  <c:v>136.6886040353541</c:v>
                </c:pt>
                <c:pt idx="98">
                  <c:v>133.02358357371148</c:v>
                </c:pt>
                <c:pt idx="99">
                  <c:v>129.35856311206882</c:v>
                </c:pt>
                <c:pt idx="100">
                  <c:v>125.77683857000898</c:v>
                </c:pt>
                <c:pt idx="101">
                  <c:v>122.36170586711469</c:v>
                </c:pt>
                <c:pt idx="102">
                  <c:v>119.02986908380319</c:v>
                </c:pt>
                <c:pt idx="103">
                  <c:v>115.86462413965728</c:v>
                </c:pt>
                <c:pt idx="104">
                  <c:v>112.78267511509414</c:v>
                </c:pt>
                <c:pt idx="105">
                  <c:v>109.70072609053101</c:v>
                </c:pt>
                <c:pt idx="106">
                  <c:v>106.70207298555067</c:v>
                </c:pt>
                <c:pt idx="107">
                  <c:v>103.87001171973588</c:v>
                </c:pt>
                <c:pt idx="108">
                  <c:v>101.12124637350389</c:v>
                </c:pt>
                <c:pt idx="109">
                  <c:v>98.372481027271917</c:v>
                </c:pt>
                <c:pt idx="110">
                  <c:v>95.707011600622721</c:v>
                </c:pt>
                <c:pt idx="111">
                  <c:v>93.124838093556306</c:v>
                </c:pt>
                <c:pt idx="112">
                  <c:v>90.625960506072687</c:v>
                </c:pt>
                <c:pt idx="113">
                  <c:v>88.293674757754644</c:v>
                </c:pt>
                <c:pt idx="114">
                  <c:v>85.961389009436587</c:v>
                </c:pt>
                <c:pt idx="115">
                  <c:v>83.629103261118559</c:v>
                </c:pt>
                <c:pt idx="116">
                  <c:v>81.463409351966078</c:v>
                </c:pt>
                <c:pt idx="117">
                  <c:v>79.297715442813598</c:v>
                </c:pt>
                <c:pt idx="118">
                  <c:v>77.215317453243927</c:v>
                </c:pt>
                <c:pt idx="119">
                  <c:v>75.216215383257023</c:v>
                </c:pt>
                <c:pt idx="120">
                  <c:v>73.217113313270119</c:v>
                </c:pt>
                <c:pt idx="121">
                  <c:v>71.30130716286601</c:v>
                </c:pt>
                <c:pt idx="122">
                  <c:v>69.468796932044683</c:v>
                </c:pt>
                <c:pt idx="123">
                  <c:v>67.636286701223369</c:v>
                </c:pt>
                <c:pt idx="124">
                  <c:v>65.970368309567618</c:v>
                </c:pt>
                <c:pt idx="125">
                  <c:v>64.304449917911867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198.82736004411353</c:v>
                </c:pt>
                <c:pt idx="85">
                  <c:v>193.91290078872905</c:v>
                </c:pt>
                <c:pt idx="86">
                  <c:v>189.83140072917249</c:v>
                </c:pt>
                <c:pt idx="87">
                  <c:v>186.4162680262782</c:v>
                </c:pt>
                <c:pt idx="88">
                  <c:v>183.50091084088064</c:v>
                </c:pt>
                <c:pt idx="89">
                  <c:v>181.16862509256259</c:v>
                </c:pt>
                <c:pt idx="90">
                  <c:v>179.50270670090686</c:v>
                </c:pt>
                <c:pt idx="91">
                  <c:v>178.66974750507899</c:v>
                </c:pt>
                <c:pt idx="92">
                  <c:v>177.087125033006</c:v>
                </c:pt>
                <c:pt idx="93">
                  <c:v>175.33791072176746</c:v>
                </c:pt>
                <c:pt idx="94">
                  <c:v>173.67199233011172</c:v>
                </c:pt>
                <c:pt idx="95">
                  <c:v>172.25596169720433</c:v>
                </c:pt>
                <c:pt idx="96">
                  <c:v>171.00652290346252</c:v>
                </c:pt>
                <c:pt idx="97">
                  <c:v>169.75708410972072</c:v>
                </c:pt>
                <c:pt idx="98">
                  <c:v>168.42434939639614</c:v>
                </c:pt>
                <c:pt idx="99">
                  <c:v>167.00831876348875</c:v>
                </c:pt>
                <c:pt idx="100">
                  <c:v>165.59228813058135</c:v>
                </c:pt>
                <c:pt idx="101">
                  <c:v>164.25955341725674</c:v>
                </c:pt>
                <c:pt idx="102">
                  <c:v>163.01011462351494</c:v>
                </c:pt>
                <c:pt idx="103">
                  <c:v>161.76067582977311</c:v>
                </c:pt>
                <c:pt idx="104">
                  <c:v>160.5112370360313</c:v>
                </c:pt>
                <c:pt idx="105">
                  <c:v>159.2617982422895</c:v>
                </c:pt>
                <c:pt idx="106">
                  <c:v>157.92906352896492</c:v>
                </c:pt>
                <c:pt idx="107">
                  <c:v>156.67962473522309</c:v>
                </c:pt>
                <c:pt idx="108">
                  <c:v>155.43018594148128</c:v>
                </c:pt>
                <c:pt idx="109">
                  <c:v>154.18074714773948</c:v>
                </c:pt>
                <c:pt idx="110">
                  <c:v>152.93130835399765</c:v>
                </c:pt>
                <c:pt idx="111">
                  <c:v>151.68186956025585</c:v>
                </c:pt>
                <c:pt idx="112">
                  <c:v>150.43243076651405</c:v>
                </c:pt>
                <c:pt idx="113">
                  <c:v>149.26628789235502</c:v>
                </c:pt>
                <c:pt idx="114">
                  <c:v>148.10014501819597</c:v>
                </c:pt>
                <c:pt idx="115">
                  <c:v>146.93400214403695</c:v>
                </c:pt>
                <c:pt idx="116">
                  <c:v>145.85115518946074</c:v>
                </c:pt>
                <c:pt idx="117">
                  <c:v>144.7683082348845</c:v>
                </c:pt>
                <c:pt idx="118">
                  <c:v>143.68546128030826</c:v>
                </c:pt>
                <c:pt idx="119">
                  <c:v>142.60261432573202</c:v>
                </c:pt>
                <c:pt idx="120">
                  <c:v>141.51976737115578</c:v>
                </c:pt>
                <c:pt idx="121">
                  <c:v>140.43692041657954</c:v>
                </c:pt>
                <c:pt idx="122">
                  <c:v>139.35407346200333</c:v>
                </c:pt>
                <c:pt idx="123">
                  <c:v>138.27122650742709</c:v>
                </c:pt>
                <c:pt idx="124">
                  <c:v>137.18837955285085</c:v>
                </c:pt>
                <c:pt idx="125">
                  <c:v>136.10553259827461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198.82736004411353</c:v>
                </c:pt>
                <c:pt idx="85">
                  <c:v>195.66211509996759</c:v>
                </c:pt>
                <c:pt idx="86">
                  <c:v>194.32938038664301</c:v>
                </c:pt>
                <c:pt idx="87">
                  <c:v>194.16278854747742</c:v>
                </c:pt>
                <c:pt idx="88">
                  <c:v>194.74585998455692</c:v>
                </c:pt>
                <c:pt idx="89">
                  <c:v>196.57837021537827</c:v>
                </c:pt>
                <c:pt idx="90">
                  <c:v>199.91020699868974</c:v>
                </c:pt>
                <c:pt idx="91">
                  <c:v>204.99125809323976</c:v>
                </c:pt>
                <c:pt idx="92">
                  <c:v>208.65627855488245</c:v>
                </c:pt>
                <c:pt idx="93">
                  <c:v>211.73822757944555</c:v>
                </c:pt>
                <c:pt idx="94">
                  <c:v>214.90347252359149</c:v>
                </c:pt>
                <c:pt idx="95">
                  <c:v>218.81838074398249</c:v>
                </c:pt>
                <c:pt idx="96">
                  <c:v>223.14976856228742</c:v>
                </c:pt>
                <c:pt idx="97">
                  <c:v>227.64774821975794</c:v>
                </c:pt>
                <c:pt idx="98">
                  <c:v>231.97913603806288</c:v>
                </c:pt>
                <c:pt idx="99">
                  <c:v>235.89404425845393</c:v>
                </c:pt>
                <c:pt idx="100">
                  <c:v>239.97554431801049</c:v>
                </c:pt>
                <c:pt idx="101">
                  <c:v>244.39022805589823</c:v>
                </c:pt>
                <c:pt idx="102">
                  <c:v>249.05479955253432</c:v>
                </c:pt>
                <c:pt idx="103">
                  <c:v>253.80266696875321</c:v>
                </c:pt>
                <c:pt idx="104">
                  <c:v>258.38394254580652</c:v>
                </c:pt>
                <c:pt idx="105">
                  <c:v>262.96521812285982</c:v>
                </c:pt>
                <c:pt idx="106">
                  <c:v>267.62978961949591</c:v>
                </c:pt>
                <c:pt idx="107">
                  <c:v>272.5442488748804</c:v>
                </c:pt>
                <c:pt idx="108">
                  <c:v>277.62529996943039</c:v>
                </c:pt>
                <c:pt idx="109">
                  <c:v>282.78964698356322</c:v>
                </c:pt>
                <c:pt idx="110">
                  <c:v>287.87069807811326</c:v>
                </c:pt>
                <c:pt idx="111">
                  <c:v>293.03504509224609</c:v>
                </c:pt>
                <c:pt idx="112">
                  <c:v>298.36598394554443</c:v>
                </c:pt>
                <c:pt idx="113">
                  <c:v>303.86351463800844</c:v>
                </c:pt>
                <c:pt idx="114">
                  <c:v>309.44434125005523</c:v>
                </c:pt>
                <c:pt idx="115">
                  <c:v>315.10846378168475</c:v>
                </c:pt>
                <c:pt idx="116">
                  <c:v>320.77258631331426</c:v>
                </c:pt>
                <c:pt idx="117">
                  <c:v>326.6033006841094</c:v>
                </c:pt>
                <c:pt idx="118">
                  <c:v>332.51731097448726</c:v>
                </c:pt>
                <c:pt idx="119">
                  <c:v>338.51461718444801</c:v>
                </c:pt>
                <c:pt idx="120">
                  <c:v>344.59521931399144</c:v>
                </c:pt>
                <c:pt idx="121">
                  <c:v>350.84241328270048</c:v>
                </c:pt>
                <c:pt idx="122">
                  <c:v>357.17290317099236</c:v>
                </c:pt>
                <c:pt idx="123">
                  <c:v>363.6699848984498</c:v>
                </c:pt>
                <c:pt idx="124">
                  <c:v>370.25036254548996</c:v>
                </c:pt>
                <c:pt idx="125">
                  <c:v>376.99733203169575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387.07913827696171</c:v>
                </c:pt>
                <c:pt idx="1">
                  <c:v>388.36285761966718</c:v>
                </c:pt>
                <c:pt idx="2">
                  <c:v>396.0651736759001</c:v>
                </c:pt>
                <c:pt idx="3">
                  <c:v>413.13108964363192</c:v>
                </c:pt>
                <c:pt idx="4">
                  <c:v>411.84737030092646</c:v>
                </c:pt>
                <c:pt idx="5">
                  <c:v>423.77840889783636</c:v>
                </c:pt>
                <c:pt idx="6">
                  <c:v>424.76007663049353</c:v>
                </c:pt>
                <c:pt idx="7">
                  <c:v>453.98356990267138</c:v>
                </c:pt>
                <c:pt idx="8">
                  <c:v>467.57589235484727</c:v>
                </c:pt>
                <c:pt idx="9">
                  <c:v>468.55756008750433</c:v>
                </c:pt>
                <c:pt idx="10">
                  <c:v>472.25769231059667</c:v>
                </c:pt>
                <c:pt idx="11">
                  <c:v>479.65795675678129</c:v>
                </c:pt>
                <c:pt idx="12">
                  <c:v>497.63002755465817</c:v>
                </c:pt>
                <c:pt idx="13">
                  <c:v>507.59773068625367</c:v>
                </c:pt>
                <c:pt idx="14">
                  <c:v>500.72605655765375</c:v>
                </c:pt>
                <c:pt idx="15">
                  <c:v>517.11235640277675</c:v>
                </c:pt>
                <c:pt idx="16">
                  <c:v>543.54187228200749</c:v>
                </c:pt>
                <c:pt idx="17">
                  <c:v>563.77933015524695</c:v>
                </c:pt>
                <c:pt idx="18">
                  <c:v>581.07178483051507</c:v>
                </c:pt>
                <c:pt idx="19">
                  <c:v>591.79461698723151</c:v>
                </c:pt>
                <c:pt idx="20">
                  <c:v>616.03425869361172</c:v>
                </c:pt>
                <c:pt idx="21">
                  <c:v>630.15517146337208</c:v>
                </c:pt>
                <c:pt idx="22">
                  <c:v>680.74881614647086</c:v>
                </c:pt>
                <c:pt idx="23">
                  <c:v>692.30229023082029</c:v>
                </c:pt>
                <c:pt idx="24">
                  <c:v>714.80513517942245</c:v>
                </c:pt>
                <c:pt idx="25">
                  <c:v>758.07402831884872</c:v>
                </c:pt>
                <c:pt idx="26">
                  <c:v>778.16046038706406</c:v>
                </c:pt>
                <c:pt idx="27">
                  <c:v>789.8649602764375</c:v>
                </c:pt>
                <c:pt idx="28">
                  <c:v>806.25126012156056</c:v>
                </c:pt>
                <c:pt idx="29">
                  <c:v>804.06138594871015</c:v>
                </c:pt>
                <c:pt idx="30">
                  <c:v>816.36998905818041</c:v>
                </c:pt>
                <c:pt idx="31">
                  <c:v>829.50923409528377</c:v>
                </c:pt>
                <c:pt idx="32">
                  <c:v>804.28792465624645</c:v>
                </c:pt>
                <c:pt idx="33">
                  <c:v>807.38395365924191</c:v>
                </c:pt>
                <c:pt idx="34">
                  <c:v>784.42803129556739</c:v>
                </c:pt>
                <c:pt idx="35">
                  <c:v>760.56595410174759</c:v>
                </c:pt>
                <c:pt idx="36">
                  <c:v>743.65106393904</c:v>
                </c:pt>
                <c:pt idx="37">
                  <c:v>747.20017035710805</c:v>
                </c:pt>
                <c:pt idx="38">
                  <c:v>691.84921281574782</c:v>
                </c:pt>
                <c:pt idx="39">
                  <c:v>687.54497737255872</c:v>
                </c:pt>
                <c:pt idx="40">
                  <c:v>661.26648729835222</c:v>
                </c:pt>
                <c:pt idx="41">
                  <c:v>651.14775836173249</c:v>
                </c:pt>
                <c:pt idx="42">
                  <c:v>639.66979717989511</c:v>
                </c:pt>
                <c:pt idx="43">
                  <c:v>614.75053935090625</c:v>
                </c:pt>
                <c:pt idx="44">
                  <c:v>577.22062680239856</c:v>
                </c:pt>
                <c:pt idx="45">
                  <c:v>572.23677523660081</c:v>
                </c:pt>
                <c:pt idx="46">
                  <c:v>556.60560441659868</c:v>
                </c:pt>
                <c:pt idx="47">
                  <c:v>534.70686268809311</c:v>
                </c:pt>
                <c:pt idx="48">
                  <c:v>521.79415635852615</c:v>
                </c:pt>
                <c:pt idx="49">
                  <c:v>511.44888871437018</c:v>
                </c:pt>
                <c:pt idx="50">
                  <c:v>477.694621291467</c:v>
                </c:pt>
                <c:pt idx="51">
                  <c:v>445.45061191880546</c:v>
                </c:pt>
                <c:pt idx="52">
                  <c:v>426.34584758324729</c:v>
                </c:pt>
                <c:pt idx="53">
                  <c:v>394.93248013821875</c:v>
                </c:pt>
                <c:pt idx="54">
                  <c:v>382.69938993126061</c:v>
                </c:pt>
                <c:pt idx="55">
                  <c:v>375.22361258256393</c:v>
                </c:pt>
                <c:pt idx="56">
                  <c:v>358.98833854246504</c:v>
                </c:pt>
                <c:pt idx="57">
                  <c:v>340.03460001193105</c:v>
                </c:pt>
                <c:pt idx="58">
                  <c:v>335.65485166622994</c:v>
                </c:pt>
                <c:pt idx="59" formatCode="0.0">
                  <c:v>310.73559383724103</c:v>
                </c:pt>
                <c:pt idx="60" formatCode="0.0">
                  <c:v>292.68801013685203</c:v>
                </c:pt>
                <c:pt idx="61" formatCode="0.0">
                  <c:v>276.45273609675314</c:v>
                </c:pt>
                <c:pt idx="62" formatCode="0.0">
                  <c:v>277.81196834197073</c:v>
                </c:pt>
                <c:pt idx="63" formatCode="0.0">
                  <c:v>241.7923138437049</c:v>
                </c:pt>
                <c:pt idx="64" formatCode="0.0">
                  <c:v>219.06293018756651</c:v>
                </c:pt>
                <c:pt idx="65" formatCode="0.0">
                  <c:v>212.87087218157529</c:v>
                </c:pt>
                <c:pt idx="66" formatCode="0.0">
                  <c:v>209.8503560810918</c:v>
                </c:pt>
                <c:pt idx="67" formatCode="0.0">
                  <c:v>202.45009163490721</c:v>
                </c:pt>
                <c:pt idx="68" formatCode="0.0">
                  <c:v>203.129707757516</c:v>
                </c:pt>
                <c:pt idx="69" formatCode="0.0">
                  <c:v>195.1253400912347</c:v>
                </c:pt>
                <c:pt idx="70" formatCode="0.0">
                  <c:v>207.50945610321708</c:v>
                </c:pt>
                <c:pt idx="71" formatCode="0.0">
                  <c:v>205.92368515046323</c:v>
                </c:pt>
                <c:pt idx="72" formatCode="0.0">
                  <c:v>184.0249434219578</c:v>
                </c:pt>
                <c:pt idx="73" formatCode="0.0">
                  <c:v>171.86736611751166</c:v>
                </c:pt>
                <c:pt idx="74" formatCode="0.0">
                  <c:v>164.24056296379081</c:v>
                </c:pt>
                <c:pt idx="75" formatCode="0.0">
                  <c:v>159.10568559296885</c:v>
                </c:pt>
                <c:pt idx="76" formatCode="0.0">
                  <c:v>154.19734692968314</c:v>
                </c:pt>
                <c:pt idx="77" formatCode="0.0">
                  <c:v>147.47669860610733</c:v>
                </c:pt>
                <c:pt idx="78" formatCode="0.0">
                  <c:v>142.26630833277326</c:v>
                </c:pt>
                <c:pt idx="79" formatCode="0.0">
                  <c:v>135.47014710668537</c:v>
                </c:pt>
                <c:pt idx="80" formatCode="0.0">
                  <c:v>131.0903987609843</c:v>
                </c:pt>
                <c:pt idx="81" formatCode="0.0">
                  <c:v>123.16154399721509</c:v>
                </c:pt>
                <c:pt idx="82" formatCode="0.0">
                  <c:v>120.44307950677992</c:v>
                </c:pt>
                <c:pt idx="83" formatCode="0.0">
                  <c:v>121.1982085319008</c:v>
                </c:pt>
                <c:pt idx="84" formatCode="0.0">
                  <c:v>116.28986986861509</c:v>
                </c:pt>
                <c:pt idx="85" formatCode="0.0">
                  <c:v>111.23050540030523</c:v>
                </c:pt>
                <c:pt idx="86" formatCode="0.0">
                  <c:v>109.04063122745468</c:v>
                </c:pt>
                <c:pt idx="87" formatCode="0.0">
                  <c:v>111.15499249779313</c:v>
                </c:pt>
                <c:pt idx="88" formatCode="0.0">
                  <c:v>109.34268283750302</c:v>
                </c:pt>
                <c:pt idx="89" formatCode="0.0">
                  <c:v>105.64255061441072</c:v>
                </c:pt>
                <c:pt idx="90" formatCode="0.0">
                  <c:v>103.67921514909645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127.31475363537992</c:v>
                </c:pt>
                <c:pt idx="85">
                  <c:v>122.63295367963046</c:v>
                </c:pt>
                <c:pt idx="86">
                  <c:v>117.72461501634477</c:v>
                </c:pt>
                <c:pt idx="87">
                  <c:v>112.81627635305905</c:v>
                </c:pt>
                <c:pt idx="88">
                  <c:v>107.98345059228546</c:v>
                </c:pt>
                <c:pt idx="89">
                  <c:v>103.07511192899975</c:v>
                </c:pt>
                <c:pt idx="90">
                  <c:v>98.091260363201954</c:v>
                </c:pt>
                <c:pt idx="91">
                  <c:v>93.031895894892074</c:v>
                </c:pt>
                <c:pt idx="92">
                  <c:v>88.501121744166824</c:v>
                </c:pt>
                <c:pt idx="93">
                  <c:v>84.272399203489911</c:v>
                </c:pt>
                <c:pt idx="94">
                  <c:v>80.270215370349248</c:v>
                </c:pt>
                <c:pt idx="95">
                  <c:v>76.343544439720688</c:v>
                </c:pt>
                <c:pt idx="96">
                  <c:v>72.567899314116303</c:v>
                </c:pt>
                <c:pt idx="97">
                  <c:v>69.018792896048183</c:v>
                </c:pt>
                <c:pt idx="98">
                  <c:v>65.696225185516326</c:v>
                </c:pt>
                <c:pt idx="99">
                  <c:v>62.524683280008638</c:v>
                </c:pt>
                <c:pt idx="100">
                  <c:v>59.579680082037214</c:v>
                </c:pt>
                <c:pt idx="101">
                  <c:v>56.710189786577885</c:v>
                </c:pt>
                <c:pt idx="102">
                  <c:v>53.991725296142732</c:v>
                </c:pt>
                <c:pt idx="103">
                  <c:v>51.424286610731741</c:v>
                </c:pt>
                <c:pt idx="104">
                  <c:v>49.007873730344933</c:v>
                </c:pt>
                <c:pt idx="105">
                  <c:v>46.666973752470213</c:v>
                </c:pt>
                <c:pt idx="106">
                  <c:v>44.477099579619676</c:v>
                </c:pt>
                <c:pt idx="107">
                  <c:v>42.362738309281212</c:v>
                </c:pt>
                <c:pt idx="108">
                  <c:v>40.399402843966939</c:v>
                </c:pt>
                <c:pt idx="109">
                  <c:v>38.51158028116474</c:v>
                </c:pt>
                <c:pt idx="110">
                  <c:v>36.699270620874636</c:v>
                </c:pt>
                <c:pt idx="111">
                  <c:v>34.962473863096619</c:v>
                </c:pt>
                <c:pt idx="112">
                  <c:v>33.376702910342772</c:v>
                </c:pt>
                <c:pt idx="113">
                  <c:v>31.866444860101019</c:v>
                </c:pt>
                <c:pt idx="114">
                  <c:v>30.431699712371351</c:v>
                </c:pt>
                <c:pt idx="115">
                  <c:v>28.996954564641687</c:v>
                </c:pt>
                <c:pt idx="116">
                  <c:v>27.63772231942411</c:v>
                </c:pt>
                <c:pt idx="117">
                  <c:v>26.354002976718615</c:v>
                </c:pt>
                <c:pt idx="118">
                  <c:v>25.145796536525211</c:v>
                </c:pt>
                <c:pt idx="119">
                  <c:v>24.013102998843898</c:v>
                </c:pt>
                <c:pt idx="120">
                  <c:v>22.955922363674667</c:v>
                </c:pt>
                <c:pt idx="121">
                  <c:v>21.898741728505442</c:v>
                </c:pt>
                <c:pt idx="122">
                  <c:v>20.992586898360386</c:v>
                </c:pt>
                <c:pt idx="123">
                  <c:v>20.086432068215338</c:v>
                </c:pt>
                <c:pt idx="124">
                  <c:v>19.25579014058237</c:v>
                </c:pt>
                <c:pt idx="125">
                  <c:v>18.500661115461494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127.31475363537992</c:v>
                </c:pt>
                <c:pt idx="85">
                  <c:v>123.38808270475135</c:v>
                </c:pt>
                <c:pt idx="86">
                  <c:v>119.61243757914696</c:v>
                </c:pt>
                <c:pt idx="87">
                  <c:v>116.06333116107882</c:v>
                </c:pt>
                <c:pt idx="88">
                  <c:v>112.66525054803489</c:v>
                </c:pt>
                <c:pt idx="89">
                  <c:v>109.41819574001512</c:v>
                </c:pt>
                <c:pt idx="90">
                  <c:v>106.39767963953162</c:v>
                </c:pt>
                <c:pt idx="91">
                  <c:v>103.52818934407227</c:v>
                </c:pt>
                <c:pt idx="92">
                  <c:v>100.65869904861295</c:v>
                </c:pt>
                <c:pt idx="93">
                  <c:v>97.86472165566569</c:v>
                </c:pt>
                <c:pt idx="94">
                  <c:v>95.146257165230537</c:v>
                </c:pt>
                <c:pt idx="95">
                  <c:v>92.578818479819546</c:v>
                </c:pt>
                <c:pt idx="96">
                  <c:v>90.011379794408569</c:v>
                </c:pt>
                <c:pt idx="97">
                  <c:v>87.51945401150968</c:v>
                </c:pt>
                <c:pt idx="98">
                  <c:v>85.103041131122865</c:v>
                </c:pt>
                <c:pt idx="99">
                  <c:v>82.762141153248152</c:v>
                </c:pt>
                <c:pt idx="100">
                  <c:v>80.496754077885512</c:v>
                </c:pt>
                <c:pt idx="101">
                  <c:v>78.306879905034975</c:v>
                </c:pt>
                <c:pt idx="102">
                  <c:v>76.192518634696526</c:v>
                </c:pt>
                <c:pt idx="103">
                  <c:v>74.153670266870151</c:v>
                </c:pt>
                <c:pt idx="104">
                  <c:v>72.190334801555878</c:v>
                </c:pt>
                <c:pt idx="105">
                  <c:v>70.22699933624159</c:v>
                </c:pt>
                <c:pt idx="106">
                  <c:v>68.339176773439391</c:v>
                </c:pt>
                <c:pt idx="107">
                  <c:v>66.526867113149279</c:v>
                </c:pt>
                <c:pt idx="108">
                  <c:v>64.79007035537127</c:v>
                </c:pt>
                <c:pt idx="109">
                  <c:v>63.053273597593247</c:v>
                </c:pt>
                <c:pt idx="110">
                  <c:v>61.391989742327326</c:v>
                </c:pt>
                <c:pt idx="111">
                  <c:v>59.730705887061397</c:v>
                </c:pt>
                <c:pt idx="112">
                  <c:v>58.144934934307543</c:v>
                </c:pt>
                <c:pt idx="113">
                  <c:v>56.63467688406579</c:v>
                </c:pt>
                <c:pt idx="114">
                  <c:v>55.124418833824038</c:v>
                </c:pt>
                <c:pt idx="115">
                  <c:v>53.614160783582285</c:v>
                </c:pt>
                <c:pt idx="116">
                  <c:v>52.179415635852621</c:v>
                </c:pt>
                <c:pt idx="117">
                  <c:v>50.820183390635044</c:v>
                </c:pt>
                <c:pt idx="118">
                  <c:v>49.460951145417461</c:v>
                </c:pt>
                <c:pt idx="119">
                  <c:v>48.177231802711972</c:v>
                </c:pt>
                <c:pt idx="120">
                  <c:v>46.893512460006477</c:v>
                </c:pt>
                <c:pt idx="121">
                  <c:v>45.685306019813076</c:v>
                </c:pt>
                <c:pt idx="122">
                  <c:v>44.552612482131757</c:v>
                </c:pt>
                <c:pt idx="123">
                  <c:v>43.419918944450444</c:v>
                </c:pt>
                <c:pt idx="124">
                  <c:v>42.287225406769132</c:v>
                </c:pt>
                <c:pt idx="125">
                  <c:v>41.2300447715999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127.31475363537992</c:v>
                </c:pt>
                <c:pt idx="85">
                  <c:v>124.14321172987222</c:v>
                </c:pt>
                <c:pt idx="86">
                  <c:v>121.57577304446124</c:v>
                </c:pt>
                <c:pt idx="87">
                  <c:v>119.46141177412279</c:v>
                </c:pt>
                <c:pt idx="88">
                  <c:v>117.57358921132061</c:v>
                </c:pt>
                <c:pt idx="89">
                  <c:v>116.06333116107882</c:v>
                </c:pt>
                <c:pt idx="90">
                  <c:v>115.0061505259096</c:v>
                </c:pt>
                <c:pt idx="91">
                  <c:v>114.477560208325</c:v>
                </c:pt>
                <c:pt idx="92">
                  <c:v>113.49589247566784</c:v>
                </c:pt>
                <c:pt idx="93">
                  <c:v>112.36319893798652</c:v>
                </c:pt>
                <c:pt idx="94">
                  <c:v>111.23050540030523</c:v>
                </c:pt>
                <c:pt idx="95">
                  <c:v>110.32435057016018</c:v>
                </c:pt>
                <c:pt idx="96">
                  <c:v>109.49370864252721</c:v>
                </c:pt>
                <c:pt idx="97">
                  <c:v>108.73857961740633</c:v>
                </c:pt>
                <c:pt idx="98">
                  <c:v>107.83242478726127</c:v>
                </c:pt>
                <c:pt idx="99">
                  <c:v>106.92626995711622</c:v>
                </c:pt>
                <c:pt idx="100">
                  <c:v>106.02011512697118</c:v>
                </c:pt>
                <c:pt idx="101">
                  <c:v>105.1894731993382</c:v>
                </c:pt>
                <c:pt idx="102">
                  <c:v>104.43434417421733</c:v>
                </c:pt>
                <c:pt idx="103">
                  <c:v>103.60370224658438</c:v>
                </c:pt>
                <c:pt idx="104">
                  <c:v>102.77306031895139</c:v>
                </c:pt>
                <c:pt idx="105">
                  <c:v>101.94241839131843</c:v>
                </c:pt>
                <c:pt idx="106">
                  <c:v>101.11177646368547</c:v>
                </c:pt>
                <c:pt idx="107">
                  <c:v>100.28113453605251</c:v>
                </c:pt>
                <c:pt idx="108">
                  <c:v>99.526005510931611</c:v>
                </c:pt>
                <c:pt idx="109">
                  <c:v>98.770876485810746</c:v>
                </c:pt>
                <c:pt idx="110">
                  <c:v>98.015747460689866</c:v>
                </c:pt>
                <c:pt idx="111">
                  <c:v>97.260618435568986</c:v>
                </c:pt>
                <c:pt idx="112">
                  <c:v>96.505489410448106</c:v>
                </c:pt>
                <c:pt idx="113">
                  <c:v>95.750360385327241</c:v>
                </c:pt>
                <c:pt idx="114">
                  <c:v>94.995231360206361</c:v>
                </c:pt>
                <c:pt idx="115">
                  <c:v>94.240102335085481</c:v>
                </c:pt>
                <c:pt idx="116">
                  <c:v>93.484973309964602</c:v>
                </c:pt>
                <c:pt idx="117">
                  <c:v>92.729844284843736</c:v>
                </c:pt>
                <c:pt idx="118">
                  <c:v>91.974715259722856</c:v>
                </c:pt>
                <c:pt idx="119">
                  <c:v>91.295099137114065</c:v>
                </c:pt>
                <c:pt idx="120">
                  <c:v>90.539970111993185</c:v>
                </c:pt>
                <c:pt idx="121">
                  <c:v>89.860353989384393</c:v>
                </c:pt>
                <c:pt idx="122">
                  <c:v>89.180737866775615</c:v>
                </c:pt>
                <c:pt idx="123">
                  <c:v>88.501121744166824</c:v>
                </c:pt>
                <c:pt idx="124">
                  <c:v>87.821505621558032</c:v>
                </c:pt>
                <c:pt idx="125">
                  <c:v>87.14188949894924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127.31475363537992</c:v>
                </c:pt>
                <c:pt idx="85">
                  <c:v>125.27590526755354</c:v>
                </c:pt>
                <c:pt idx="86">
                  <c:v>124.44526333992057</c:v>
                </c:pt>
                <c:pt idx="87">
                  <c:v>124.36975043740848</c:v>
                </c:pt>
                <c:pt idx="88">
                  <c:v>124.74731494996894</c:v>
                </c:pt>
                <c:pt idx="89">
                  <c:v>125.88000848765023</c:v>
                </c:pt>
                <c:pt idx="90">
                  <c:v>127.99436975798871</c:v>
                </c:pt>
                <c:pt idx="91">
                  <c:v>131.24142456600848</c:v>
                </c:pt>
                <c:pt idx="92">
                  <c:v>133.5823245438832</c:v>
                </c:pt>
                <c:pt idx="93">
                  <c:v>135.54566000919746</c:v>
                </c:pt>
                <c:pt idx="94">
                  <c:v>137.58450837702384</c:v>
                </c:pt>
                <c:pt idx="95">
                  <c:v>140.07643415992274</c:v>
                </c:pt>
                <c:pt idx="96">
                  <c:v>142.87041155286997</c:v>
                </c:pt>
                <c:pt idx="97">
                  <c:v>145.73990184832931</c:v>
                </c:pt>
                <c:pt idx="98">
                  <c:v>148.45836633876448</c:v>
                </c:pt>
                <c:pt idx="99">
                  <c:v>150.95029212166335</c:v>
                </c:pt>
                <c:pt idx="100">
                  <c:v>153.51773080707437</c:v>
                </c:pt>
                <c:pt idx="101">
                  <c:v>156.38722110253369</c:v>
                </c:pt>
                <c:pt idx="102">
                  <c:v>159.40773720301721</c:v>
                </c:pt>
                <c:pt idx="103">
                  <c:v>162.4282533035007</c:v>
                </c:pt>
                <c:pt idx="104">
                  <c:v>165.44876940398422</c:v>
                </c:pt>
                <c:pt idx="105">
                  <c:v>168.39377260195562</c:v>
                </c:pt>
                <c:pt idx="106">
                  <c:v>171.41428870243914</c:v>
                </c:pt>
                <c:pt idx="107">
                  <c:v>174.58583060794683</c:v>
                </c:pt>
                <c:pt idx="108">
                  <c:v>177.83288541596659</c:v>
                </c:pt>
                <c:pt idx="109">
                  <c:v>181.15545312649846</c:v>
                </c:pt>
                <c:pt idx="110">
                  <c:v>184.40250793451824</c:v>
                </c:pt>
                <c:pt idx="111">
                  <c:v>187.72507564505011</c:v>
                </c:pt>
                <c:pt idx="112">
                  <c:v>191.12315625809404</c:v>
                </c:pt>
                <c:pt idx="113">
                  <c:v>194.59674977365006</c:v>
                </c:pt>
                <c:pt idx="114">
                  <c:v>198.14585619171817</c:v>
                </c:pt>
                <c:pt idx="115">
                  <c:v>201.77047551229842</c:v>
                </c:pt>
                <c:pt idx="116">
                  <c:v>205.39509483287864</c:v>
                </c:pt>
                <c:pt idx="117">
                  <c:v>209.09522705597092</c:v>
                </c:pt>
                <c:pt idx="118">
                  <c:v>212.87087218157529</c:v>
                </c:pt>
                <c:pt idx="119">
                  <c:v>216.79754311220387</c:v>
                </c:pt>
                <c:pt idx="120">
                  <c:v>220.72421404283241</c:v>
                </c:pt>
                <c:pt idx="121">
                  <c:v>224.72639787597305</c:v>
                </c:pt>
                <c:pt idx="122">
                  <c:v>228.72858170911374</c:v>
                </c:pt>
                <c:pt idx="123">
                  <c:v>232.88179134727855</c:v>
                </c:pt>
                <c:pt idx="124">
                  <c:v>237.11051388795548</c:v>
                </c:pt>
                <c:pt idx="125">
                  <c:v>241.41474933114449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661</c:v>
                </c:pt>
                <c:pt idx="1">
                  <c:v>478</c:v>
                </c:pt>
                <c:pt idx="2">
                  <c:v>309</c:v>
                </c:pt>
                <c:pt idx="3">
                  <c:v>267</c:v>
                </c:pt>
                <c:pt idx="4">
                  <c:v>233</c:v>
                </c:pt>
                <c:pt idx="5">
                  <c:v>750</c:v>
                </c:pt>
                <c:pt idx="6">
                  <c:v>901</c:v>
                </c:pt>
                <c:pt idx="7">
                  <c:v>527</c:v>
                </c:pt>
                <c:pt idx="8">
                  <c:v>505</c:v>
                </c:pt>
                <c:pt idx="9">
                  <c:v>282</c:v>
                </c:pt>
                <c:pt idx="10">
                  <c:v>135</c:v>
                </c:pt>
                <c:pt idx="11">
                  <c:v>438</c:v>
                </c:pt>
                <c:pt idx="12">
                  <c:v>560</c:v>
                </c:pt>
                <c:pt idx="13">
                  <c:v>441</c:v>
                </c:pt>
                <c:pt idx="14">
                  <c:v>360</c:v>
                </c:pt>
                <c:pt idx="15">
                  <c:v>360</c:v>
                </c:pt>
                <c:pt idx="16">
                  <c:v>188</c:v>
                </c:pt>
                <c:pt idx="17">
                  <c:v>92</c:v>
                </c:pt>
                <c:pt idx="18">
                  <c:v>353</c:v>
                </c:pt>
                <c:pt idx="19">
                  <c:v>461</c:v>
                </c:pt>
                <c:pt idx="20">
                  <c:v>271</c:v>
                </c:pt>
                <c:pt idx="21">
                  <c:v>320</c:v>
                </c:pt>
                <c:pt idx="22">
                  <c:v>254</c:v>
                </c:pt>
                <c:pt idx="23">
                  <c:v>185</c:v>
                </c:pt>
                <c:pt idx="24">
                  <c:v>92</c:v>
                </c:pt>
                <c:pt idx="25">
                  <c:v>340</c:v>
                </c:pt>
                <c:pt idx="26">
                  <c:v>329</c:v>
                </c:pt>
                <c:pt idx="27">
                  <c:v>250</c:v>
                </c:pt>
                <c:pt idx="28">
                  <c:v>222</c:v>
                </c:pt>
                <c:pt idx="29">
                  <c:v>237</c:v>
                </c:pt>
                <c:pt idx="30">
                  <c:v>115</c:v>
                </c:pt>
                <c:pt idx="3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332</c:v>
                </c:pt>
                <c:pt idx="26">
                  <c:v>309</c:v>
                </c:pt>
                <c:pt idx="27">
                  <c:v>292</c:v>
                </c:pt>
                <c:pt idx="28">
                  <c:v>279</c:v>
                </c:pt>
                <c:pt idx="29">
                  <c:v>267</c:v>
                </c:pt>
                <c:pt idx="30">
                  <c:v>255</c:v>
                </c:pt>
                <c:pt idx="31">
                  <c:v>243</c:v>
                </c:pt>
                <c:pt idx="32">
                  <c:v>230</c:v>
                </c:pt>
                <c:pt idx="33">
                  <c:v>218</c:v>
                </c:pt>
                <c:pt idx="34">
                  <c:v>208</c:v>
                </c:pt>
                <c:pt idx="35">
                  <c:v>198</c:v>
                </c:pt>
                <c:pt idx="36">
                  <c:v>189</c:v>
                </c:pt>
                <c:pt idx="37">
                  <c:v>180</c:v>
                </c:pt>
                <c:pt idx="38">
                  <c:v>171</c:v>
                </c:pt>
                <c:pt idx="39">
                  <c:v>162</c:v>
                </c:pt>
                <c:pt idx="40">
                  <c:v>155</c:v>
                </c:pt>
                <c:pt idx="41">
                  <c:v>147</c:v>
                </c:pt>
                <c:pt idx="42">
                  <c:v>140</c:v>
                </c:pt>
                <c:pt idx="43">
                  <c:v>134</c:v>
                </c:pt>
                <c:pt idx="44">
                  <c:v>127</c:v>
                </c:pt>
                <c:pt idx="45">
                  <c:v>121</c:v>
                </c:pt>
                <c:pt idx="46">
                  <c:v>116</c:v>
                </c:pt>
                <c:pt idx="47">
                  <c:v>110</c:v>
                </c:pt>
                <c:pt idx="48">
                  <c:v>105</c:v>
                </c:pt>
                <c:pt idx="49">
                  <c:v>100</c:v>
                </c:pt>
                <c:pt idx="50">
                  <c:v>96</c:v>
                </c:pt>
                <c:pt idx="51">
                  <c:v>91</c:v>
                </c:pt>
                <c:pt idx="52">
                  <c:v>87</c:v>
                </c:pt>
                <c:pt idx="53">
                  <c:v>83</c:v>
                </c:pt>
                <c:pt idx="54">
                  <c:v>79</c:v>
                </c:pt>
                <c:pt idx="55">
                  <c:v>76</c:v>
                </c:pt>
                <c:pt idx="56">
                  <c:v>72</c:v>
                </c:pt>
                <c:pt idx="57">
                  <c:v>69</c:v>
                </c:pt>
                <c:pt idx="58">
                  <c:v>66</c:v>
                </c:pt>
                <c:pt idx="59">
                  <c:v>63</c:v>
                </c:pt>
                <c:pt idx="60">
                  <c:v>60</c:v>
                </c:pt>
                <c:pt idx="61">
                  <c:v>58</c:v>
                </c:pt>
                <c:pt idx="62">
                  <c:v>55</c:v>
                </c:pt>
                <c:pt idx="63">
                  <c:v>53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332</c:v>
                </c:pt>
                <c:pt idx="26">
                  <c:v>324</c:v>
                </c:pt>
                <c:pt idx="27">
                  <c:v>316</c:v>
                </c:pt>
                <c:pt idx="28">
                  <c:v>307</c:v>
                </c:pt>
                <c:pt idx="29">
                  <c:v>298</c:v>
                </c:pt>
                <c:pt idx="30">
                  <c:v>289</c:v>
                </c:pt>
                <c:pt idx="31">
                  <c:v>281</c:v>
                </c:pt>
                <c:pt idx="32">
                  <c:v>274</c:v>
                </c:pt>
                <c:pt idx="33">
                  <c:v>266</c:v>
                </c:pt>
                <c:pt idx="34">
                  <c:v>259</c:v>
                </c:pt>
                <c:pt idx="35">
                  <c:v>252</c:v>
                </c:pt>
                <c:pt idx="36">
                  <c:v>245</c:v>
                </c:pt>
                <c:pt idx="37">
                  <c:v>238</c:v>
                </c:pt>
                <c:pt idx="38">
                  <c:v>232</c:v>
                </c:pt>
                <c:pt idx="39">
                  <c:v>226</c:v>
                </c:pt>
                <c:pt idx="40">
                  <c:v>219</c:v>
                </c:pt>
                <c:pt idx="41">
                  <c:v>213</c:v>
                </c:pt>
                <c:pt idx="42">
                  <c:v>208</c:v>
                </c:pt>
                <c:pt idx="43">
                  <c:v>202</c:v>
                </c:pt>
                <c:pt idx="44">
                  <c:v>196</c:v>
                </c:pt>
                <c:pt idx="45">
                  <c:v>191</c:v>
                </c:pt>
                <c:pt idx="46">
                  <c:v>186</c:v>
                </c:pt>
                <c:pt idx="47">
                  <c:v>181</c:v>
                </c:pt>
                <c:pt idx="48">
                  <c:v>176</c:v>
                </c:pt>
                <c:pt idx="49">
                  <c:v>172</c:v>
                </c:pt>
                <c:pt idx="50">
                  <c:v>167</c:v>
                </c:pt>
                <c:pt idx="51">
                  <c:v>163</c:v>
                </c:pt>
                <c:pt idx="52">
                  <c:v>158</c:v>
                </c:pt>
                <c:pt idx="53">
                  <c:v>154</c:v>
                </c:pt>
                <c:pt idx="54">
                  <c:v>150</c:v>
                </c:pt>
                <c:pt idx="55">
                  <c:v>146</c:v>
                </c:pt>
                <c:pt idx="56">
                  <c:v>142</c:v>
                </c:pt>
                <c:pt idx="57">
                  <c:v>139</c:v>
                </c:pt>
                <c:pt idx="58">
                  <c:v>135</c:v>
                </c:pt>
                <c:pt idx="59">
                  <c:v>132</c:v>
                </c:pt>
                <c:pt idx="60">
                  <c:v>128</c:v>
                </c:pt>
                <c:pt idx="61">
                  <c:v>125</c:v>
                </c:pt>
                <c:pt idx="62">
                  <c:v>122</c:v>
                </c:pt>
                <c:pt idx="63">
                  <c:v>119</c:v>
                </c:pt>
                <c:pt idx="64">
                  <c:v>116</c:v>
                </c:pt>
                <c:pt idx="65">
                  <c:v>113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332</c:v>
                </c:pt>
                <c:pt idx="26">
                  <c:v>339</c:v>
                </c:pt>
                <c:pt idx="27">
                  <c:v>339</c:v>
                </c:pt>
                <c:pt idx="28">
                  <c:v>335</c:v>
                </c:pt>
                <c:pt idx="29">
                  <c:v>328</c:v>
                </c:pt>
                <c:pt idx="30">
                  <c:v>324</c:v>
                </c:pt>
                <c:pt idx="31">
                  <c:v>322</c:v>
                </c:pt>
                <c:pt idx="32">
                  <c:v>321</c:v>
                </c:pt>
                <c:pt idx="33">
                  <c:v>320</c:v>
                </c:pt>
                <c:pt idx="34">
                  <c:v>316</c:v>
                </c:pt>
                <c:pt idx="35">
                  <c:v>312</c:v>
                </c:pt>
                <c:pt idx="36">
                  <c:v>309</c:v>
                </c:pt>
                <c:pt idx="37">
                  <c:v>308</c:v>
                </c:pt>
                <c:pt idx="38">
                  <c:v>306</c:v>
                </c:pt>
                <c:pt idx="39">
                  <c:v>304</c:v>
                </c:pt>
                <c:pt idx="40">
                  <c:v>301</c:v>
                </c:pt>
                <c:pt idx="41">
                  <c:v>298</c:v>
                </c:pt>
                <c:pt idx="42">
                  <c:v>295</c:v>
                </c:pt>
                <c:pt idx="43">
                  <c:v>293</c:v>
                </c:pt>
                <c:pt idx="44">
                  <c:v>291</c:v>
                </c:pt>
                <c:pt idx="45">
                  <c:v>289</c:v>
                </c:pt>
                <c:pt idx="46">
                  <c:v>287</c:v>
                </c:pt>
                <c:pt idx="47">
                  <c:v>284</c:v>
                </c:pt>
                <c:pt idx="48">
                  <c:v>282</c:v>
                </c:pt>
                <c:pt idx="49">
                  <c:v>280</c:v>
                </c:pt>
                <c:pt idx="50">
                  <c:v>278</c:v>
                </c:pt>
                <c:pt idx="51">
                  <c:v>276</c:v>
                </c:pt>
                <c:pt idx="52">
                  <c:v>273</c:v>
                </c:pt>
                <c:pt idx="53">
                  <c:v>271</c:v>
                </c:pt>
                <c:pt idx="54">
                  <c:v>269</c:v>
                </c:pt>
                <c:pt idx="55">
                  <c:v>267</c:v>
                </c:pt>
                <c:pt idx="56">
                  <c:v>265</c:v>
                </c:pt>
                <c:pt idx="57">
                  <c:v>263</c:v>
                </c:pt>
                <c:pt idx="58">
                  <c:v>261</c:v>
                </c:pt>
                <c:pt idx="59">
                  <c:v>259</c:v>
                </c:pt>
                <c:pt idx="60">
                  <c:v>257</c:v>
                </c:pt>
                <c:pt idx="61">
                  <c:v>255</c:v>
                </c:pt>
                <c:pt idx="62">
                  <c:v>253</c:v>
                </c:pt>
                <c:pt idx="63">
                  <c:v>251</c:v>
                </c:pt>
                <c:pt idx="64">
                  <c:v>249</c:v>
                </c:pt>
                <c:pt idx="65">
                  <c:v>247</c:v>
                </c:pt>
                <c:pt idx="66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332</c:v>
                </c:pt>
                <c:pt idx="26">
                  <c:v>362</c:v>
                </c:pt>
                <c:pt idx="27">
                  <c:v>375</c:v>
                </c:pt>
                <c:pt idx="28">
                  <c:v>377</c:v>
                </c:pt>
                <c:pt idx="29">
                  <c:v>373</c:v>
                </c:pt>
                <c:pt idx="30">
                  <c:v>377</c:v>
                </c:pt>
                <c:pt idx="31">
                  <c:v>386</c:v>
                </c:pt>
                <c:pt idx="32">
                  <c:v>397</c:v>
                </c:pt>
                <c:pt idx="33">
                  <c:v>409</c:v>
                </c:pt>
                <c:pt idx="34">
                  <c:v>414</c:v>
                </c:pt>
                <c:pt idx="35">
                  <c:v>418</c:v>
                </c:pt>
                <c:pt idx="36">
                  <c:v>423</c:v>
                </c:pt>
                <c:pt idx="37">
                  <c:v>434</c:v>
                </c:pt>
                <c:pt idx="38">
                  <c:v>444</c:v>
                </c:pt>
                <c:pt idx="39">
                  <c:v>452</c:v>
                </c:pt>
                <c:pt idx="40">
                  <c:v>460</c:v>
                </c:pt>
                <c:pt idx="41">
                  <c:v>467</c:v>
                </c:pt>
                <c:pt idx="42">
                  <c:v>475</c:v>
                </c:pt>
                <c:pt idx="43">
                  <c:v>484</c:v>
                </c:pt>
                <c:pt idx="44">
                  <c:v>494</c:v>
                </c:pt>
                <c:pt idx="45">
                  <c:v>503</c:v>
                </c:pt>
                <c:pt idx="46">
                  <c:v>512</c:v>
                </c:pt>
                <c:pt idx="47">
                  <c:v>521</c:v>
                </c:pt>
                <c:pt idx="48">
                  <c:v>530</c:v>
                </c:pt>
                <c:pt idx="49">
                  <c:v>540</c:v>
                </c:pt>
                <c:pt idx="50">
                  <c:v>551</c:v>
                </c:pt>
                <c:pt idx="51">
                  <c:v>561</c:v>
                </c:pt>
                <c:pt idx="52">
                  <c:v>570</c:v>
                </c:pt>
                <c:pt idx="53">
                  <c:v>580</c:v>
                </c:pt>
                <c:pt idx="54">
                  <c:v>591</c:v>
                </c:pt>
                <c:pt idx="55">
                  <c:v>602</c:v>
                </c:pt>
                <c:pt idx="56">
                  <c:v>613</c:v>
                </c:pt>
                <c:pt idx="57">
                  <c:v>624</c:v>
                </c:pt>
                <c:pt idx="58">
                  <c:v>635</c:v>
                </c:pt>
                <c:pt idx="59">
                  <c:v>647</c:v>
                </c:pt>
                <c:pt idx="60">
                  <c:v>659</c:v>
                </c:pt>
                <c:pt idx="61">
                  <c:v>670</c:v>
                </c:pt>
                <c:pt idx="62">
                  <c:v>683</c:v>
                </c:pt>
                <c:pt idx="63">
                  <c:v>695</c:v>
                </c:pt>
                <c:pt idx="64">
                  <c:v>707</c:v>
                </c:pt>
                <c:pt idx="65">
                  <c:v>720</c:v>
                </c:pt>
                <c:pt idx="66">
                  <c:v>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D-4E4E-806B-7C98A890C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452.0839394689782</c:v>
                </c:pt>
                <c:pt idx="1">
                  <c:v>467.75021459909141</c:v>
                </c:pt>
                <c:pt idx="2">
                  <c:v>477.56870961151242</c:v>
                </c:pt>
                <c:pt idx="3">
                  <c:v>494.96766033205284</c:v>
                </c:pt>
                <c:pt idx="4">
                  <c:v>514.96562443823404</c:v>
                </c:pt>
                <c:pt idx="5">
                  <c:v>534.02505593293392</c:v>
                </c:pt>
                <c:pt idx="6">
                  <c:v>536.04651078843244</c:v>
                </c:pt>
                <c:pt idx="7">
                  <c:v>548.24743473769092</c:v>
                </c:pt>
                <c:pt idx="8">
                  <c:v>546.22597988219252</c:v>
                </c:pt>
                <c:pt idx="9">
                  <c:v>562.54200835871575</c:v>
                </c:pt>
                <c:pt idx="10">
                  <c:v>574.38195822663533</c:v>
                </c:pt>
                <c:pt idx="11">
                  <c:v>567.66784031372981</c:v>
                </c:pt>
                <c:pt idx="12">
                  <c:v>581.02388132327326</c:v>
                </c:pt>
                <c:pt idx="13">
                  <c:v>587.73799923617889</c:v>
                </c:pt>
                <c:pt idx="14">
                  <c:v>596.76235126965412</c:v>
                </c:pt>
                <c:pt idx="15">
                  <c:v>637.98559135856931</c:v>
                </c:pt>
                <c:pt idx="16">
                  <c:v>658.05575028101828</c:v>
                </c:pt>
                <c:pt idx="17">
                  <c:v>694.87510657759753</c:v>
                </c:pt>
                <c:pt idx="18">
                  <c:v>750.75389436887656</c:v>
                </c:pt>
                <c:pt idx="19">
                  <c:v>772.0513651678782</c:v>
                </c:pt>
                <c:pt idx="20">
                  <c:v>792.91566706927301</c:v>
                </c:pt>
                <c:pt idx="21">
                  <c:v>824.24821732949931</c:v>
                </c:pt>
                <c:pt idx="22">
                  <c:v>865.97682113228916</c:v>
                </c:pt>
                <c:pt idx="23">
                  <c:v>893.04987723271483</c:v>
                </c:pt>
                <c:pt idx="24">
                  <c:v>931.38532467091795</c:v>
                </c:pt>
                <c:pt idx="25">
                  <c:v>960.04666672923554</c:v>
                </c:pt>
                <c:pt idx="26">
                  <c:v>981.63291679330848</c:v>
                </c:pt>
                <c:pt idx="27">
                  <c:v>990.80165845931936</c:v>
                </c:pt>
                <c:pt idx="28">
                  <c:v>1000.3313742066692</c:v>
                </c:pt>
                <c:pt idx="29">
                  <c:v>1023.0005465147591</c:v>
                </c:pt>
                <c:pt idx="30">
                  <c:v>1040.904860949174</c:v>
                </c:pt>
                <c:pt idx="31">
                  <c:v>1056.3545516304839</c:v>
                </c:pt>
                <c:pt idx="32">
                  <c:v>1040.4716920515673</c:v>
                </c:pt>
                <c:pt idx="33">
                  <c:v>1055.1994345701989</c:v>
                </c:pt>
                <c:pt idx="34">
                  <c:v>1048.4853166572934</c:v>
                </c:pt>
                <c:pt idx="35">
                  <c:v>1021.9898190870099</c:v>
                </c:pt>
                <c:pt idx="36">
                  <c:v>1002.7138031435068</c:v>
                </c:pt>
                <c:pt idx="37">
                  <c:v>997.29919192342152</c:v>
                </c:pt>
                <c:pt idx="38">
                  <c:v>931.67410393598925</c:v>
                </c:pt>
                <c:pt idx="39">
                  <c:v>952.89937991872318</c:v>
                </c:pt>
                <c:pt idx="40">
                  <c:v>918.46245255898134</c:v>
                </c:pt>
                <c:pt idx="41">
                  <c:v>907.92200938388225</c:v>
                </c:pt>
                <c:pt idx="42">
                  <c:v>899.83618996188829</c:v>
                </c:pt>
                <c:pt idx="43">
                  <c:v>877.3836021026018</c:v>
                </c:pt>
                <c:pt idx="44">
                  <c:v>835.36621903474088</c:v>
                </c:pt>
                <c:pt idx="45">
                  <c:v>826.34186700126565</c:v>
                </c:pt>
                <c:pt idx="46">
                  <c:v>759.92263603488743</c:v>
                </c:pt>
                <c:pt idx="47">
                  <c:v>730.467150997624</c:v>
                </c:pt>
                <c:pt idx="48">
                  <c:v>715.08965513258227</c:v>
                </c:pt>
                <c:pt idx="49">
                  <c:v>700.14532816514702</c:v>
                </c:pt>
                <c:pt idx="50">
                  <c:v>654.01284057002135</c:v>
                </c:pt>
                <c:pt idx="51">
                  <c:v>611.41789897201807</c:v>
                </c:pt>
                <c:pt idx="52">
                  <c:v>578.20828348882901</c:v>
                </c:pt>
                <c:pt idx="53">
                  <c:v>553.95082522284736</c:v>
                </c:pt>
                <c:pt idx="54">
                  <c:v>533.66408185159491</c:v>
                </c:pt>
                <c:pt idx="55">
                  <c:v>525.57826242960107</c:v>
                </c:pt>
                <c:pt idx="56">
                  <c:v>506.08566203729441</c:v>
                </c:pt>
                <c:pt idx="57">
                  <c:v>474.53652732826481</c:v>
                </c:pt>
                <c:pt idx="58">
                  <c:v>452.01174465271043</c:v>
                </c:pt>
                <c:pt idx="59" formatCode="0.0">
                  <c:v>419.09090843459256</c:v>
                </c:pt>
                <c:pt idx="60" formatCode="0.0">
                  <c:v>367.1828355380427</c:v>
                </c:pt>
                <c:pt idx="61" formatCode="0.0">
                  <c:v>346.39072845291565</c:v>
                </c:pt>
                <c:pt idx="62" formatCode="0.0">
                  <c:v>348.84535220602089</c:v>
                </c:pt>
                <c:pt idx="63" formatCode="0.0">
                  <c:v>295.49338298411499</c:v>
                </c:pt>
                <c:pt idx="64" formatCode="0.0">
                  <c:v>259.10719558514262</c:v>
                </c:pt>
                <c:pt idx="65" formatCode="0.0">
                  <c:v>259.82914374782058</c:v>
                </c:pt>
                <c:pt idx="66" formatCode="0.0">
                  <c:v>250.15503836793513</c:v>
                </c:pt>
                <c:pt idx="67" formatCode="0.0">
                  <c:v>252.10429840716577</c:v>
                </c:pt>
                <c:pt idx="68" formatCode="0.0">
                  <c:v>250.15503836793513</c:v>
                </c:pt>
                <c:pt idx="69" formatCode="0.0">
                  <c:v>240.62532262058519</c:v>
                </c:pt>
                <c:pt idx="70" formatCode="0.0">
                  <c:v>255.42525995548468</c:v>
                </c:pt>
                <c:pt idx="71" formatCode="0.0">
                  <c:v>241.70824486460222</c:v>
                </c:pt>
                <c:pt idx="72" formatCode="0.0">
                  <c:v>208.49862938141314</c:v>
                </c:pt>
                <c:pt idx="73" formatCode="0.0">
                  <c:v>196.44209506469016</c:v>
                </c:pt>
                <c:pt idx="74" formatCode="0.0">
                  <c:v>185.97384670585882</c:v>
                </c:pt>
                <c:pt idx="75" formatCode="0.0">
                  <c:v>179.18753397668542</c:v>
                </c:pt>
                <c:pt idx="76" formatCode="0.0">
                  <c:v>176.0831568771699</c:v>
                </c:pt>
                <c:pt idx="77" formatCode="0.0">
                  <c:v>169.94659749440672</c:v>
                </c:pt>
                <c:pt idx="78" formatCode="0.0">
                  <c:v>162.79931068389428</c:v>
                </c:pt>
                <c:pt idx="79" formatCode="0.0">
                  <c:v>150.52619191836789</c:v>
                </c:pt>
                <c:pt idx="80" formatCode="0.0">
                  <c:v>147.63839926765579</c:v>
                </c:pt>
                <c:pt idx="81" formatCode="0.0">
                  <c:v>139.98574874326874</c:v>
                </c:pt>
                <c:pt idx="82" formatCode="0.0">
                  <c:v>139.76916429446533</c:v>
                </c:pt>
                <c:pt idx="83" formatCode="0.0">
                  <c:v>139.76916429446533</c:v>
                </c:pt>
                <c:pt idx="84" formatCode="0.0">
                  <c:v>138.83063168298389</c:v>
                </c:pt>
                <c:pt idx="85" formatCode="0.0">
                  <c:v>129.30091593563398</c:v>
                </c:pt>
                <c:pt idx="86" formatCode="0.0">
                  <c:v>127.78482479401015</c:v>
                </c:pt>
                <c:pt idx="87" formatCode="0.0">
                  <c:v>120.70973279976552</c:v>
                </c:pt>
                <c:pt idx="88" formatCode="0.0">
                  <c:v>119.48242092321287</c:v>
                </c:pt>
                <c:pt idx="89" formatCode="0.0">
                  <c:v>114.4287837844667</c:v>
                </c:pt>
                <c:pt idx="90" formatCode="0.0">
                  <c:v>112.33513411270043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151.89789342745613</c:v>
                </c:pt>
                <c:pt idx="85">
                  <c:v>146.26669775856755</c:v>
                </c:pt>
                <c:pt idx="86">
                  <c:v>140.41891764087555</c:v>
                </c:pt>
                <c:pt idx="87">
                  <c:v>134.49894270691576</c:v>
                </c:pt>
                <c:pt idx="88">
                  <c:v>128.65116258922376</c:v>
                </c:pt>
                <c:pt idx="89">
                  <c:v>122.80338247153179</c:v>
                </c:pt>
                <c:pt idx="90">
                  <c:v>116.88340753757198</c:v>
                </c:pt>
                <c:pt idx="91">
                  <c:v>110.89123778734439</c:v>
                </c:pt>
                <c:pt idx="92">
                  <c:v>105.47662656725922</c:v>
                </c:pt>
                <c:pt idx="93">
                  <c:v>100.49518424478086</c:v>
                </c:pt>
                <c:pt idx="94">
                  <c:v>95.730326371105903</c:v>
                </c:pt>
                <c:pt idx="95">
                  <c:v>91.109858129966554</c:v>
                </c:pt>
                <c:pt idx="96">
                  <c:v>86.633779521362797</c:v>
                </c:pt>
                <c:pt idx="97">
                  <c:v>82.374285361562471</c:v>
                </c:pt>
                <c:pt idx="98">
                  <c:v>78.331375650565548</c:v>
                </c:pt>
                <c:pt idx="99">
                  <c:v>74.577245204639823</c:v>
                </c:pt>
                <c:pt idx="100">
                  <c:v>71.039699207517501</c:v>
                </c:pt>
                <c:pt idx="101">
                  <c:v>67.646542842930785</c:v>
                </c:pt>
                <c:pt idx="102">
                  <c:v>64.325581294611879</c:v>
                </c:pt>
                <c:pt idx="103">
                  <c:v>61.221204195096384</c:v>
                </c:pt>
                <c:pt idx="104">
                  <c:v>58.261216728116487</c:v>
                </c:pt>
                <c:pt idx="105">
                  <c:v>55.51781370994</c:v>
                </c:pt>
                <c:pt idx="106">
                  <c:v>52.918800324299113</c:v>
                </c:pt>
                <c:pt idx="107">
                  <c:v>50.391981754926029</c:v>
                </c:pt>
                <c:pt idx="108">
                  <c:v>48.009552818088558</c:v>
                </c:pt>
                <c:pt idx="109">
                  <c:v>45.771513513786687</c:v>
                </c:pt>
                <c:pt idx="110">
                  <c:v>43.677863842020415</c:v>
                </c:pt>
                <c:pt idx="111">
                  <c:v>41.656408986521953</c:v>
                </c:pt>
                <c:pt idx="112">
                  <c:v>39.707148947291287</c:v>
                </c:pt>
                <c:pt idx="113">
                  <c:v>37.902278540596228</c:v>
                </c:pt>
                <c:pt idx="114">
                  <c:v>36.169602950168972</c:v>
                </c:pt>
                <c:pt idx="115">
                  <c:v>34.509122176009512</c:v>
                </c:pt>
                <c:pt idx="116">
                  <c:v>32.993031034385673</c:v>
                </c:pt>
                <c:pt idx="117">
                  <c:v>31.47693989276182</c:v>
                </c:pt>
                <c:pt idx="118">
                  <c:v>30.105238383673573</c:v>
                </c:pt>
                <c:pt idx="119">
                  <c:v>28.733536874585329</c:v>
                </c:pt>
                <c:pt idx="120">
                  <c:v>27.434030181764886</c:v>
                </c:pt>
                <c:pt idx="121">
                  <c:v>26.206718305212249</c:v>
                </c:pt>
                <c:pt idx="122">
                  <c:v>25.051601244927415</c:v>
                </c:pt>
                <c:pt idx="123">
                  <c:v>23.968679000910377</c:v>
                </c:pt>
                <c:pt idx="124">
                  <c:v>22.957951573161143</c:v>
                </c:pt>
                <c:pt idx="125">
                  <c:v>21.947224145411912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151.89789342745613</c:v>
                </c:pt>
                <c:pt idx="85">
                  <c:v>147.20523037004895</c:v>
                </c:pt>
                <c:pt idx="86">
                  <c:v>142.80134657771302</c:v>
                </c:pt>
                <c:pt idx="87">
                  <c:v>138.54185241791271</c:v>
                </c:pt>
                <c:pt idx="88">
                  <c:v>134.49894270691576</c:v>
                </c:pt>
                <c:pt idx="89">
                  <c:v>130.67261744472222</c:v>
                </c:pt>
                <c:pt idx="90">
                  <c:v>126.99068181506431</c:v>
                </c:pt>
                <c:pt idx="91">
                  <c:v>123.52533063420981</c:v>
                </c:pt>
                <c:pt idx="92">
                  <c:v>120.0599794533553</c:v>
                </c:pt>
                <c:pt idx="93">
                  <c:v>116.66682308876858</c:v>
                </c:pt>
                <c:pt idx="94">
                  <c:v>113.41805635671747</c:v>
                </c:pt>
                <c:pt idx="95">
                  <c:v>110.24148444093416</c:v>
                </c:pt>
                <c:pt idx="96">
                  <c:v>107.20930215768648</c:v>
                </c:pt>
                <c:pt idx="97">
                  <c:v>104.32150950697438</c:v>
                </c:pt>
                <c:pt idx="98">
                  <c:v>101.50591167253009</c:v>
                </c:pt>
                <c:pt idx="99">
                  <c:v>98.762508654353596</c:v>
                </c:pt>
                <c:pt idx="100">
                  <c:v>96.091300452444912</c:v>
                </c:pt>
                <c:pt idx="101">
                  <c:v>93.492287066804025</c:v>
                </c:pt>
                <c:pt idx="102">
                  <c:v>90.965468497430948</c:v>
                </c:pt>
                <c:pt idx="103">
                  <c:v>88.510844744325667</c:v>
                </c:pt>
                <c:pt idx="104">
                  <c:v>86.128415807488182</c:v>
                </c:pt>
                <c:pt idx="105">
                  <c:v>83.745986870650711</c:v>
                </c:pt>
                <c:pt idx="106">
                  <c:v>81.435752750081036</c:v>
                </c:pt>
                <c:pt idx="107">
                  <c:v>79.197713445779172</c:v>
                </c:pt>
                <c:pt idx="108">
                  <c:v>77.1040637740129</c:v>
                </c:pt>
                <c:pt idx="109">
                  <c:v>75.082608918514424</c:v>
                </c:pt>
                <c:pt idx="110">
                  <c:v>73.061154063015977</c:v>
                </c:pt>
                <c:pt idx="111">
                  <c:v>71.111894023785297</c:v>
                </c:pt>
                <c:pt idx="112">
                  <c:v>69.234828800822442</c:v>
                </c:pt>
                <c:pt idx="113">
                  <c:v>67.429958394127382</c:v>
                </c:pt>
                <c:pt idx="114">
                  <c:v>65.697282803700134</c:v>
                </c:pt>
                <c:pt idx="115">
                  <c:v>63.96460721327287</c:v>
                </c:pt>
                <c:pt idx="116">
                  <c:v>62.304126439113418</c:v>
                </c:pt>
                <c:pt idx="117">
                  <c:v>60.643645664953958</c:v>
                </c:pt>
                <c:pt idx="118">
                  <c:v>59.055359707062316</c:v>
                </c:pt>
                <c:pt idx="119">
                  <c:v>57.539268565438462</c:v>
                </c:pt>
                <c:pt idx="120">
                  <c:v>56.023177423814616</c:v>
                </c:pt>
                <c:pt idx="121">
                  <c:v>54.579281098458573</c:v>
                </c:pt>
                <c:pt idx="122">
                  <c:v>53.135384773102516</c:v>
                </c:pt>
                <c:pt idx="123">
                  <c:v>51.763683264014276</c:v>
                </c:pt>
                <c:pt idx="124">
                  <c:v>50.464176571193832</c:v>
                </c:pt>
                <c:pt idx="125">
                  <c:v>49.164669878373388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151.89789342745613</c:v>
                </c:pt>
                <c:pt idx="85">
                  <c:v>148.07156816526259</c:v>
                </c:pt>
                <c:pt idx="86">
                  <c:v>145.0393858820149</c:v>
                </c:pt>
                <c:pt idx="87">
                  <c:v>142.44037249637401</c:v>
                </c:pt>
                <c:pt idx="88">
                  <c:v>140.13013837580434</c:v>
                </c:pt>
                <c:pt idx="89">
                  <c:v>138.32526796910929</c:v>
                </c:pt>
                <c:pt idx="90">
                  <c:v>137.02576127628885</c:v>
                </c:pt>
                <c:pt idx="91">
                  <c:v>136.3038131136108</c:v>
                </c:pt>
                <c:pt idx="92">
                  <c:v>135.14869605332598</c:v>
                </c:pt>
                <c:pt idx="93">
                  <c:v>133.77699454423774</c:v>
                </c:pt>
                <c:pt idx="94">
                  <c:v>132.47748785141729</c:v>
                </c:pt>
                <c:pt idx="95">
                  <c:v>131.39456560740027</c:v>
                </c:pt>
                <c:pt idx="96">
                  <c:v>130.45603299591883</c:v>
                </c:pt>
                <c:pt idx="97">
                  <c:v>129.5175003844374</c:v>
                </c:pt>
                <c:pt idx="98">
                  <c:v>128.57896777295596</c:v>
                </c:pt>
                <c:pt idx="99">
                  <c:v>127.49604552893894</c:v>
                </c:pt>
                <c:pt idx="100">
                  <c:v>126.41312328492189</c:v>
                </c:pt>
                <c:pt idx="101">
                  <c:v>125.40239585717268</c:v>
                </c:pt>
                <c:pt idx="102">
                  <c:v>124.46386324569123</c:v>
                </c:pt>
                <c:pt idx="103">
                  <c:v>123.52533063420981</c:v>
                </c:pt>
                <c:pt idx="104">
                  <c:v>122.58679802272837</c:v>
                </c:pt>
                <c:pt idx="105">
                  <c:v>121.57607059497914</c:v>
                </c:pt>
                <c:pt idx="106">
                  <c:v>120.56534316722991</c:v>
                </c:pt>
                <c:pt idx="107">
                  <c:v>119.62681055574848</c:v>
                </c:pt>
                <c:pt idx="108">
                  <c:v>118.68827794426706</c:v>
                </c:pt>
                <c:pt idx="109">
                  <c:v>117.74974533278562</c:v>
                </c:pt>
                <c:pt idx="110">
                  <c:v>116.81121272130417</c:v>
                </c:pt>
                <c:pt idx="111">
                  <c:v>115.87268010982275</c:v>
                </c:pt>
                <c:pt idx="112">
                  <c:v>114.93414749834132</c:v>
                </c:pt>
                <c:pt idx="113">
                  <c:v>113.9956148868599</c:v>
                </c:pt>
                <c:pt idx="114">
                  <c:v>113.12927709164627</c:v>
                </c:pt>
                <c:pt idx="115">
                  <c:v>112.26293929643265</c:v>
                </c:pt>
                <c:pt idx="116">
                  <c:v>111.39660150121901</c:v>
                </c:pt>
                <c:pt idx="117">
                  <c:v>110.53026370600539</c:v>
                </c:pt>
                <c:pt idx="118">
                  <c:v>109.66392591079176</c:v>
                </c:pt>
                <c:pt idx="119">
                  <c:v>108.79758811557812</c:v>
                </c:pt>
                <c:pt idx="120">
                  <c:v>108.00344513663229</c:v>
                </c:pt>
                <c:pt idx="121">
                  <c:v>107.13710734141866</c:v>
                </c:pt>
                <c:pt idx="122">
                  <c:v>106.34296436247284</c:v>
                </c:pt>
                <c:pt idx="123">
                  <c:v>105.54882138352703</c:v>
                </c:pt>
                <c:pt idx="124">
                  <c:v>104.6824835883134</c:v>
                </c:pt>
                <c:pt idx="125">
                  <c:v>103.88834060936756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151.89789342745613</c:v>
                </c:pt>
                <c:pt idx="85">
                  <c:v>149.37107485808303</c:v>
                </c:pt>
                <c:pt idx="86">
                  <c:v>148.4325422466016</c:v>
                </c:pt>
                <c:pt idx="87">
                  <c:v>148.28815261406601</c:v>
                </c:pt>
                <c:pt idx="88">
                  <c:v>148.64912669540502</c:v>
                </c:pt>
                <c:pt idx="89">
                  <c:v>150.02082820449326</c:v>
                </c:pt>
                <c:pt idx="90">
                  <c:v>152.54764677386635</c:v>
                </c:pt>
                <c:pt idx="91">
                  <c:v>156.37397203605985</c:v>
                </c:pt>
                <c:pt idx="92">
                  <c:v>159.18956987050416</c:v>
                </c:pt>
                <c:pt idx="93">
                  <c:v>161.49980399107383</c:v>
                </c:pt>
                <c:pt idx="94">
                  <c:v>163.9544277441791</c:v>
                </c:pt>
                <c:pt idx="95">
                  <c:v>166.98661002742682</c:v>
                </c:pt>
                <c:pt idx="96">
                  <c:v>170.30757157574573</c:v>
                </c:pt>
                <c:pt idx="97">
                  <c:v>173.70072794033243</c:v>
                </c:pt>
                <c:pt idx="98">
                  <c:v>176.94949467238354</c:v>
                </c:pt>
                <c:pt idx="99">
                  <c:v>179.90948213936343</c:v>
                </c:pt>
                <c:pt idx="100">
                  <c:v>183.01385923887892</c:v>
                </c:pt>
                <c:pt idx="101">
                  <c:v>186.40701560346562</c:v>
                </c:pt>
                <c:pt idx="102">
                  <c:v>190.01675641685574</c:v>
                </c:pt>
                <c:pt idx="103">
                  <c:v>193.62649723024586</c:v>
                </c:pt>
                <c:pt idx="104">
                  <c:v>197.16404322736818</c:v>
                </c:pt>
                <c:pt idx="105">
                  <c:v>200.7015892244905</c:v>
                </c:pt>
                <c:pt idx="106">
                  <c:v>204.31133003788059</c:v>
                </c:pt>
                <c:pt idx="107">
                  <c:v>208.06546048380633</c:v>
                </c:pt>
                <c:pt idx="108">
                  <c:v>211.89178574599984</c:v>
                </c:pt>
                <c:pt idx="109">
                  <c:v>215.7903058244612</c:v>
                </c:pt>
                <c:pt idx="110">
                  <c:v>219.68882590292253</c:v>
                </c:pt>
                <c:pt idx="111">
                  <c:v>223.65954079765163</c:v>
                </c:pt>
                <c:pt idx="112">
                  <c:v>227.70245050864861</c:v>
                </c:pt>
                <c:pt idx="113">
                  <c:v>231.8897498521811</c:v>
                </c:pt>
                <c:pt idx="114">
                  <c:v>236.14924401198144</c:v>
                </c:pt>
                <c:pt idx="115">
                  <c:v>240.4809329880496</c:v>
                </c:pt>
                <c:pt idx="116">
                  <c:v>244.81262196411774</c:v>
                </c:pt>
                <c:pt idx="117">
                  <c:v>249.21650575645367</c:v>
                </c:pt>
                <c:pt idx="118">
                  <c:v>253.76477918132522</c:v>
                </c:pt>
                <c:pt idx="119">
                  <c:v>258.3852474224646</c:v>
                </c:pt>
                <c:pt idx="120">
                  <c:v>263.07791047987172</c:v>
                </c:pt>
                <c:pt idx="121">
                  <c:v>267.84276835354666</c:v>
                </c:pt>
                <c:pt idx="122">
                  <c:v>272.67982104348943</c:v>
                </c:pt>
                <c:pt idx="123">
                  <c:v>277.58906854970002</c:v>
                </c:pt>
                <c:pt idx="124">
                  <c:v>282.64270568844614</c:v>
                </c:pt>
                <c:pt idx="125">
                  <c:v>287.69634282719232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509</c:v>
                </c:pt>
                <c:pt idx="1">
                  <c:v>302</c:v>
                </c:pt>
                <c:pt idx="2">
                  <c:v>60</c:v>
                </c:pt>
                <c:pt idx="3">
                  <c:v>110</c:v>
                </c:pt>
                <c:pt idx="4">
                  <c:v>114</c:v>
                </c:pt>
                <c:pt idx="5">
                  <c:v>461</c:v>
                </c:pt>
                <c:pt idx="6">
                  <c:v>658</c:v>
                </c:pt>
                <c:pt idx="7">
                  <c:v>474</c:v>
                </c:pt>
                <c:pt idx="8">
                  <c:v>397</c:v>
                </c:pt>
                <c:pt idx="9">
                  <c:v>138</c:v>
                </c:pt>
                <c:pt idx="10">
                  <c:v>27</c:v>
                </c:pt>
                <c:pt idx="11">
                  <c:v>201</c:v>
                </c:pt>
                <c:pt idx="12">
                  <c:v>490</c:v>
                </c:pt>
                <c:pt idx="13">
                  <c:v>283</c:v>
                </c:pt>
                <c:pt idx="14">
                  <c:v>331</c:v>
                </c:pt>
                <c:pt idx="15">
                  <c:v>236</c:v>
                </c:pt>
                <c:pt idx="16">
                  <c:v>82</c:v>
                </c:pt>
                <c:pt idx="17">
                  <c:v>29</c:v>
                </c:pt>
                <c:pt idx="18">
                  <c:v>269</c:v>
                </c:pt>
                <c:pt idx="19">
                  <c:v>325</c:v>
                </c:pt>
                <c:pt idx="20">
                  <c:v>296</c:v>
                </c:pt>
                <c:pt idx="21">
                  <c:v>283</c:v>
                </c:pt>
                <c:pt idx="22">
                  <c:v>248</c:v>
                </c:pt>
                <c:pt idx="23">
                  <c:v>61</c:v>
                </c:pt>
                <c:pt idx="24">
                  <c:v>14</c:v>
                </c:pt>
                <c:pt idx="25">
                  <c:v>176</c:v>
                </c:pt>
                <c:pt idx="26">
                  <c:v>348</c:v>
                </c:pt>
                <c:pt idx="27">
                  <c:v>238</c:v>
                </c:pt>
                <c:pt idx="28">
                  <c:v>231</c:v>
                </c:pt>
                <c:pt idx="29">
                  <c:v>157</c:v>
                </c:pt>
                <c:pt idx="30">
                  <c:v>96</c:v>
                </c:pt>
                <c:pt idx="3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242</c:v>
                </c:pt>
                <c:pt idx="26">
                  <c:v>226</c:v>
                </c:pt>
                <c:pt idx="27">
                  <c:v>213</c:v>
                </c:pt>
                <c:pt idx="28">
                  <c:v>203</c:v>
                </c:pt>
                <c:pt idx="29">
                  <c:v>195</c:v>
                </c:pt>
                <c:pt idx="30">
                  <c:v>186</c:v>
                </c:pt>
                <c:pt idx="31">
                  <c:v>177</c:v>
                </c:pt>
                <c:pt idx="32">
                  <c:v>168</c:v>
                </c:pt>
                <c:pt idx="33">
                  <c:v>159</c:v>
                </c:pt>
                <c:pt idx="34">
                  <c:v>151</c:v>
                </c:pt>
                <c:pt idx="35">
                  <c:v>145</c:v>
                </c:pt>
                <c:pt idx="36">
                  <c:v>138</c:v>
                </c:pt>
                <c:pt idx="37">
                  <c:v>131</c:v>
                </c:pt>
                <c:pt idx="38">
                  <c:v>125</c:v>
                </c:pt>
                <c:pt idx="39">
                  <c:v>118</c:v>
                </c:pt>
                <c:pt idx="40">
                  <c:v>113</c:v>
                </c:pt>
                <c:pt idx="41">
                  <c:v>108</c:v>
                </c:pt>
                <c:pt idx="42">
                  <c:v>102</c:v>
                </c:pt>
                <c:pt idx="43">
                  <c:v>98</c:v>
                </c:pt>
                <c:pt idx="44">
                  <c:v>93</c:v>
                </c:pt>
                <c:pt idx="45">
                  <c:v>89</c:v>
                </c:pt>
                <c:pt idx="46">
                  <c:v>84</c:v>
                </c:pt>
                <c:pt idx="47">
                  <c:v>80</c:v>
                </c:pt>
                <c:pt idx="48">
                  <c:v>77</c:v>
                </c:pt>
                <c:pt idx="49">
                  <c:v>73</c:v>
                </c:pt>
                <c:pt idx="50">
                  <c:v>70</c:v>
                </c:pt>
                <c:pt idx="51">
                  <c:v>67</c:v>
                </c:pt>
                <c:pt idx="52">
                  <c:v>63</c:v>
                </c:pt>
                <c:pt idx="53">
                  <c:v>61</c:v>
                </c:pt>
                <c:pt idx="54">
                  <c:v>58</c:v>
                </c:pt>
                <c:pt idx="55">
                  <c:v>55</c:v>
                </c:pt>
                <c:pt idx="56">
                  <c:v>53</c:v>
                </c:pt>
                <c:pt idx="57">
                  <c:v>50</c:v>
                </c:pt>
                <c:pt idx="58">
                  <c:v>48</c:v>
                </c:pt>
                <c:pt idx="59">
                  <c:v>46</c:v>
                </c:pt>
                <c:pt idx="60">
                  <c:v>44</c:v>
                </c:pt>
                <c:pt idx="61">
                  <c:v>42</c:v>
                </c:pt>
                <c:pt idx="62">
                  <c:v>40</c:v>
                </c:pt>
                <c:pt idx="63">
                  <c:v>39</c:v>
                </c:pt>
                <c:pt idx="64">
                  <c:v>37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242</c:v>
                </c:pt>
                <c:pt idx="26">
                  <c:v>237</c:v>
                </c:pt>
                <c:pt idx="27">
                  <c:v>230</c:v>
                </c:pt>
                <c:pt idx="28">
                  <c:v>224</c:v>
                </c:pt>
                <c:pt idx="29">
                  <c:v>217</c:v>
                </c:pt>
                <c:pt idx="30">
                  <c:v>211</c:v>
                </c:pt>
                <c:pt idx="31">
                  <c:v>205</c:v>
                </c:pt>
                <c:pt idx="32">
                  <c:v>200</c:v>
                </c:pt>
                <c:pt idx="33">
                  <c:v>194</c:v>
                </c:pt>
                <c:pt idx="34">
                  <c:v>189</c:v>
                </c:pt>
                <c:pt idx="35">
                  <c:v>184</c:v>
                </c:pt>
                <c:pt idx="36">
                  <c:v>179</c:v>
                </c:pt>
                <c:pt idx="37">
                  <c:v>174</c:v>
                </c:pt>
                <c:pt idx="38">
                  <c:v>169</c:v>
                </c:pt>
                <c:pt idx="39">
                  <c:v>165</c:v>
                </c:pt>
                <c:pt idx="40">
                  <c:v>160</c:v>
                </c:pt>
                <c:pt idx="41">
                  <c:v>156</c:v>
                </c:pt>
                <c:pt idx="42">
                  <c:v>151</c:v>
                </c:pt>
                <c:pt idx="43">
                  <c:v>147</c:v>
                </c:pt>
                <c:pt idx="44">
                  <c:v>143</c:v>
                </c:pt>
                <c:pt idx="45">
                  <c:v>140</c:v>
                </c:pt>
                <c:pt idx="46">
                  <c:v>136</c:v>
                </c:pt>
                <c:pt idx="47">
                  <c:v>132</c:v>
                </c:pt>
                <c:pt idx="48">
                  <c:v>129</c:v>
                </c:pt>
                <c:pt idx="49">
                  <c:v>125</c:v>
                </c:pt>
                <c:pt idx="50">
                  <c:v>122</c:v>
                </c:pt>
                <c:pt idx="51">
                  <c:v>119</c:v>
                </c:pt>
                <c:pt idx="52">
                  <c:v>116</c:v>
                </c:pt>
                <c:pt idx="53">
                  <c:v>113</c:v>
                </c:pt>
                <c:pt idx="54">
                  <c:v>110</c:v>
                </c:pt>
                <c:pt idx="55">
                  <c:v>107</c:v>
                </c:pt>
                <c:pt idx="56">
                  <c:v>104</c:v>
                </c:pt>
                <c:pt idx="57">
                  <c:v>101</c:v>
                </c:pt>
                <c:pt idx="58">
                  <c:v>98</c:v>
                </c:pt>
                <c:pt idx="59">
                  <c:v>96</c:v>
                </c:pt>
                <c:pt idx="60">
                  <c:v>93</c:v>
                </c:pt>
                <c:pt idx="61">
                  <c:v>91</c:v>
                </c:pt>
                <c:pt idx="62">
                  <c:v>89</c:v>
                </c:pt>
                <c:pt idx="63">
                  <c:v>86</c:v>
                </c:pt>
                <c:pt idx="64">
                  <c:v>84</c:v>
                </c:pt>
                <c:pt idx="65">
                  <c:v>82</c:v>
                </c:pt>
                <c:pt idx="6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242</c:v>
                </c:pt>
                <c:pt idx="26">
                  <c:v>248</c:v>
                </c:pt>
                <c:pt idx="27">
                  <c:v>248</c:v>
                </c:pt>
                <c:pt idx="28">
                  <c:v>244</c:v>
                </c:pt>
                <c:pt idx="29">
                  <c:v>239</c:v>
                </c:pt>
                <c:pt idx="30">
                  <c:v>236</c:v>
                </c:pt>
                <c:pt idx="31">
                  <c:v>235</c:v>
                </c:pt>
                <c:pt idx="32">
                  <c:v>234</c:v>
                </c:pt>
                <c:pt idx="33">
                  <c:v>233</c:v>
                </c:pt>
                <c:pt idx="34">
                  <c:v>231</c:v>
                </c:pt>
                <c:pt idx="35">
                  <c:v>228</c:v>
                </c:pt>
                <c:pt idx="36">
                  <c:v>226</c:v>
                </c:pt>
                <c:pt idx="37">
                  <c:v>224</c:v>
                </c:pt>
                <c:pt idx="38">
                  <c:v>223</c:v>
                </c:pt>
                <c:pt idx="39">
                  <c:v>222</c:v>
                </c:pt>
                <c:pt idx="40">
                  <c:v>220</c:v>
                </c:pt>
                <c:pt idx="41">
                  <c:v>218</c:v>
                </c:pt>
                <c:pt idx="42">
                  <c:v>216</c:v>
                </c:pt>
                <c:pt idx="43">
                  <c:v>214</c:v>
                </c:pt>
                <c:pt idx="44">
                  <c:v>213</c:v>
                </c:pt>
                <c:pt idx="45">
                  <c:v>211</c:v>
                </c:pt>
                <c:pt idx="46">
                  <c:v>209</c:v>
                </c:pt>
                <c:pt idx="47">
                  <c:v>207</c:v>
                </c:pt>
                <c:pt idx="48">
                  <c:v>206</c:v>
                </c:pt>
                <c:pt idx="49">
                  <c:v>204</c:v>
                </c:pt>
                <c:pt idx="50">
                  <c:v>203</c:v>
                </c:pt>
                <c:pt idx="51">
                  <c:v>201</c:v>
                </c:pt>
                <c:pt idx="52">
                  <c:v>200</c:v>
                </c:pt>
                <c:pt idx="53">
                  <c:v>198</c:v>
                </c:pt>
                <c:pt idx="54">
                  <c:v>196</c:v>
                </c:pt>
                <c:pt idx="55">
                  <c:v>195</c:v>
                </c:pt>
                <c:pt idx="56">
                  <c:v>193</c:v>
                </c:pt>
                <c:pt idx="57">
                  <c:v>192</c:v>
                </c:pt>
                <c:pt idx="58">
                  <c:v>191</c:v>
                </c:pt>
                <c:pt idx="59">
                  <c:v>189</c:v>
                </c:pt>
                <c:pt idx="60">
                  <c:v>188</c:v>
                </c:pt>
                <c:pt idx="61">
                  <c:v>186</c:v>
                </c:pt>
                <c:pt idx="62">
                  <c:v>185</c:v>
                </c:pt>
                <c:pt idx="63">
                  <c:v>183</c:v>
                </c:pt>
                <c:pt idx="64">
                  <c:v>182</c:v>
                </c:pt>
                <c:pt idx="65">
                  <c:v>180</c:v>
                </c:pt>
                <c:pt idx="66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242</c:v>
                </c:pt>
                <c:pt idx="26">
                  <c:v>264</c:v>
                </c:pt>
                <c:pt idx="27">
                  <c:v>273</c:v>
                </c:pt>
                <c:pt idx="28">
                  <c:v>275</c:v>
                </c:pt>
                <c:pt idx="29">
                  <c:v>272</c:v>
                </c:pt>
                <c:pt idx="30">
                  <c:v>275</c:v>
                </c:pt>
                <c:pt idx="31">
                  <c:v>282</c:v>
                </c:pt>
                <c:pt idx="32">
                  <c:v>290</c:v>
                </c:pt>
                <c:pt idx="33">
                  <c:v>299</c:v>
                </c:pt>
                <c:pt idx="34">
                  <c:v>302</c:v>
                </c:pt>
                <c:pt idx="35">
                  <c:v>305</c:v>
                </c:pt>
                <c:pt idx="36">
                  <c:v>309</c:v>
                </c:pt>
                <c:pt idx="37">
                  <c:v>316</c:v>
                </c:pt>
                <c:pt idx="38">
                  <c:v>324</c:v>
                </c:pt>
                <c:pt idx="39">
                  <c:v>330</c:v>
                </c:pt>
                <c:pt idx="40">
                  <c:v>336</c:v>
                </c:pt>
                <c:pt idx="41">
                  <c:v>340</c:v>
                </c:pt>
                <c:pt idx="42">
                  <c:v>346</c:v>
                </c:pt>
                <c:pt idx="43">
                  <c:v>353</c:v>
                </c:pt>
                <c:pt idx="44">
                  <c:v>361</c:v>
                </c:pt>
                <c:pt idx="45">
                  <c:v>367</c:v>
                </c:pt>
                <c:pt idx="46">
                  <c:v>374</c:v>
                </c:pt>
                <c:pt idx="47">
                  <c:v>380</c:v>
                </c:pt>
                <c:pt idx="48">
                  <c:v>387</c:v>
                </c:pt>
                <c:pt idx="49">
                  <c:v>394</c:v>
                </c:pt>
                <c:pt idx="50">
                  <c:v>402</c:v>
                </c:pt>
                <c:pt idx="51">
                  <c:v>409</c:v>
                </c:pt>
                <c:pt idx="52">
                  <c:v>416</c:v>
                </c:pt>
                <c:pt idx="53">
                  <c:v>424</c:v>
                </c:pt>
                <c:pt idx="54">
                  <c:v>431</c:v>
                </c:pt>
                <c:pt idx="55">
                  <c:v>439</c:v>
                </c:pt>
                <c:pt idx="56">
                  <c:v>447</c:v>
                </c:pt>
                <c:pt idx="57">
                  <c:v>455</c:v>
                </c:pt>
                <c:pt idx="58">
                  <c:v>464</c:v>
                </c:pt>
                <c:pt idx="59">
                  <c:v>472</c:v>
                </c:pt>
                <c:pt idx="60">
                  <c:v>481</c:v>
                </c:pt>
                <c:pt idx="61">
                  <c:v>489</c:v>
                </c:pt>
                <c:pt idx="62">
                  <c:v>498</c:v>
                </c:pt>
                <c:pt idx="63">
                  <c:v>507</c:v>
                </c:pt>
                <c:pt idx="64">
                  <c:v>516</c:v>
                </c:pt>
                <c:pt idx="65">
                  <c:v>526</c:v>
                </c:pt>
                <c:pt idx="66">
                  <c:v>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375.57271345463244</c:v>
                </c:pt>
                <c:pt idx="1">
                  <c:v>366.10188438446596</c:v>
                </c:pt>
                <c:pt idx="2">
                  <c:v>364.85980844083758</c:v>
                </c:pt>
                <c:pt idx="3">
                  <c:v>371.84648562374724</c:v>
                </c:pt>
                <c:pt idx="4">
                  <c:v>376.03849193349305</c:v>
                </c:pt>
                <c:pt idx="5">
                  <c:v>375.26219446872534</c:v>
                </c:pt>
                <c:pt idx="6">
                  <c:v>373.2438210603292</c:v>
                </c:pt>
                <c:pt idx="7">
                  <c:v>368.89655525762981</c:v>
                </c:pt>
                <c:pt idx="8">
                  <c:v>365.94662489151244</c:v>
                </c:pt>
                <c:pt idx="9">
                  <c:v>368.58603627172272</c:v>
                </c:pt>
                <c:pt idx="10">
                  <c:v>390.32236528521946</c:v>
                </c:pt>
                <c:pt idx="11">
                  <c:v>383.6462070882169</c:v>
                </c:pt>
                <c:pt idx="12">
                  <c:v>389.39080832749818</c:v>
                </c:pt>
                <c:pt idx="13">
                  <c:v>387.68295390500913</c:v>
                </c:pt>
                <c:pt idx="14">
                  <c:v>395.44592855268655</c:v>
                </c:pt>
                <c:pt idx="15">
                  <c:v>439.07384607263344</c:v>
                </c:pt>
                <c:pt idx="16">
                  <c:v>450.25252956528897</c:v>
                </c:pt>
                <c:pt idx="17">
                  <c:v>438.76332708672635</c:v>
                </c:pt>
                <c:pt idx="18">
                  <c:v>475.24930793081018</c:v>
                </c:pt>
                <c:pt idx="19">
                  <c:v>469.65996618448247</c:v>
                </c:pt>
                <c:pt idx="20">
                  <c:v>489.84370026844363</c:v>
                </c:pt>
                <c:pt idx="21">
                  <c:v>509.09587739468361</c:v>
                </c:pt>
                <c:pt idx="22">
                  <c:v>504.1275736201701</c:v>
                </c:pt>
                <c:pt idx="23">
                  <c:v>527.26123807024874</c:v>
                </c:pt>
                <c:pt idx="24">
                  <c:v>590.14133271643561</c:v>
                </c:pt>
                <c:pt idx="25">
                  <c:v>619.7958958705633</c:v>
                </c:pt>
                <c:pt idx="26">
                  <c:v>665.44218679890628</c:v>
                </c:pt>
                <c:pt idx="27">
                  <c:v>647.89786409515546</c:v>
                </c:pt>
                <c:pt idx="28">
                  <c:v>658.76602860190383</c:v>
                </c:pt>
                <c:pt idx="29">
                  <c:v>703.01498409366491</c:v>
                </c:pt>
                <c:pt idx="30">
                  <c:v>763.41092685259503</c:v>
                </c:pt>
                <c:pt idx="31">
                  <c:v>776.2974647677396</c:v>
                </c:pt>
                <c:pt idx="32">
                  <c:v>803.31261654165689</c:v>
                </c:pt>
                <c:pt idx="33">
                  <c:v>823.96212910447878</c:v>
                </c:pt>
                <c:pt idx="34">
                  <c:v>825.35946454106067</c:v>
                </c:pt>
                <c:pt idx="35">
                  <c:v>864.64011625830835</c:v>
                </c:pt>
                <c:pt idx="36">
                  <c:v>854.70350870928121</c:v>
                </c:pt>
                <c:pt idx="37">
                  <c:v>860.91388842742322</c:v>
                </c:pt>
                <c:pt idx="38">
                  <c:v>826.1357620058285</c:v>
                </c:pt>
                <c:pt idx="39">
                  <c:v>844.92216065320781</c:v>
                </c:pt>
                <c:pt idx="40">
                  <c:v>847.09579355455742</c:v>
                </c:pt>
                <c:pt idx="41">
                  <c:v>842.74852775185809</c:v>
                </c:pt>
                <c:pt idx="42">
                  <c:v>823.49635062561811</c:v>
                </c:pt>
                <c:pt idx="43">
                  <c:v>855.94558465290959</c:v>
                </c:pt>
                <c:pt idx="44">
                  <c:v>850.82202138544255</c:v>
                </c:pt>
                <c:pt idx="45">
                  <c:v>887.92904020134051</c:v>
                </c:pt>
                <c:pt idx="46">
                  <c:v>830.63828730148123</c:v>
                </c:pt>
                <c:pt idx="47">
                  <c:v>807.19410386549555</c:v>
                </c:pt>
                <c:pt idx="48">
                  <c:v>809.83351524570594</c:v>
                </c:pt>
                <c:pt idx="49">
                  <c:v>788.56296471106987</c:v>
                </c:pt>
                <c:pt idx="50">
                  <c:v>765.42930026099123</c:v>
                </c:pt>
                <c:pt idx="51">
                  <c:v>720.86982578332299</c:v>
                </c:pt>
                <c:pt idx="52">
                  <c:v>675.68931333384057</c:v>
                </c:pt>
                <c:pt idx="53">
                  <c:v>647.12156663038775</c:v>
                </c:pt>
                <c:pt idx="54">
                  <c:v>618.70907941988844</c:v>
                </c:pt>
                <c:pt idx="55">
                  <c:v>616.3801870255852</c:v>
                </c:pt>
                <c:pt idx="56">
                  <c:v>593.86756054732075</c:v>
                </c:pt>
                <c:pt idx="57">
                  <c:v>569.33656066066021</c:v>
                </c:pt>
                <c:pt idx="58">
                  <c:v>533.62687728134415</c:v>
                </c:pt>
                <c:pt idx="59" formatCode="0.0">
                  <c:v>497.14089643726044</c:v>
                </c:pt>
                <c:pt idx="60" formatCode="0.0">
                  <c:v>454.75505486094181</c:v>
                </c:pt>
                <c:pt idx="61" formatCode="0.0">
                  <c:v>428.82671953769932</c:v>
                </c:pt>
                <c:pt idx="62" formatCode="0.0">
                  <c:v>436.74495367833026</c:v>
                </c:pt>
                <c:pt idx="63" formatCode="0.0">
                  <c:v>387.37243491910203</c:v>
                </c:pt>
                <c:pt idx="64" formatCode="0.0">
                  <c:v>330.85797948401057</c:v>
                </c:pt>
                <c:pt idx="65" formatCode="0.0">
                  <c:v>343.74451739915509</c:v>
                </c:pt>
                <c:pt idx="66" formatCode="0.0">
                  <c:v>338.3104351457809</c:v>
                </c:pt>
                <c:pt idx="67" formatCode="0.0">
                  <c:v>353.06008697636793</c:v>
                </c:pt>
                <c:pt idx="68" formatCode="0.0">
                  <c:v>365.17032742674468</c:v>
                </c:pt>
                <c:pt idx="69" formatCode="0.0">
                  <c:v>352.28378951160022</c:v>
                </c:pt>
                <c:pt idx="70" formatCode="0.0">
                  <c:v>365.79136539855887</c:v>
                </c:pt>
                <c:pt idx="71" formatCode="0.0">
                  <c:v>370.29389069421177</c:v>
                </c:pt>
                <c:pt idx="72" formatCode="0.0">
                  <c:v>312.07158083663131</c:v>
                </c:pt>
                <c:pt idx="73" formatCode="0.0">
                  <c:v>289.86947334427396</c:v>
                </c:pt>
                <c:pt idx="74" formatCode="0.0">
                  <c:v>264.87269497875275</c:v>
                </c:pt>
                <c:pt idx="75" formatCode="0.0">
                  <c:v>256.17816337335404</c:v>
                </c:pt>
                <c:pt idx="76" formatCode="0.0">
                  <c:v>256.48868235926113</c:v>
                </c:pt>
                <c:pt idx="77" formatCode="0.0">
                  <c:v>267.04632788010241</c:v>
                </c:pt>
                <c:pt idx="78" formatCode="0.0">
                  <c:v>241.42851154276701</c:v>
                </c:pt>
                <c:pt idx="79" formatCode="0.0">
                  <c:v>243.44688495116313</c:v>
                </c:pt>
                <c:pt idx="80" formatCode="0.0">
                  <c:v>235.99442928939283</c:v>
                </c:pt>
                <c:pt idx="81" formatCode="0.0">
                  <c:v>237.85754320483539</c:v>
                </c:pt>
                <c:pt idx="82" formatCode="0.0">
                  <c:v>234.5970938528109</c:v>
                </c:pt>
                <c:pt idx="83" formatCode="0.0">
                  <c:v>232.26820145850766</c:v>
                </c:pt>
                <c:pt idx="84" formatCode="0.0">
                  <c:v>217.8290686138277</c:v>
                </c:pt>
                <c:pt idx="85" formatCode="0.0">
                  <c:v>221.40003695175935</c:v>
                </c:pt>
                <c:pt idx="86" formatCode="0.0">
                  <c:v>212.39498636045354</c:v>
                </c:pt>
                <c:pt idx="87" formatCode="0.0">
                  <c:v>204.32149272686905</c:v>
                </c:pt>
                <c:pt idx="88" formatCode="0.0">
                  <c:v>190.19287886809619</c:v>
                </c:pt>
                <c:pt idx="89" formatCode="0.0">
                  <c:v>195.62696112147034</c:v>
                </c:pt>
                <c:pt idx="90" formatCode="0.0">
                  <c:v>200.75052438893746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238.32332168369604</c:v>
                </c:pt>
                <c:pt idx="85">
                  <c:v>229.62879007829736</c:v>
                </c:pt>
                <c:pt idx="86">
                  <c:v>220.46847999403801</c:v>
                </c:pt>
                <c:pt idx="87">
                  <c:v>211.30816990977871</c:v>
                </c:pt>
                <c:pt idx="88">
                  <c:v>202.14785982551939</c:v>
                </c:pt>
                <c:pt idx="89">
                  <c:v>192.83229024830652</c:v>
                </c:pt>
                <c:pt idx="90">
                  <c:v>183.51672067109362</c:v>
                </c:pt>
                <c:pt idx="91">
                  <c:v>174.20115109388075</c:v>
                </c:pt>
                <c:pt idx="92">
                  <c:v>165.66187898143562</c:v>
                </c:pt>
                <c:pt idx="93">
                  <c:v>157.74364484080468</c:v>
                </c:pt>
                <c:pt idx="94">
                  <c:v>150.13592968608083</c:v>
                </c:pt>
                <c:pt idx="95">
                  <c:v>142.83873351726407</c:v>
                </c:pt>
                <c:pt idx="96">
                  <c:v>135.85205633435444</c:v>
                </c:pt>
                <c:pt idx="97">
                  <c:v>129.17589813735185</c:v>
                </c:pt>
                <c:pt idx="98">
                  <c:v>122.8102589262564</c:v>
                </c:pt>
                <c:pt idx="99">
                  <c:v>116.91039819402158</c:v>
                </c:pt>
                <c:pt idx="100">
                  <c:v>111.32105644769386</c:v>
                </c:pt>
                <c:pt idx="101">
                  <c:v>106.04223368727322</c:v>
                </c:pt>
                <c:pt idx="102">
                  <c:v>100.91867041980615</c:v>
                </c:pt>
                <c:pt idx="103">
                  <c:v>96.105626138246151</c:v>
                </c:pt>
                <c:pt idx="104">
                  <c:v>91.447841349639717</c:v>
                </c:pt>
                <c:pt idx="105">
                  <c:v>87.100575546940377</c:v>
                </c:pt>
                <c:pt idx="106">
                  <c:v>83.063828730148131</c:v>
                </c:pt>
                <c:pt idx="107">
                  <c:v>79.182341406309433</c:v>
                </c:pt>
                <c:pt idx="108">
                  <c:v>75.456113575424283</c:v>
                </c:pt>
                <c:pt idx="109">
                  <c:v>71.885145237492679</c:v>
                </c:pt>
                <c:pt idx="110">
                  <c:v>68.469436392514638</c:v>
                </c:pt>
                <c:pt idx="111">
                  <c:v>65.364246533443676</c:v>
                </c:pt>
                <c:pt idx="112">
                  <c:v>62.414316167326263</c:v>
                </c:pt>
                <c:pt idx="113">
                  <c:v>59.464385801208849</c:v>
                </c:pt>
                <c:pt idx="114">
                  <c:v>56.669714928044989</c:v>
                </c:pt>
                <c:pt idx="115">
                  <c:v>54.03030354783467</c:v>
                </c:pt>
                <c:pt idx="116">
                  <c:v>51.546151660577905</c:v>
                </c:pt>
                <c:pt idx="117">
                  <c:v>49.217259266274695</c:v>
                </c:pt>
                <c:pt idx="118">
                  <c:v>47.043626364925018</c:v>
                </c:pt>
                <c:pt idx="119">
                  <c:v>44.869993463575341</c:v>
                </c:pt>
                <c:pt idx="120">
                  <c:v>42.851620055179225</c:v>
                </c:pt>
                <c:pt idx="121">
                  <c:v>40.98850613973665</c:v>
                </c:pt>
                <c:pt idx="122">
                  <c:v>39.280651717247622</c:v>
                </c:pt>
                <c:pt idx="123">
                  <c:v>37.572797294758594</c:v>
                </c:pt>
                <c:pt idx="124">
                  <c:v>36.020202365223113</c:v>
                </c:pt>
                <c:pt idx="125">
                  <c:v>34.46760743568764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238.32332168369604</c:v>
                </c:pt>
                <c:pt idx="85">
                  <c:v>231.02612551487928</c:v>
                </c:pt>
                <c:pt idx="86">
                  <c:v>224.03944833196965</c:v>
                </c:pt>
                <c:pt idx="87">
                  <c:v>217.36329013496706</c:v>
                </c:pt>
                <c:pt idx="88">
                  <c:v>210.99765092387162</c:v>
                </c:pt>
                <c:pt idx="89">
                  <c:v>204.94253069868324</c:v>
                </c:pt>
                <c:pt idx="90">
                  <c:v>199.19792945940199</c:v>
                </c:pt>
                <c:pt idx="91">
                  <c:v>193.91910669898135</c:v>
                </c:pt>
                <c:pt idx="92">
                  <c:v>188.48502444560717</c:v>
                </c:pt>
                <c:pt idx="93">
                  <c:v>183.20620168518653</c:v>
                </c:pt>
                <c:pt idx="94">
                  <c:v>178.08263841771944</c:v>
                </c:pt>
                <c:pt idx="95">
                  <c:v>173.11433464320592</c:v>
                </c:pt>
                <c:pt idx="96">
                  <c:v>168.30129036164595</c:v>
                </c:pt>
                <c:pt idx="97">
                  <c:v>163.6435055730395</c:v>
                </c:pt>
                <c:pt idx="98">
                  <c:v>159.1409802773866</c:v>
                </c:pt>
                <c:pt idx="99">
                  <c:v>154.79371447468728</c:v>
                </c:pt>
                <c:pt idx="100">
                  <c:v>150.44644867198792</c:v>
                </c:pt>
                <c:pt idx="101">
                  <c:v>146.40970185519566</c:v>
                </c:pt>
                <c:pt idx="102">
                  <c:v>142.52821453135698</c:v>
                </c:pt>
                <c:pt idx="103">
                  <c:v>138.6467272075183</c:v>
                </c:pt>
                <c:pt idx="104">
                  <c:v>134.92049937663313</c:v>
                </c:pt>
                <c:pt idx="105">
                  <c:v>131.19427154574799</c:v>
                </c:pt>
                <c:pt idx="106">
                  <c:v>127.62330320781638</c:v>
                </c:pt>
                <c:pt idx="107">
                  <c:v>124.20759436283834</c:v>
                </c:pt>
                <c:pt idx="108">
                  <c:v>120.94714501081383</c:v>
                </c:pt>
                <c:pt idx="109">
                  <c:v>117.68669565878932</c:v>
                </c:pt>
                <c:pt idx="110">
                  <c:v>114.58150579971836</c:v>
                </c:pt>
                <c:pt idx="111">
                  <c:v>111.63157543360096</c:v>
                </c:pt>
                <c:pt idx="112">
                  <c:v>108.68164506748353</c:v>
                </c:pt>
                <c:pt idx="113">
                  <c:v>105.88697419431968</c:v>
                </c:pt>
                <c:pt idx="114">
                  <c:v>103.09230332115581</c:v>
                </c:pt>
                <c:pt idx="115">
                  <c:v>100.29763244799196</c:v>
                </c:pt>
                <c:pt idx="116">
                  <c:v>97.658221067781625</c:v>
                </c:pt>
                <c:pt idx="117">
                  <c:v>95.174069180524867</c:v>
                </c:pt>
                <c:pt idx="118">
                  <c:v>92.689917293268095</c:v>
                </c:pt>
                <c:pt idx="119">
                  <c:v>90.361024898964885</c:v>
                </c:pt>
                <c:pt idx="120">
                  <c:v>88.032132504661661</c:v>
                </c:pt>
                <c:pt idx="121">
                  <c:v>85.858499603311998</c:v>
                </c:pt>
                <c:pt idx="122">
                  <c:v>83.684866701962335</c:v>
                </c:pt>
                <c:pt idx="123">
                  <c:v>81.511233800612658</c:v>
                </c:pt>
                <c:pt idx="124">
                  <c:v>79.337600899262981</c:v>
                </c:pt>
                <c:pt idx="125">
                  <c:v>77.319227490866865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238.32332168369604</c:v>
                </c:pt>
                <c:pt idx="85">
                  <c:v>232.42346095146121</c:v>
                </c:pt>
                <c:pt idx="86">
                  <c:v>227.61041666990124</c:v>
                </c:pt>
                <c:pt idx="87">
                  <c:v>223.57366985310901</c:v>
                </c:pt>
                <c:pt idx="88">
                  <c:v>220.00270151517736</c:v>
                </c:pt>
                <c:pt idx="89">
                  <c:v>217.05277114905996</c:v>
                </c:pt>
                <c:pt idx="90">
                  <c:v>215.03439774066385</c:v>
                </c:pt>
                <c:pt idx="91">
                  <c:v>214.10284078294256</c:v>
                </c:pt>
                <c:pt idx="92">
                  <c:v>212.2397268675</c:v>
                </c:pt>
                <c:pt idx="93">
                  <c:v>210.06609396615033</c:v>
                </c:pt>
                <c:pt idx="94">
                  <c:v>208.04772055775419</c:v>
                </c:pt>
                <c:pt idx="95">
                  <c:v>206.33986613526517</c:v>
                </c:pt>
                <c:pt idx="96">
                  <c:v>204.94253069868324</c:v>
                </c:pt>
                <c:pt idx="97">
                  <c:v>203.54519526210132</c:v>
                </c:pt>
                <c:pt idx="98">
                  <c:v>201.8373408396123</c:v>
                </c:pt>
                <c:pt idx="99">
                  <c:v>200.12948641712327</c:v>
                </c:pt>
                <c:pt idx="100">
                  <c:v>198.42163199463425</c:v>
                </c:pt>
                <c:pt idx="101">
                  <c:v>196.86903706509878</c:v>
                </c:pt>
                <c:pt idx="102">
                  <c:v>195.31644213556325</c:v>
                </c:pt>
                <c:pt idx="103">
                  <c:v>193.7638472060278</c:v>
                </c:pt>
                <c:pt idx="104">
                  <c:v>192.2112522764923</c:v>
                </c:pt>
                <c:pt idx="105">
                  <c:v>190.65865734695683</c:v>
                </c:pt>
                <c:pt idx="106">
                  <c:v>189.10606241742136</c:v>
                </c:pt>
                <c:pt idx="107">
                  <c:v>187.70872698083943</c:v>
                </c:pt>
                <c:pt idx="108">
                  <c:v>186.15613205130393</c:v>
                </c:pt>
                <c:pt idx="109">
                  <c:v>184.758796614722</c:v>
                </c:pt>
                <c:pt idx="110">
                  <c:v>183.36146117814008</c:v>
                </c:pt>
                <c:pt idx="111">
                  <c:v>181.8088662486046</c:v>
                </c:pt>
                <c:pt idx="112">
                  <c:v>180.41153081202268</c:v>
                </c:pt>
                <c:pt idx="113">
                  <c:v>179.01419537544072</c:v>
                </c:pt>
                <c:pt idx="114">
                  <c:v>177.61685993885879</c:v>
                </c:pt>
                <c:pt idx="115">
                  <c:v>176.21952450227687</c:v>
                </c:pt>
                <c:pt idx="116">
                  <c:v>174.82218906569494</c:v>
                </c:pt>
                <c:pt idx="117">
                  <c:v>173.42485362911302</c:v>
                </c:pt>
                <c:pt idx="118">
                  <c:v>172.18277768548464</c:v>
                </c:pt>
                <c:pt idx="119">
                  <c:v>170.94070174185626</c:v>
                </c:pt>
                <c:pt idx="120">
                  <c:v>169.54336630527433</c:v>
                </c:pt>
                <c:pt idx="121">
                  <c:v>168.14603086869241</c:v>
                </c:pt>
                <c:pt idx="122">
                  <c:v>166.903954925064</c:v>
                </c:pt>
                <c:pt idx="123">
                  <c:v>165.66187898143562</c:v>
                </c:pt>
                <c:pt idx="124">
                  <c:v>164.41980303780724</c:v>
                </c:pt>
                <c:pt idx="125">
                  <c:v>163.17772709417886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238.32332168369604</c:v>
                </c:pt>
                <c:pt idx="85">
                  <c:v>234.44183435985735</c:v>
                </c:pt>
                <c:pt idx="86">
                  <c:v>232.88923943032185</c:v>
                </c:pt>
                <c:pt idx="87">
                  <c:v>232.7339799373683</c:v>
                </c:pt>
                <c:pt idx="88">
                  <c:v>233.35501790918249</c:v>
                </c:pt>
                <c:pt idx="89">
                  <c:v>235.37339131757864</c:v>
                </c:pt>
                <c:pt idx="90">
                  <c:v>239.41013813437087</c:v>
                </c:pt>
                <c:pt idx="91">
                  <c:v>245.46525835955924</c:v>
                </c:pt>
                <c:pt idx="92">
                  <c:v>249.96778365521214</c:v>
                </c:pt>
                <c:pt idx="93">
                  <c:v>253.53875199314373</c:v>
                </c:pt>
                <c:pt idx="94">
                  <c:v>257.42023931698242</c:v>
                </c:pt>
                <c:pt idx="95">
                  <c:v>262.0780241055889</c:v>
                </c:pt>
                <c:pt idx="96">
                  <c:v>267.3568468660095</c:v>
                </c:pt>
                <c:pt idx="97">
                  <c:v>272.63566962643017</c:v>
                </c:pt>
                <c:pt idx="98">
                  <c:v>277.75923289389721</c:v>
                </c:pt>
                <c:pt idx="99">
                  <c:v>282.41701768250363</c:v>
                </c:pt>
                <c:pt idx="100">
                  <c:v>287.3853214570172</c:v>
                </c:pt>
                <c:pt idx="101">
                  <c:v>292.66414421743781</c:v>
                </c:pt>
                <c:pt idx="102">
                  <c:v>298.25348596376557</c:v>
                </c:pt>
                <c:pt idx="103">
                  <c:v>303.84282771009327</c:v>
                </c:pt>
                <c:pt idx="104">
                  <c:v>309.43216945642104</c:v>
                </c:pt>
                <c:pt idx="105">
                  <c:v>315.02151120274874</c:v>
                </c:pt>
                <c:pt idx="106">
                  <c:v>320.61085294907645</c:v>
                </c:pt>
                <c:pt idx="107">
                  <c:v>326.51071368131124</c:v>
                </c:pt>
                <c:pt idx="108">
                  <c:v>332.56583390649962</c:v>
                </c:pt>
                <c:pt idx="109">
                  <c:v>338.77621362464157</c:v>
                </c:pt>
                <c:pt idx="110">
                  <c:v>344.98659334278346</c:v>
                </c:pt>
                <c:pt idx="111">
                  <c:v>351.19697306092536</c:v>
                </c:pt>
                <c:pt idx="112">
                  <c:v>357.56261227202083</c:v>
                </c:pt>
                <c:pt idx="113">
                  <c:v>364.08351097606987</c:v>
                </c:pt>
                <c:pt idx="114">
                  <c:v>370.75966917307238</c:v>
                </c:pt>
                <c:pt idx="115">
                  <c:v>377.435827370075</c:v>
                </c:pt>
                <c:pt idx="116">
                  <c:v>384.26724506003109</c:v>
                </c:pt>
                <c:pt idx="117">
                  <c:v>391.25392224294069</c:v>
                </c:pt>
                <c:pt idx="118">
                  <c:v>398.24059942585041</c:v>
                </c:pt>
                <c:pt idx="119">
                  <c:v>405.38253610171358</c:v>
                </c:pt>
                <c:pt idx="120">
                  <c:v>412.83499176348386</c:v>
                </c:pt>
                <c:pt idx="121">
                  <c:v>420.28744742525424</c:v>
                </c:pt>
                <c:pt idx="122">
                  <c:v>427.89516257997803</c:v>
                </c:pt>
                <c:pt idx="123">
                  <c:v>435.6581372276554</c:v>
                </c:pt>
                <c:pt idx="124">
                  <c:v>443.42111187533288</c:v>
                </c:pt>
                <c:pt idx="125">
                  <c:v>451.49460550891735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319</c:v>
                </c:pt>
                <c:pt idx="1">
                  <c:v>161</c:v>
                </c:pt>
                <c:pt idx="2">
                  <c:v>46</c:v>
                </c:pt>
                <c:pt idx="3">
                  <c:v>74</c:v>
                </c:pt>
                <c:pt idx="4">
                  <c:v>32</c:v>
                </c:pt>
                <c:pt idx="5">
                  <c:v>259</c:v>
                </c:pt>
                <c:pt idx="6">
                  <c:v>273</c:v>
                </c:pt>
                <c:pt idx="7">
                  <c:v>206</c:v>
                </c:pt>
                <c:pt idx="8">
                  <c:v>194</c:v>
                </c:pt>
                <c:pt idx="9">
                  <c:v>58</c:v>
                </c:pt>
                <c:pt idx="10">
                  <c:v>35</c:v>
                </c:pt>
                <c:pt idx="11">
                  <c:v>185</c:v>
                </c:pt>
                <c:pt idx="12">
                  <c:v>156</c:v>
                </c:pt>
                <c:pt idx="13">
                  <c:v>92</c:v>
                </c:pt>
                <c:pt idx="14">
                  <c:v>100</c:v>
                </c:pt>
                <c:pt idx="15">
                  <c:v>129</c:v>
                </c:pt>
                <c:pt idx="16">
                  <c:v>40</c:v>
                </c:pt>
                <c:pt idx="17">
                  <c:v>21</c:v>
                </c:pt>
                <c:pt idx="18">
                  <c:v>133</c:v>
                </c:pt>
                <c:pt idx="19">
                  <c:v>128</c:v>
                </c:pt>
                <c:pt idx="20">
                  <c:v>106</c:v>
                </c:pt>
                <c:pt idx="21">
                  <c:v>81</c:v>
                </c:pt>
                <c:pt idx="22">
                  <c:v>93</c:v>
                </c:pt>
                <c:pt idx="23">
                  <c:v>48</c:v>
                </c:pt>
                <c:pt idx="24">
                  <c:v>20</c:v>
                </c:pt>
                <c:pt idx="25">
                  <c:v>125</c:v>
                </c:pt>
                <c:pt idx="26">
                  <c:v>108</c:v>
                </c:pt>
                <c:pt idx="27">
                  <c:v>106</c:v>
                </c:pt>
                <c:pt idx="28">
                  <c:v>65</c:v>
                </c:pt>
                <c:pt idx="29">
                  <c:v>74</c:v>
                </c:pt>
                <c:pt idx="30">
                  <c:v>32</c:v>
                </c:pt>
                <c:pt idx="3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68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93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63</c:v>
                </c:pt>
                <c:pt idx="44">
                  <c:v>62</c:v>
                </c:pt>
                <c:pt idx="45">
                  <c:v>60</c:v>
                </c:pt>
                <c:pt idx="46">
                  <c:v>58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52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100</c:v>
                </c:pt>
                <c:pt idx="34">
                  <c:v>99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95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79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118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139</c:v>
                </c:pt>
                <c:pt idx="39">
                  <c:v>142</c:v>
                </c:pt>
                <c:pt idx="40">
                  <c:v>144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163</c:v>
                </c:pt>
                <c:pt idx="48">
                  <c:v>166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182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199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214</c:v>
                </c:pt>
                <c:pt idx="63">
                  <c:v>218</c:v>
                </c:pt>
                <c:pt idx="64">
                  <c:v>222</c:v>
                </c:pt>
                <c:pt idx="65">
                  <c:v>226</c:v>
                </c:pt>
                <c:pt idx="66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úprava scénářů 27. 4.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03374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743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9511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051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920673"/>
            <a:ext cx="523875" cy="4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2" y="1428256"/>
            <a:ext cx="523876" cy="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56248" y="191585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792918" y="25022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FA97D3-678B-477C-A7D2-D6D3C43624F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44500BC-AEC0-4F60-A228-D9DB48A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C5094BE-4E6F-4020-843C-5B212A74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37F3E2E-5749-4016-BA1F-35ABF1588481}"/>
              </a:ext>
            </a:extLst>
          </p:cNvPr>
          <p:cNvSpPr txBox="1"/>
          <p:nvPr/>
        </p:nvSpPr>
        <p:spPr>
          <a:xfrm>
            <a:off x="1472271" y="244934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6E81A06-019D-48CB-BAA0-FA91BE629683}"/>
              </a:ext>
            </a:extLst>
          </p:cNvPr>
          <p:cNvCxnSpPr>
            <a:cxnSpLocks/>
          </p:cNvCxnSpPr>
          <p:nvPr/>
        </p:nvCxnSpPr>
        <p:spPr>
          <a:xfrm>
            <a:off x="1177526" y="2604381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A2FD83-CB83-489B-8700-40F74316D914}"/>
              </a:ext>
            </a:extLst>
          </p:cNvPr>
          <p:cNvSpPr txBox="1"/>
          <p:nvPr/>
        </p:nvSpPr>
        <p:spPr>
          <a:xfrm>
            <a:off x="1472271" y="267456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99EE971-0E71-4F12-91AB-8083895AABF5}"/>
              </a:ext>
            </a:extLst>
          </p:cNvPr>
          <p:cNvCxnSpPr>
            <a:cxnSpLocks/>
          </p:cNvCxnSpPr>
          <p:nvPr/>
        </p:nvCxnSpPr>
        <p:spPr>
          <a:xfrm>
            <a:off x="1177526" y="282768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972AAA9-FA5A-42D7-90B4-18997BCD529E}"/>
              </a:ext>
            </a:extLst>
          </p:cNvPr>
          <p:cNvSpPr txBox="1"/>
          <p:nvPr/>
        </p:nvSpPr>
        <p:spPr>
          <a:xfrm>
            <a:off x="1472271" y="289978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2FDBD96-37E2-4A5A-8E82-816FAB82C130}"/>
              </a:ext>
            </a:extLst>
          </p:cNvPr>
          <p:cNvCxnSpPr>
            <a:cxnSpLocks/>
          </p:cNvCxnSpPr>
          <p:nvPr/>
        </p:nvCxnSpPr>
        <p:spPr>
          <a:xfrm>
            <a:off x="1177526" y="305099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2DD1B83-52E9-4556-80D7-FD1A38898DC3}"/>
              </a:ext>
            </a:extLst>
          </p:cNvPr>
          <p:cNvCxnSpPr>
            <a:cxnSpLocks/>
          </p:cNvCxnSpPr>
          <p:nvPr/>
        </p:nvCxnSpPr>
        <p:spPr>
          <a:xfrm>
            <a:off x="1177526" y="327430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9D049E9-EC84-4C54-8903-98C330FF5D70}"/>
              </a:ext>
            </a:extLst>
          </p:cNvPr>
          <p:cNvSpPr txBox="1"/>
          <p:nvPr/>
        </p:nvSpPr>
        <p:spPr>
          <a:xfrm>
            <a:off x="1464414" y="312500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0508733-2E24-4B11-9D41-168203BB1D62}"/>
              </a:ext>
            </a:extLst>
          </p:cNvPr>
          <p:cNvSpPr txBox="1"/>
          <p:nvPr/>
        </p:nvSpPr>
        <p:spPr>
          <a:xfrm>
            <a:off x="5090098" y="245049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BA5F469-C69D-42FF-B040-9E99CE74D96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34F745-6C07-4B24-A474-F7E9BBF25C64}"/>
              </a:ext>
            </a:extLst>
          </p:cNvPr>
          <p:cNvSpPr txBox="1"/>
          <p:nvPr/>
        </p:nvSpPr>
        <p:spPr>
          <a:xfrm>
            <a:off x="8236228" y="356577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494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B3F4570-8CEF-4BB7-AE53-CE557F65B9C0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42A3FB2-1C12-4180-9F97-81448B98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2BDF15A-7514-4999-B404-0237A25E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8082CC-742D-4A00-862B-99E8F622D39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EABE4D6-D676-4EA0-BB14-8A755292CB0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2A89034C-D542-4C0E-BA23-80A30DD3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4381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9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71692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Středočeský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E83E32FA-815E-40B0-B512-49F71E71B31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501E1B4-E2C1-4405-B57C-3E682F9A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E5F59CA6-E870-4EE0-9507-EB2DA7528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07067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420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8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72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42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336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6810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25414" y="274755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48430C-A5D4-47C0-82FE-67843FB6A42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4682E0B-6822-4732-8467-20F569EC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7A0A451-0405-4EB7-86E8-2091FB163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8CD400A-592F-4EE0-8BD7-66AE38403540}"/>
              </a:ext>
            </a:extLst>
          </p:cNvPr>
          <p:cNvSpPr txBox="1"/>
          <p:nvPr/>
        </p:nvSpPr>
        <p:spPr>
          <a:xfrm>
            <a:off x="1672572" y="264094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7A90BBC-D0BA-4944-9656-E10C3F711D81}"/>
              </a:ext>
            </a:extLst>
          </p:cNvPr>
          <p:cNvCxnSpPr>
            <a:cxnSpLocks/>
          </p:cNvCxnSpPr>
          <p:nvPr/>
        </p:nvCxnSpPr>
        <p:spPr>
          <a:xfrm>
            <a:off x="1377827" y="279597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5DEB9DA-75B1-48A2-918C-6199FB206DA3}"/>
              </a:ext>
            </a:extLst>
          </p:cNvPr>
          <p:cNvSpPr txBox="1"/>
          <p:nvPr/>
        </p:nvSpPr>
        <p:spPr>
          <a:xfrm>
            <a:off x="1672572" y="286616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40CA454-D02D-498A-935E-8600DC464F38}"/>
              </a:ext>
            </a:extLst>
          </p:cNvPr>
          <p:cNvCxnSpPr>
            <a:cxnSpLocks/>
          </p:cNvCxnSpPr>
          <p:nvPr/>
        </p:nvCxnSpPr>
        <p:spPr>
          <a:xfrm>
            <a:off x="1377827" y="301928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FE9223F-0BE2-4740-BF27-63F8AAD1C617}"/>
              </a:ext>
            </a:extLst>
          </p:cNvPr>
          <p:cNvSpPr txBox="1"/>
          <p:nvPr/>
        </p:nvSpPr>
        <p:spPr>
          <a:xfrm>
            <a:off x="1672572" y="30913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BABF384-B189-4634-AA63-9C041C552155}"/>
              </a:ext>
            </a:extLst>
          </p:cNvPr>
          <p:cNvCxnSpPr>
            <a:cxnSpLocks/>
          </p:cNvCxnSpPr>
          <p:nvPr/>
        </p:nvCxnSpPr>
        <p:spPr>
          <a:xfrm>
            <a:off x="1377827" y="324259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CB8C505-EF6D-40F6-844A-3C402D66157A}"/>
              </a:ext>
            </a:extLst>
          </p:cNvPr>
          <p:cNvCxnSpPr>
            <a:cxnSpLocks/>
          </p:cNvCxnSpPr>
          <p:nvPr/>
        </p:nvCxnSpPr>
        <p:spPr>
          <a:xfrm>
            <a:off x="1377827" y="346589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72CD527-FB44-4D5F-989D-128E84ED45D7}"/>
              </a:ext>
            </a:extLst>
          </p:cNvPr>
          <p:cNvSpPr txBox="1"/>
          <p:nvPr/>
        </p:nvSpPr>
        <p:spPr>
          <a:xfrm>
            <a:off x="1664715" y="331660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29E98C9-5390-463D-8B9E-548734EE9342}"/>
              </a:ext>
            </a:extLst>
          </p:cNvPr>
          <p:cNvSpPr txBox="1"/>
          <p:nvPr/>
        </p:nvSpPr>
        <p:spPr>
          <a:xfrm>
            <a:off x="5322594" y="270502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B3EB1F9-4FBE-4E91-9C94-910A0F17B2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C445E76-3344-4FF6-BD08-A0069C3C0BE1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JHC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AC58365-E5C9-4F4F-8619-1337E6B7A6C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404741D-0605-484F-A627-1BB5970B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D3CFFC-6133-46D1-824A-38BD0676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F622D66B-F70A-4A13-9A5D-82794A32A7FD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11E52D7-AA2F-48EB-B303-B8D5269C12E2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2E0D9398-C7F7-44AA-A7C4-3054C38D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44492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94150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30936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309361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2108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02DE0E-D245-4006-B47C-10D6147996B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6" name="Obrázek 35">
              <a:extLst>
                <a:ext uri="{FF2B5EF4-FFF2-40B4-BE49-F238E27FC236}">
                  <a16:creationId xmlns:a16="http://schemas.microsoft.com/office/drawing/2014/main" id="{F073EE7A-34FA-49E7-905D-6ED6DAB5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5DADB41A-AFEE-45A8-97FB-19D7024D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8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96411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47321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75679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75A8F6E-FACA-47AA-AB15-708C6A1ABE5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D46A6AD-DB87-4E36-A284-2D2D4E44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B5090EE9-1EA2-4FE2-A9C7-5C805137B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9B3670F-66DD-423A-AB81-6E6B63AFDD17}"/>
              </a:ext>
            </a:extLst>
          </p:cNvPr>
          <p:cNvSpPr txBox="1"/>
          <p:nvPr/>
        </p:nvSpPr>
        <p:spPr>
          <a:xfrm>
            <a:off x="1672572" y="314605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4AC9B54-92B0-47E0-9E5C-9D39A60DFB56}"/>
              </a:ext>
            </a:extLst>
          </p:cNvPr>
          <p:cNvCxnSpPr>
            <a:cxnSpLocks/>
          </p:cNvCxnSpPr>
          <p:nvPr/>
        </p:nvCxnSpPr>
        <p:spPr>
          <a:xfrm>
            <a:off x="1377827" y="330108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3407F4C-28DC-485E-85C8-5807ABC21504}"/>
              </a:ext>
            </a:extLst>
          </p:cNvPr>
          <p:cNvSpPr txBox="1"/>
          <p:nvPr/>
        </p:nvSpPr>
        <p:spPr>
          <a:xfrm>
            <a:off x="1672572" y="337127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AD57741-CCCA-4A14-917C-5020C9327EB1}"/>
              </a:ext>
            </a:extLst>
          </p:cNvPr>
          <p:cNvCxnSpPr>
            <a:cxnSpLocks/>
          </p:cNvCxnSpPr>
          <p:nvPr/>
        </p:nvCxnSpPr>
        <p:spPr>
          <a:xfrm>
            <a:off x="1377827" y="352439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27BAA10-DBEC-4058-9735-E528ADB2D3C4}"/>
              </a:ext>
            </a:extLst>
          </p:cNvPr>
          <p:cNvSpPr txBox="1"/>
          <p:nvPr/>
        </p:nvSpPr>
        <p:spPr>
          <a:xfrm>
            <a:off x="1672572" y="359649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60D0251A-3368-429C-9902-FF6F681E2329}"/>
              </a:ext>
            </a:extLst>
          </p:cNvPr>
          <p:cNvCxnSpPr>
            <a:cxnSpLocks/>
          </p:cNvCxnSpPr>
          <p:nvPr/>
        </p:nvCxnSpPr>
        <p:spPr>
          <a:xfrm>
            <a:off x="1377827" y="374770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5FB3535-6A40-4DEA-BF97-F9F909EE3727}"/>
              </a:ext>
            </a:extLst>
          </p:cNvPr>
          <p:cNvCxnSpPr>
            <a:cxnSpLocks/>
          </p:cNvCxnSpPr>
          <p:nvPr/>
        </p:nvCxnSpPr>
        <p:spPr>
          <a:xfrm>
            <a:off x="1377827" y="397100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E14FEE2-CBF6-4F31-BF40-48666DAFE3E0}"/>
              </a:ext>
            </a:extLst>
          </p:cNvPr>
          <p:cNvSpPr txBox="1"/>
          <p:nvPr/>
        </p:nvSpPr>
        <p:spPr>
          <a:xfrm>
            <a:off x="1664715" y="382171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D84A05-D104-45C4-BA64-A3CE787F7F3B}"/>
              </a:ext>
            </a:extLst>
          </p:cNvPr>
          <p:cNvSpPr txBox="1"/>
          <p:nvPr/>
        </p:nvSpPr>
        <p:spPr>
          <a:xfrm>
            <a:off x="3937931" y="272240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BF9F0B3-02DF-417D-889F-3CED63D6121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F9BC91-7E78-4F71-8B24-9AFAED51347A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9CB755D3-1651-4205-9FDB-F9F3FA441A04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8004EF44-5AC4-4A10-B540-2D889AE5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4D3413-C5A9-45D1-BCCD-0CF6BFB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1515F7A-9096-4069-A920-E6826E6ABCF3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CD673B0-2A48-47DE-95AA-AFC94775E770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584FEADA-EFB6-4A04-ABA8-BF666786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87472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0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23774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Plzeňský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D1CAF16-59CB-4D5B-A6F5-1D6D8FCF5F2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ED198F8-84C3-48F9-96D4-027F623A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6EED0D5-46B3-4C1F-A853-BC656F8F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6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02150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112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6047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7712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1603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04295" y="2168410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588497" y="245198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1F5FF45-E354-4486-B330-0B877B77275D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0E36F31-22AD-4B75-834A-EF9B6F3B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68D661A-740A-403C-9C8C-547F30C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F1BEC9-5B37-429C-9E05-BA32E38CC03B}"/>
              </a:ext>
            </a:extLst>
          </p:cNvPr>
          <p:cNvSpPr txBox="1"/>
          <p:nvPr/>
        </p:nvSpPr>
        <p:spPr>
          <a:xfrm>
            <a:off x="1620318" y="284124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A749A84-C1B1-45AD-8CDB-BACEB6E2B72E}"/>
              </a:ext>
            </a:extLst>
          </p:cNvPr>
          <p:cNvCxnSpPr>
            <a:cxnSpLocks/>
          </p:cNvCxnSpPr>
          <p:nvPr/>
        </p:nvCxnSpPr>
        <p:spPr>
          <a:xfrm>
            <a:off x="1325573" y="299628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DC2C8BC2-BF0E-4D8D-8A70-B006B1C02738}"/>
              </a:ext>
            </a:extLst>
          </p:cNvPr>
          <p:cNvSpPr txBox="1"/>
          <p:nvPr/>
        </p:nvSpPr>
        <p:spPr>
          <a:xfrm>
            <a:off x="1620318" y="306646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58AF639-315D-460E-B72E-A439CC07AFE8}"/>
              </a:ext>
            </a:extLst>
          </p:cNvPr>
          <p:cNvCxnSpPr>
            <a:cxnSpLocks/>
          </p:cNvCxnSpPr>
          <p:nvPr/>
        </p:nvCxnSpPr>
        <p:spPr>
          <a:xfrm>
            <a:off x="1325573" y="321958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26B84A65-F71B-4C4D-8CF6-E1AF727609E8}"/>
              </a:ext>
            </a:extLst>
          </p:cNvPr>
          <p:cNvSpPr txBox="1"/>
          <p:nvPr/>
        </p:nvSpPr>
        <p:spPr>
          <a:xfrm>
            <a:off x="1620318" y="329168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29E06AA-9C3D-451D-9637-48B6D1D1E35F}"/>
              </a:ext>
            </a:extLst>
          </p:cNvPr>
          <p:cNvCxnSpPr>
            <a:cxnSpLocks/>
          </p:cNvCxnSpPr>
          <p:nvPr/>
        </p:nvCxnSpPr>
        <p:spPr>
          <a:xfrm>
            <a:off x="1325573" y="344289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7C91331-1D84-471E-818E-AF1B4C7EAE51}"/>
              </a:ext>
            </a:extLst>
          </p:cNvPr>
          <p:cNvCxnSpPr>
            <a:cxnSpLocks/>
          </p:cNvCxnSpPr>
          <p:nvPr/>
        </p:nvCxnSpPr>
        <p:spPr>
          <a:xfrm>
            <a:off x="1325573" y="366620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8BA02CF-0346-490C-9664-EC48BA66E3D2}"/>
              </a:ext>
            </a:extLst>
          </p:cNvPr>
          <p:cNvSpPr txBox="1"/>
          <p:nvPr/>
        </p:nvSpPr>
        <p:spPr>
          <a:xfrm>
            <a:off x="1612461" y="351690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3B2E22A-150E-4261-A0D9-D08AE23231A8}"/>
              </a:ext>
            </a:extLst>
          </p:cNvPr>
          <p:cNvSpPr txBox="1"/>
          <p:nvPr/>
        </p:nvSpPr>
        <p:spPr>
          <a:xfrm>
            <a:off x="3885677" y="24001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499120A-7AA7-4FE9-A32B-0FFC076A3F6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B2EF32A-056A-4B48-80BF-B2D0137D39DF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SIR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3. do 26. 4. 202</a:t>
            </a:r>
            <a:r>
              <a:rPr lang="en-US" sz="1200" dirty="0"/>
              <a:t>1</a:t>
            </a:r>
            <a:r>
              <a:rPr lang="cs-CZ" sz="1200" dirty="0"/>
              <a:t>, odhad 0,83 (0,77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,88), interval odpovídá 95% intervalu neurčitosti z odhadů získaných kalibrací modelu, kalibračním cílem byly denní přírůstky s vyjmutím volných dnů.</a:t>
            </a:r>
          </a:p>
          <a:p>
            <a:r>
              <a:rPr lang="cs-CZ" sz="1200" dirty="0"/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KVK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DB1D58A-7FCC-4813-AFE8-DDA5159A3121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5D6F48A6-4C4C-41F6-B63B-9FE815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C16D2C46-4821-4334-B0BF-CC45BD12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D66F874-0CD9-4C8B-8843-A954ED42CCF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0D5A8BD-D762-4A51-B2A5-84300A42AC6E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6583B49-6FA1-40C1-9A8F-754409541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3617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2472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Karlovarský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7B36C2DE-D3A5-48A3-BC11-7FA0EDFDFE4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F03A06C-3DF4-44A1-BB83-1CAB14FF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9283C891-BE7A-415B-BC1A-C073CA07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55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52824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107433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9477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200368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92033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55924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799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4474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Ústecký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4CE6A10-BCF2-4F5A-8836-3A7F97591AC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634B97D-98EE-48CC-8BE1-F46532ED0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7BC294A8-BAF1-490B-B6CA-2B725172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AAC06B-DAFB-4418-BB3C-E9A323AB334F}"/>
              </a:ext>
            </a:extLst>
          </p:cNvPr>
          <p:cNvSpPr txBox="1"/>
          <p:nvPr/>
        </p:nvSpPr>
        <p:spPr>
          <a:xfrm>
            <a:off x="1637736" y="275281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E38B4FAF-2957-487B-AAED-50FDFCC67415}"/>
              </a:ext>
            </a:extLst>
          </p:cNvPr>
          <p:cNvCxnSpPr>
            <a:cxnSpLocks/>
          </p:cNvCxnSpPr>
          <p:nvPr/>
        </p:nvCxnSpPr>
        <p:spPr>
          <a:xfrm>
            <a:off x="1342991" y="290784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A8A776A-5EC5-48B6-8C97-5B530B29FD36}"/>
              </a:ext>
            </a:extLst>
          </p:cNvPr>
          <p:cNvSpPr txBox="1"/>
          <p:nvPr/>
        </p:nvSpPr>
        <p:spPr>
          <a:xfrm>
            <a:off x="1637736" y="297803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EC626CC-2A46-42BE-B12D-04D62A4F5325}"/>
              </a:ext>
            </a:extLst>
          </p:cNvPr>
          <p:cNvCxnSpPr>
            <a:cxnSpLocks/>
          </p:cNvCxnSpPr>
          <p:nvPr/>
        </p:nvCxnSpPr>
        <p:spPr>
          <a:xfrm>
            <a:off x="1342991" y="313115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F0DE0AF-B3D9-4D24-B678-34F1848E41DB}"/>
              </a:ext>
            </a:extLst>
          </p:cNvPr>
          <p:cNvSpPr txBox="1"/>
          <p:nvPr/>
        </p:nvSpPr>
        <p:spPr>
          <a:xfrm>
            <a:off x="1637736" y="32032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8C9D8AC-62AE-4C4A-9E75-4D24E6A5D33F}"/>
              </a:ext>
            </a:extLst>
          </p:cNvPr>
          <p:cNvCxnSpPr>
            <a:cxnSpLocks/>
          </p:cNvCxnSpPr>
          <p:nvPr/>
        </p:nvCxnSpPr>
        <p:spPr>
          <a:xfrm>
            <a:off x="1342991" y="335446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122178C-A2A6-4B3C-83D2-5E3DC1A3878B}"/>
              </a:ext>
            </a:extLst>
          </p:cNvPr>
          <p:cNvCxnSpPr>
            <a:cxnSpLocks/>
          </p:cNvCxnSpPr>
          <p:nvPr/>
        </p:nvCxnSpPr>
        <p:spPr>
          <a:xfrm>
            <a:off x="1342991" y="357776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7AD43AB-773E-46B0-B94C-C9722FDC0BFD}"/>
              </a:ext>
            </a:extLst>
          </p:cNvPr>
          <p:cNvSpPr txBox="1"/>
          <p:nvPr/>
        </p:nvSpPr>
        <p:spPr>
          <a:xfrm>
            <a:off x="1629879" y="342847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70D7441-B9FF-4D14-A33D-474D6ED00412}"/>
              </a:ext>
            </a:extLst>
          </p:cNvPr>
          <p:cNvSpPr txBox="1"/>
          <p:nvPr/>
        </p:nvSpPr>
        <p:spPr>
          <a:xfrm>
            <a:off x="3877928" y="24081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5ED761B-5138-4E5B-981D-2B1104A56EF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730C068-47A6-4410-A03C-AA3416E4C697}"/>
              </a:ext>
            </a:extLst>
          </p:cNvPr>
          <p:cNvSpPr txBox="1"/>
          <p:nvPr/>
        </p:nvSpPr>
        <p:spPr>
          <a:xfrm>
            <a:off x="8139513" y="357776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ULK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E4E058F-7754-4819-8A77-5D7A56D5FA3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6D65E7D-0CB2-4FA9-8E79-7AD46FF7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73938E93-B887-45AA-943B-2D6A8DE7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2A38A6A-5B8F-4602-824C-A62410BD313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BF5CA9A-AFE6-4BD9-8172-96ACB13F3CB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36F702FC-E399-47E8-ADBE-BBB2EB118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4770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8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35843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Ústecký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8CF0857-0D5E-4029-A5B7-D253837EA869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FEF043A-665F-4420-BECE-4C4CC2D08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88FC6905-A1A6-4C51-BB6B-939D100D4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28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67694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04998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25445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3435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50999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489914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30422" y="228086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14624" y="256444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Liberecký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B64DBB-7563-45C3-BD92-05DE9EAF2DF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3A49B70B-0F61-4C21-8A56-A548469D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A5278D90-98A6-40C4-82F7-3DB35ED6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25C227A-2EAC-44A7-8610-32B131368168}"/>
              </a:ext>
            </a:extLst>
          </p:cNvPr>
          <p:cNvSpPr txBox="1"/>
          <p:nvPr/>
        </p:nvSpPr>
        <p:spPr>
          <a:xfrm>
            <a:off x="1646445" y="29537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213B84F-8B64-4B63-B3EC-3F6398AC6CDA}"/>
              </a:ext>
            </a:extLst>
          </p:cNvPr>
          <p:cNvCxnSpPr>
            <a:cxnSpLocks/>
          </p:cNvCxnSpPr>
          <p:nvPr/>
        </p:nvCxnSpPr>
        <p:spPr>
          <a:xfrm>
            <a:off x="1351700" y="310873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1BA00E-25C7-42FC-B46B-24AB986AEA84}"/>
              </a:ext>
            </a:extLst>
          </p:cNvPr>
          <p:cNvSpPr txBox="1"/>
          <p:nvPr/>
        </p:nvSpPr>
        <p:spPr>
          <a:xfrm>
            <a:off x="1646445" y="317892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33E7B5F-ADAE-46B4-B632-AC0F57948DE7}"/>
              </a:ext>
            </a:extLst>
          </p:cNvPr>
          <p:cNvCxnSpPr>
            <a:cxnSpLocks/>
          </p:cNvCxnSpPr>
          <p:nvPr/>
        </p:nvCxnSpPr>
        <p:spPr>
          <a:xfrm>
            <a:off x="1351700" y="333204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78F2CB4-FBFD-40BD-A819-79E9B53B9CF7}"/>
              </a:ext>
            </a:extLst>
          </p:cNvPr>
          <p:cNvSpPr txBox="1"/>
          <p:nvPr/>
        </p:nvSpPr>
        <p:spPr>
          <a:xfrm>
            <a:off x="1646445" y="34041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438BFF-7858-493C-8C6B-FE3761725DE3}"/>
              </a:ext>
            </a:extLst>
          </p:cNvPr>
          <p:cNvCxnSpPr>
            <a:cxnSpLocks/>
          </p:cNvCxnSpPr>
          <p:nvPr/>
        </p:nvCxnSpPr>
        <p:spPr>
          <a:xfrm>
            <a:off x="1351700" y="355535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7BAB38C-B5E2-42E7-A6DE-8B410CD2D77C}"/>
              </a:ext>
            </a:extLst>
          </p:cNvPr>
          <p:cNvCxnSpPr>
            <a:cxnSpLocks/>
          </p:cNvCxnSpPr>
          <p:nvPr/>
        </p:nvCxnSpPr>
        <p:spPr>
          <a:xfrm>
            <a:off x="1351700" y="37786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DEFE631-343E-46DD-A293-9BC36DF8C14E}"/>
              </a:ext>
            </a:extLst>
          </p:cNvPr>
          <p:cNvSpPr txBox="1"/>
          <p:nvPr/>
        </p:nvSpPr>
        <p:spPr>
          <a:xfrm>
            <a:off x="1638588" y="36293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5B7B471-1F68-416D-B792-18E1D02E9514}"/>
              </a:ext>
            </a:extLst>
          </p:cNvPr>
          <p:cNvSpPr txBox="1"/>
          <p:nvPr/>
        </p:nvSpPr>
        <p:spPr>
          <a:xfrm>
            <a:off x="3911804" y="2512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48DBFE4-9B38-4E12-BA58-8A84F99A8B6D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F976538-B63C-4B5A-8B81-16E4C09B6EE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LBK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2ADF1FF-149A-4F15-9846-3BA18E1F8E3B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CF71D441-47F6-45ED-889E-593DD60B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3C9BFFB-8543-4EB3-81F2-510EB6E7E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84BC9DD-A180-453B-8732-6F47929F403B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8C6DE2-A6E2-4118-B550-E510EB55A314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174BAF-6AD1-46D7-90DE-4D0A8110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15799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4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74522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Liberecký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5E88D420-D606-4CC0-A0F5-A242C19EC02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FBEA023-F2CE-463F-8759-5452C42FF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400C54D-2614-4091-A92A-08C9BF9A2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43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32683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44618" y="75281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30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412126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11768" y="868623"/>
            <a:ext cx="566850" cy="2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11768" y="1322104"/>
            <a:ext cx="566850" cy="2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55955" y="171291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93778" y="23434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Královehradecký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0FC0F2E7-F9A0-4A07-BDEB-B79AACBD5D06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11C076E1-EE42-46BD-BEA0-C2CEFBF6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3C0F97CF-1B28-44D1-BC81-1978CC74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755A4CA-E57A-45C9-A63C-C7992A14A3F2}"/>
              </a:ext>
            </a:extLst>
          </p:cNvPr>
          <p:cNvSpPr txBox="1"/>
          <p:nvPr/>
        </p:nvSpPr>
        <p:spPr>
          <a:xfrm>
            <a:off x="1271978" y="222626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D7E17F2-49C0-4710-8244-70B8EF3CB08D}"/>
              </a:ext>
            </a:extLst>
          </p:cNvPr>
          <p:cNvCxnSpPr>
            <a:cxnSpLocks/>
          </p:cNvCxnSpPr>
          <p:nvPr/>
        </p:nvCxnSpPr>
        <p:spPr>
          <a:xfrm>
            <a:off x="977233" y="23812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360543E-8F00-4033-A447-86F2ED836457}"/>
              </a:ext>
            </a:extLst>
          </p:cNvPr>
          <p:cNvSpPr txBox="1"/>
          <p:nvPr/>
        </p:nvSpPr>
        <p:spPr>
          <a:xfrm>
            <a:off x="1271978" y="245148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98D85D-7EBF-4ECC-A04F-FB0A36055ABA}"/>
              </a:ext>
            </a:extLst>
          </p:cNvPr>
          <p:cNvCxnSpPr>
            <a:cxnSpLocks/>
          </p:cNvCxnSpPr>
          <p:nvPr/>
        </p:nvCxnSpPr>
        <p:spPr>
          <a:xfrm>
            <a:off x="977233" y="26046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2EC7A26-26D3-422E-92CA-E9D1B55161DA}"/>
              </a:ext>
            </a:extLst>
          </p:cNvPr>
          <p:cNvSpPr txBox="1"/>
          <p:nvPr/>
        </p:nvSpPr>
        <p:spPr>
          <a:xfrm>
            <a:off x="1271978" y="26767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CCFD97F-CCD8-45F8-9EE0-AACAE0E72680}"/>
              </a:ext>
            </a:extLst>
          </p:cNvPr>
          <p:cNvCxnSpPr>
            <a:cxnSpLocks/>
          </p:cNvCxnSpPr>
          <p:nvPr/>
        </p:nvCxnSpPr>
        <p:spPr>
          <a:xfrm>
            <a:off x="977233" y="282791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925D464-3B0F-4514-ABE3-71D6263E7A50}"/>
              </a:ext>
            </a:extLst>
          </p:cNvPr>
          <p:cNvCxnSpPr>
            <a:cxnSpLocks/>
          </p:cNvCxnSpPr>
          <p:nvPr/>
        </p:nvCxnSpPr>
        <p:spPr>
          <a:xfrm>
            <a:off x="977233" y="305121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D8B8C04-29E5-4B81-B5D0-29A32AAE93D9}"/>
              </a:ext>
            </a:extLst>
          </p:cNvPr>
          <p:cNvSpPr txBox="1"/>
          <p:nvPr/>
        </p:nvSpPr>
        <p:spPr>
          <a:xfrm>
            <a:off x="1264121" y="290192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0D8D469-F341-4D0D-BB03-68CAC9857E6B}"/>
              </a:ext>
            </a:extLst>
          </p:cNvPr>
          <p:cNvSpPr txBox="1"/>
          <p:nvPr/>
        </p:nvSpPr>
        <p:spPr>
          <a:xfrm>
            <a:off x="4890958" y="232358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A12142F-58C5-4592-9FAF-E8266C0AD1A4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1DA5A43-91B5-49EE-AABD-8DE5C231383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HKK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0446B0A-74D5-4F11-A7A4-9906BB027DC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FAC904DF-6636-48B5-AB02-762D38C5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E209B888-30C4-4900-B37E-353EA3A3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1B4F9E3-B11A-4E87-A672-7827328A6D5A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F49CDC9-2F8B-4CC1-BD68-D854BADA035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898A67FC-57AC-4A9F-ABB1-79DD0BEA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956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58876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</a:t>
            </a: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Reálná data z IS IN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6 378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2 134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954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4 300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2 535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1 709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1 107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63696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82455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Královehradecký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4AF73F5-EA1C-4592-B5C0-263DAA905BF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6C254B1C-5584-4CD1-8C46-E8F444549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64F8A438-2E22-4410-B030-A278A85C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6720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99628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1673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78630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4228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81203"/>
            <a:ext cx="523875" cy="4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5830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24188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Pardubický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CBB2ECB-81B7-4C4E-9B02-45116B78260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46C2B748-E96E-4170-9301-432359A5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43BB0186-4229-4014-BB5A-A078578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625BCF4-C6F6-48AE-9B3D-C4EE7B0E2D36}"/>
              </a:ext>
            </a:extLst>
          </p:cNvPr>
          <p:cNvSpPr txBox="1"/>
          <p:nvPr/>
        </p:nvSpPr>
        <p:spPr>
          <a:xfrm>
            <a:off x="1672572" y="251825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97D2A32-5DF9-43C1-8265-4F726A4F1BB0}"/>
              </a:ext>
            </a:extLst>
          </p:cNvPr>
          <p:cNvCxnSpPr>
            <a:cxnSpLocks/>
          </p:cNvCxnSpPr>
          <p:nvPr/>
        </p:nvCxnSpPr>
        <p:spPr>
          <a:xfrm>
            <a:off x="1377827" y="2673290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5B26648-3C45-4540-ADB4-81FB20E5EF08}"/>
              </a:ext>
            </a:extLst>
          </p:cNvPr>
          <p:cNvSpPr txBox="1"/>
          <p:nvPr/>
        </p:nvSpPr>
        <p:spPr>
          <a:xfrm>
            <a:off x="1672572" y="2743475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34A860B-FE3A-49CE-8C40-B9EDAA22500A}"/>
              </a:ext>
            </a:extLst>
          </p:cNvPr>
          <p:cNvCxnSpPr>
            <a:cxnSpLocks/>
          </p:cNvCxnSpPr>
          <p:nvPr/>
        </p:nvCxnSpPr>
        <p:spPr>
          <a:xfrm>
            <a:off x="1377827" y="2896597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AE08E30-BFCA-42EC-9927-FC3B28DBEFAE}"/>
              </a:ext>
            </a:extLst>
          </p:cNvPr>
          <p:cNvSpPr txBox="1"/>
          <p:nvPr/>
        </p:nvSpPr>
        <p:spPr>
          <a:xfrm>
            <a:off x="1672572" y="296869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DB8185-932B-4A6F-BDEA-4337C4E3452B}"/>
              </a:ext>
            </a:extLst>
          </p:cNvPr>
          <p:cNvCxnSpPr>
            <a:cxnSpLocks/>
          </p:cNvCxnSpPr>
          <p:nvPr/>
        </p:nvCxnSpPr>
        <p:spPr>
          <a:xfrm>
            <a:off x="1377827" y="3119904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E992B16-D061-4B37-9C27-DFBBD3EBFA5D}"/>
              </a:ext>
            </a:extLst>
          </p:cNvPr>
          <p:cNvCxnSpPr>
            <a:cxnSpLocks/>
          </p:cNvCxnSpPr>
          <p:nvPr/>
        </p:nvCxnSpPr>
        <p:spPr>
          <a:xfrm>
            <a:off x="1377827" y="3343210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A1CD006E-4E60-4C49-8AB9-3EE087B14FCF}"/>
              </a:ext>
            </a:extLst>
          </p:cNvPr>
          <p:cNvSpPr txBox="1"/>
          <p:nvPr/>
        </p:nvSpPr>
        <p:spPr>
          <a:xfrm>
            <a:off x="1664715" y="3193914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EF0A3E8-D8C7-4E6E-BF2B-42CB52F98779}"/>
              </a:ext>
            </a:extLst>
          </p:cNvPr>
          <p:cNvSpPr txBox="1"/>
          <p:nvPr/>
        </p:nvSpPr>
        <p:spPr>
          <a:xfrm>
            <a:off x="3937931" y="219007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4EFF43A-0599-4227-87E5-0058E9F82B3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C07104C-B759-4F42-AEF4-E11F23A40224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PAK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0C262C6C-F272-4637-B846-6A116FE71882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D7B74EA-6E8F-4A8D-9E19-9D3CEE7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852E038D-D2D7-47CB-B88D-31F79573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2E7C63B-E2CD-4E56-BADF-5DE83152C3B8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6D8CC4E-F8EC-4198-9E68-F573F0B2CE1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E028B98-EC6D-4366-85D9-18287873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076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75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95672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Pardubický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1EF38A3-419B-41A2-9468-1050F548F141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2B4FCF9-F8A5-4EA2-85ED-FA1E6C1A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97644B9-545B-4123-934A-BB7535E5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15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07851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6467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8512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9402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1067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4958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11680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47588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Kraj Vysočina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03F5F3-98D7-4C0E-AA5A-B3CACB9CFAB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9EB0D5-9543-4D18-892F-AB02B599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3E27D59-F678-4877-A2F0-FA83FDBC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00019E5-C80C-4C99-A688-2F3EBACBDE5F}"/>
              </a:ext>
            </a:extLst>
          </p:cNvPr>
          <p:cNvSpPr txBox="1"/>
          <p:nvPr/>
        </p:nvSpPr>
        <p:spPr>
          <a:xfrm>
            <a:off x="1672572" y="278964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082E6833-C567-4D5B-AC1F-CB47ECEA821E}"/>
              </a:ext>
            </a:extLst>
          </p:cNvPr>
          <p:cNvCxnSpPr>
            <a:cxnSpLocks/>
          </p:cNvCxnSpPr>
          <p:nvPr/>
        </p:nvCxnSpPr>
        <p:spPr>
          <a:xfrm>
            <a:off x="1377827" y="294467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1FBA06B-0820-41A0-A952-D7888D9E18BB}"/>
              </a:ext>
            </a:extLst>
          </p:cNvPr>
          <p:cNvSpPr txBox="1"/>
          <p:nvPr/>
        </p:nvSpPr>
        <p:spPr>
          <a:xfrm>
            <a:off x="1672572" y="301486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40EF168-F9FF-4422-8A03-1912FEC71C9D}"/>
              </a:ext>
            </a:extLst>
          </p:cNvPr>
          <p:cNvCxnSpPr>
            <a:cxnSpLocks/>
          </p:cNvCxnSpPr>
          <p:nvPr/>
        </p:nvCxnSpPr>
        <p:spPr>
          <a:xfrm>
            <a:off x="1377827" y="316798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15AD0A3-2FE7-48FC-A09A-AC6775BEA6E6}"/>
              </a:ext>
            </a:extLst>
          </p:cNvPr>
          <p:cNvSpPr txBox="1"/>
          <p:nvPr/>
        </p:nvSpPr>
        <p:spPr>
          <a:xfrm>
            <a:off x="1672572" y="324008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6C74E1E-C100-40C7-A8C0-82DD4E491C35}"/>
              </a:ext>
            </a:extLst>
          </p:cNvPr>
          <p:cNvCxnSpPr>
            <a:cxnSpLocks/>
          </p:cNvCxnSpPr>
          <p:nvPr/>
        </p:nvCxnSpPr>
        <p:spPr>
          <a:xfrm>
            <a:off x="1377827" y="339128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8CE3157-D4FC-4774-AC47-4FED9093CF33}"/>
              </a:ext>
            </a:extLst>
          </p:cNvPr>
          <p:cNvCxnSpPr>
            <a:cxnSpLocks/>
          </p:cNvCxnSpPr>
          <p:nvPr/>
        </p:nvCxnSpPr>
        <p:spPr>
          <a:xfrm>
            <a:off x="1377827" y="36145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C38639E-3766-4809-8F14-DA0F6B1F65FE}"/>
              </a:ext>
            </a:extLst>
          </p:cNvPr>
          <p:cNvSpPr txBox="1"/>
          <p:nvPr/>
        </p:nvSpPr>
        <p:spPr>
          <a:xfrm>
            <a:off x="1664715" y="346529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9CA2E33-7FFF-46B6-8269-B2C4768B3E8D}"/>
              </a:ext>
            </a:extLst>
          </p:cNvPr>
          <p:cNvSpPr txBox="1"/>
          <p:nvPr/>
        </p:nvSpPr>
        <p:spPr>
          <a:xfrm>
            <a:off x="3937931" y="244461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FAD5AF3-C1CD-4195-8E7A-D9503ADDF28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BF4F929-10A0-4A55-8E15-9163F0E14906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VYS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F0FC07B-46E7-424B-B21E-D84781A96CF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27573AC-04B9-4B6A-A0C1-9DCC72E2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1D920D54-83D9-480D-AAB0-F7C930A2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A450331-01F7-4524-82B3-97804265414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6478124-5C26-4D3C-8B8A-55983D48372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F0215BEF-78B6-4141-B1AC-7F62E0BE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913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66096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Kraj Vysočina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0F3860AF-CB33-484E-8176-14D6D3E23E95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31182D5-62B8-47D0-8463-594F6FB2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BC32D1A-6D7F-4A90-95BE-53056AAE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37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68979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99628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1673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1925638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842287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481202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3669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32027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16738A9E-A673-4E54-ADA0-64001B65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8B200CF6-611A-4CD7-B1A8-52357F1E432A}"/>
              </a:ext>
            </a:extLst>
          </p:cNvPr>
          <p:cNvSpPr txBox="1"/>
          <p:nvPr/>
        </p:nvSpPr>
        <p:spPr>
          <a:xfrm>
            <a:off x="1637736" y="25614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B7FB9210-AC55-41AD-AC48-51E3BC41FEE1}"/>
              </a:ext>
            </a:extLst>
          </p:cNvPr>
          <p:cNvCxnSpPr>
            <a:cxnSpLocks/>
          </p:cNvCxnSpPr>
          <p:nvPr/>
        </p:nvCxnSpPr>
        <p:spPr>
          <a:xfrm>
            <a:off x="1342991" y="271651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BBD555F-43B0-4A33-99DE-3708A2791D27}"/>
              </a:ext>
            </a:extLst>
          </p:cNvPr>
          <p:cNvSpPr txBox="1"/>
          <p:nvPr/>
        </p:nvSpPr>
        <p:spPr>
          <a:xfrm>
            <a:off x="1637736" y="278670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02D26EC6-D02B-4BF6-9108-F3206ACD7D69}"/>
              </a:ext>
            </a:extLst>
          </p:cNvPr>
          <p:cNvCxnSpPr>
            <a:cxnSpLocks/>
          </p:cNvCxnSpPr>
          <p:nvPr/>
        </p:nvCxnSpPr>
        <p:spPr>
          <a:xfrm>
            <a:off x="1342991" y="293982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50DC615-7FA0-4EE6-828B-23741644BBB5}"/>
              </a:ext>
            </a:extLst>
          </p:cNvPr>
          <p:cNvSpPr txBox="1"/>
          <p:nvPr/>
        </p:nvSpPr>
        <p:spPr>
          <a:xfrm>
            <a:off x="1637736" y="301192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D3A933D-D076-4C4C-9366-11CCEAA61D6B}"/>
              </a:ext>
            </a:extLst>
          </p:cNvPr>
          <p:cNvCxnSpPr>
            <a:cxnSpLocks/>
          </p:cNvCxnSpPr>
          <p:nvPr/>
        </p:nvCxnSpPr>
        <p:spPr>
          <a:xfrm>
            <a:off x="1342991" y="316313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E9DD5D6-408D-4144-B786-26EFBF3DE53A}"/>
              </a:ext>
            </a:extLst>
          </p:cNvPr>
          <p:cNvCxnSpPr>
            <a:cxnSpLocks/>
          </p:cNvCxnSpPr>
          <p:nvPr/>
        </p:nvCxnSpPr>
        <p:spPr>
          <a:xfrm>
            <a:off x="1342991" y="338643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9A9DB8F-27E4-4838-A60C-D14A6319D6EE}"/>
              </a:ext>
            </a:extLst>
          </p:cNvPr>
          <p:cNvSpPr txBox="1"/>
          <p:nvPr/>
        </p:nvSpPr>
        <p:spPr>
          <a:xfrm>
            <a:off x="1629879" y="323714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6A0AFC6-41A2-40BD-965A-6D5BF02D5E07}"/>
              </a:ext>
            </a:extLst>
          </p:cNvPr>
          <p:cNvSpPr txBox="1"/>
          <p:nvPr/>
        </p:nvSpPr>
        <p:spPr>
          <a:xfrm>
            <a:off x="3903095" y="227932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ABA3B3-0DFC-4F03-83A2-00D47C21B4CC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150E3E9-D298-4B71-8524-59A1BC0B244F}"/>
              </a:ext>
            </a:extLst>
          </p:cNvPr>
          <p:cNvSpPr txBox="1"/>
          <p:nvPr/>
        </p:nvSpPr>
        <p:spPr>
          <a:xfrm>
            <a:off x="8236228" y="355565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JMK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FA6433BE-F00E-499B-AA97-3F920DD2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8F23A77-2854-4F34-B12A-B6979D50DA7F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6601591-93DC-4F0C-AB12-FB8D4CE2055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DBA1571-6599-4505-841E-568A0162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0351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5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22423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Jihomoravský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228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4" name="Obrázek 9">
            <a:extLst>
              <a:ext uri="{FF2B5EF4-FFF2-40B4-BE49-F238E27FC236}">
                <a16:creationId xmlns:a16="http://schemas.microsoft.com/office/drawing/2014/main" id="{471BE2D7-6CDC-4917-B3D7-8892EF92E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4918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74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23400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35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79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0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35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26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05626" y="211426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803724" y="27147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1E9D6C7-8AA4-4AE7-AFB2-CA2637835D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2417B51-002C-465C-9F8E-9ACF86F5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6AC493F5-2A70-4CEC-BD82-F7BE2ECB3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3721F79-07BF-4E6F-BAFD-2FB41BEF8958}"/>
              </a:ext>
            </a:extLst>
          </p:cNvPr>
          <p:cNvSpPr txBox="1"/>
          <p:nvPr/>
        </p:nvSpPr>
        <p:spPr>
          <a:xfrm>
            <a:off x="1521649" y="264505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AA884F79-543C-44F4-BCD3-9D6A59988A92}"/>
              </a:ext>
            </a:extLst>
          </p:cNvPr>
          <p:cNvCxnSpPr>
            <a:cxnSpLocks/>
          </p:cNvCxnSpPr>
          <p:nvPr/>
        </p:nvCxnSpPr>
        <p:spPr>
          <a:xfrm>
            <a:off x="1226904" y="278945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1C741DD-B96C-4EB1-8FEE-9D3FCBCF5465}"/>
              </a:ext>
            </a:extLst>
          </p:cNvPr>
          <p:cNvSpPr txBox="1"/>
          <p:nvPr/>
        </p:nvSpPr>
        <p:spPr>
          <a:xfrm>
            <a:off x="1521649" y="287027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6B4B867-D0F3-45F5-9FC8-ED97B2A0C9B4}"/>
              </a:ext>
            </a:extLst>
          </p:cNvPr>
          <p:cNvCxnSpPr>
            <a:cxnSpLocks/>
          </p:cNvCxnSpPr>
          <p:nvPr/>
        </p:nvCxnSpPr>
        <p:spPr>
          <a:xfrm>
            <a:off x="1226904" y="302339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D52A6D2-8D2E-49F0-9B4E-5559A82BD080}"/>
              </a:ext>
            </a:extLst>
          </p:cNvPr>
          <p:cNvSpPr txBox="1"/>
          <p:nvPr/>
        </p:nvSpPr>
        <p:spPr>
          <a:xfrm>
            <a:off x="1521649" y="309549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775939B-DE92-486B-A3C2-F46415100093}"/>
              </a:ext>
            </a:extLst>
          </p:cNvPr>
          <p:cNvCxnSpPr>
            <a:cxnSpLocks/>
          </p:cNvCxnSpPr>
          <p:nvPr/>
        </p:nvCxnSpPr>
        <p:spPr>
          <a:xfrm>
            <a:off x="1226904" y="32467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6171D8F-7345-4BDA-9F15-DEC64D074988}"/>
              </a:ext>
            </a:extLst>
          </p:cNvPr>
          <p:cNvCxnSpPr>
            <a:cxnSpLocks/>
          </p:cNvCxnSpPr>
          <p:nvPr/>
        </p:nvCxnSpPr>
        <p:spPr>
          <a:xfrm>
            <a:off x="1226904" y="347001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CB1AF6D-78AE-49A3-AC17-B923F1A1BE51}"/>
              </a:ext>
            </a:extLst>
          </p:cNvPr>
          <p:cNvSpPr txBox="1"/>
          <p:nvPr/>
        </p:nvSpPr>
        <p:spPr>
          <a:xfrm>
            <a:off x="1513792" y="332071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7B9FAE5-98D7-4161-8D34-E6A84E197011}"/>
              </a:ext>
            </a:extLst>
          </p:cNvPr>
          <p:cNvSpPr txBox="1"/>
          <p:nvPr/>
        </p:nvSpPr>
        <p:spPr>
          <a:xfrm>
            <a:off x="5100904" y="268064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C60996F-CC59-472E-B048-DDA3718C0C8E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89C921-097B-4743-B1AD-D6134A316331}"/>
              </a:ext>
            </a:extLst>
          </p:cNvPr>
          <p:cNvSpPr txBox="1"/>
          <p:nvPr/>
        </p:nvSpPr>
        <p:spPr>
          <a:xfrm>
            <a:off x="8236228" y="349410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2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2FB7E48C-B51E-4FAB-A77E-81B373C757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2B0EBAB-9B1E-4FA7-8A99-B2DD6BF5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53AD7CD0-805B-4388-A382-0518B93E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A1819E1-A338-41B3-BFB6-68FE94C1AC10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E70B1C6-0627-419F-82BD-7D783FBC4DB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129FF814-D9E0-43F8-A61B-C3700671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841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9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08108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Olomoucký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857C675-BE7D-4BE2-8A43-1B95B2C6CFE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7E5F22A-ADC2-4335-8FD7-DBDF7451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B7BA88F-AE4E-475F-BD68-10C970FE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562227"/>
              </p:ext>
            </p:extLst>
          </p:nvPr>
        </p:nvGraphicFramePr>
        <p:xfrm>
          <a:off x="556549" y="3369585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983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1253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80372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3809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77006"/>
            <a:ext cx="523875" cy="4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65161" y="2055302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449363" y="23388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B63EA95-BF1D-485D-8B4E-20A163530A4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CF3D74B-8BF8-41BD-9AC6-578D2A61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5C2BC84-6AFD-42EE-A7AD-88D12B22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286428F-1335-468F-86CE-35024D402D5A}"/>
              </a:ext>
            </a:extLst>
          </p:cNvPr>
          <p:cNvSpPr txBox="1"/>
          <p:nvPr/>
        </p:nvSpPr>
        <p:spPr>
          <a:xfrm>
            <a:off x="1481184" y="272813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1BFA760A-2518-4897-A508-B202EC518FC2}"/>
              </a:ext>
            </a:extLst>
          </p:cNvPr>
          <p:cNvCxnSpPr>
            <a:cxnSpLocks/>
          </p:cNvCxnSpPr>
          <p:nvPr/>
        </p:nvCxnSpPr>
        <p:spPr>
          <a:xfrm>
            <a:off x="1186439" y="288317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78F2B7B-9EB0-454E-8E54-865C3A10D077}"/>
              </a:ext>
            </a:extLst>
          </p:cNvPr>
          <p:cNvSpPr txBox="1"/>
          <p:nvPr/>
        </p:nvSpPr>
        <p:spPr>
          <a:xfrm>
            <a:off x="1481184" y="295335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6D7322B-943E-4279-B690-E193C89E8884}"/>
              </a:ext>
            </a:extLst>
          </p:cNvPr>
          <p:cNvCxnSpPr>
            <a:cxnSpLocks/>
          </p:cNvCxnSpPr>
          <p:nvPr/>
        </p:nvCxnSpPr>
        <p:spPr>
          <a:xfrm>
            <a:off x="1186439" y="310648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21931F4-D99C-440F-970A-413288770ECC}"/>
              </a:ext>
            </a:extLst>
          </p:cNvPr>
          <p:cNvSpPr txBox="1"/>
          <p:nvPr/>
        </p:nvSpPr>
        <p:spPr>
          <a:xfrm>
            <a:off x="1481184" y="317857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461DC42-D2EF-4426-A269-DFCF085387B8}"/>
              </a:ext>
            </a:extLst>
          </p:cNvPr>
          <p:cNvCxnSpPr>
            <a:cxnSpLocks/>
          </p:cNvCxnSpPr>
          <p:nvPr/>
        </p:nvCxnSpPr>
        <p:spPr>
          <a:xfrm>
            <a:off x="1186439" y="33297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7E577DE-7DE7-4458-8374-D95BAB0CDDFF}"/>
              </a:ext>
            </a:extLst>
          </p:cNvPr>
          <p:cNvCxnSpPr>
            <a:cxnSpLocks/>
          </p:cNvCxnSpPr>
          <p:nvPr/>
        </p:nvCxnSpPr>
        <p:spPr>
          <a:xfrm>
            <a:off x="1186439" y="355309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15BF8FA-EDC1-4176-82C6-576BEE9757CC}"/>
              </a:ext>
            </a:extLst>
          </p:cNvPr>
          <p:cNvSpPr txBox="1"/>
          <p:nvPr/>
        </p:nvSpPr>
        <p:spPr>
          <a:xfrm>
            <a:off x="1473327" y="3403798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A22D4C0-CAFB-4B21-8FB3-22AE7C7EF541}"/>
              </a:ext>
            </a:extLst>
          </p:cNvPr>
          <p:cNvSpPr txBox="1"/>
          <p:nvPr/>
        </p:nvSpPr>
        <p:spPr>
          <a:xfrm>
            <a:off x="3746543" y="230281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9E97700-40F1-4B9F-9E87-00FA546ED0B2}"/>
              </a:ext>
            </a:extLst>
          </p:cNvPr>
          <p:cNvSpPr txBox="1"/>
          <p:nvPr/>
        </p:nvSpPr>
        <p:spPr>
          <a:xfrm>
            <a:off x="9974883" y="276625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6DD2BC6-5397-4627-834B-286863012257}"/>
              </a:ext>
            </a:extLst>
          </p:cNvPr>
          <p:cNvSpPr txBox="1"/>
          <p:nvPr/>
        </p:nvSpPr>
        <p:spPr>
          <a:xfrm>
            <a:off x="8027883" y="326113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ZLK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90284E6-5623-4AD5-AC68-E616AC671235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9868409A-A559-4274-9815-D7F426F3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DB4DFDE2-EBC8-40CF-A0BC-A549CCE2C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B896CC-FC80-443B-BA0A-A4E22EC9043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5BCC545-2C47-40E7-BA4F-E7ACA3B4C48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DFEE73E0-CAFC-4A8B-97EA-38259476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90944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13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53846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Zlínský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6628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66286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87800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23A81D8-CE24-45B8-A645-27AECD3D30FB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1C68BE1-664D-4E9C-9032-5B2D00DCC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F6DA866-5D23-423F-A63F-B0EF61FDC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9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360271"/>
              </p:ext>
            </p:extLst>
          </p:nvPr>
        </p:nvGraphicFramePr>
        <p:xfrm>
          <a:off x="556549" y="3326951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06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114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0049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669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5613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06147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34505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33D280B-E82C-40DD-9EFC-DA3805DAB13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F05D84F0-8480-4A85-A845-B020DD1E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B11AA708-91E8-4E4B-B779-159B9B0A4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B675A62-9A81-43EF-AD9C-E21DC4AA1E0C}"/>
              </a:ext>
            </a:extLst>
          </p:cNvPr>
          <p:cNvSpPr txBox="1"/>
          <p:nvPr/>
        </p:nvSpPr>
        <p:spPr>
          <a:xfrm>
            <a:off x="1672572" y="25535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E51AFCA-F732-4C34-B929-19A2BC505E1A}"/>
              </a:ext>
            </a:extLst>
          </p:cNvPr>
          <p:cNvCxnSpPr>
            <a:cxnSpLocks/>
          </p:cNvCxnSpPr>
          <p:nvPr/>
        </p:nvCxnSpPr>
        <p:spPr>
          <a:xfrm>
            <a:off x="1377827" y="270858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3C05E983-DBDF-4F13-A068-C065A3A17BA5}"/>
              </a:ext>
            </a:extLst>
          </p:cNvPr>
          <p:cNvSpPr txBox="1"/>
          <p:nvPr/>
        </p:nvSpPr>
        <p:spPr>
          <a:xfrm>
            <a:off x="1672572" y="27787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75570AF-5355-4A29-8ED2-AAF29D0AE381}"/>
              </a:ext>
            </a:extLst>
          </p:cNvPr>
          <p:cNvCxnSpPr>
            <a:cxnSpLocks/>
          </p:cNvCxnSpPr>
          <p:nvPr/>
        </p:nvCxnSpPr>
        <p:spPr>
          <a:xfrm>
            <a:off x="1377827" y="293189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68A22410-82E4-45C5-9020-12783D016E05}"/>
              </a:ext>
            </a:extLst>
          </p:cNvPr>
          <p:cNvSpPr txBox="1"/>
          <p:nvPr/>
        </p:nvSpPr>
        <p:spPr>
          <a:xfrm>
            <a:off x="1672572" y="300399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77CA6E5-0AD0-4527-A9A6-57123E1BDA6F}"/>
              </a:ext>
            </a:extLst>
          </p:cNvPr>
          <p:cNvCxnSpPr>
            <a:cxnSpLocks/>
          </p:cNvCxnSpPr>
          <p:nvPr/>
        </p:nvCxnSpPr>
        <p:spPr>
          <a:xfrm>
            <a:off x="1377827" y="315520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BC31F4C-2691-48B9-801C-479120AC129F}"/>
              </a:ext>
            </a:extLst>
          </p:cNvPr>
          <p:cNvCxnSpPr>
            <a:cxnSpLocks/>
          </p:cNvCxnSpPr>
          <p:nvPr/>
        </p:nvCxnSpPr>
        <p:spPr>
          <a:xfrm>
            <a:off x="1377827" y="337850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DE4CC786-E632-449E-833E-5392A0919AB6}"/>
              </a:ext>
            </a:extLst>
          </p:cNvPr>
          <p:cNvSpPr txBox="1"/>
          <p:nvPr/>
        </p:nvSpPr>
        <p:spPr>
          <a:xfrm>
            <a:off x="1664715" y="322921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C8020B5-2C51-4105-9950-1B31B5BC7556}"/>
              </a:ext>
            </a:extLst>
          </p:cNvPr>
          <p:cNvSpPr txBox="1"/>
          <p:nvPr/>
        </p:nvSpPr>
        <p:spPr>
          <a:xfrm>
            <a:off x="3937931" y="23077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77C53A7-2540-48A5-A7A5-DF3F44383B01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08C7176-0D5D-4F49-AA71-13FA20B0578A}"/>
              </a:ext>
            </a:extLst>
          </p:cNvPr>
          <p:cNvSpPr txBox="1"/>
          <p:nvPr/>
        </p:nvSpPr>
        <p:spPr>
          <a:xfrm>
            <a:off x="8202672" y="342533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223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2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MSK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CF480A7-BCC1-4FCA-A3C6-C139BCA651E7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DB7C014-6E41-41A8-916E-B15EAD82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6C1E618E-9FB7-48D9-8A65-E4F2A9E64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BFD5839-4A24-42AB-9ED4-BD80E05F53C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5EFA7BB-263C-43EB-9056-9448869CB12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05FD278F-A2FF-4009-9D5F-63651F73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3531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0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35732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Moravskoslezský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9984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9984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115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3248559-907E-4854-A59F-F74DCB92410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FD68B2FB-753B-4681-B1EF-E4D75A2AB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E79AA7BA-DD79-47D8-975D-2F362BD3A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82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43165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</a:t>
            </a:r>
            <a:r>
              <a:rPr lang="en-US" sz="1100" dirty="0">
                <a:solidFill>
                  <a:schemeClr val="accent1"/>
                </a:solidFill>
              </a:rPr>
              <a:t> (82 % pr</a:t>
            </a:r>
            <a:r>
              <a:rPr lang="cs-CZ" sz="1100" dirty="0" err="1">
                <a:solidFill>
                  <a:schemeClr val="accent1"/>
                </a:solidFill>
              </a:rPr>
              <a:t>ůměrné</a:t>
            </a:r>
            <a:r>
              <a:rPr lang="cs-CZ" sz="1100" dirty="0">
                <a:solidFill>
                  <a:schemeClr val="accent1"/>
                </a:solidFill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324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117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55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25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218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39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100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69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0700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48245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921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877128"/>
            <a:ext cx="523875" cy="44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02759"/>
            <a:ext cx="523875" cy="49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73293" y="194304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74056" y="26182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F4F415DF-D384-4F6E-977D-CAE0557F83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6126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3A290E3-07F5-4FC5-8152-FB6B039D07E2}"/>
              </a:ext>
            </a:extLst>
          </p:cNvPr>
          <p:cNvSpPr txBox="1"/>
          <p:nvPr/>
        </p:nvSpPr>
        <p:spPr>
          <a:xfrm>
            <a:off x="1271976" y="251903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193B98F7-556E-454F-A02B-BA858E8F5E5E}"/>
              </a:ext>
            </a:extLst>
          </p:cNvPr>
          <p:cNvCxnSpPr>
            <a:cxnSpLocks/>
          </p:cNvCxnSpPr>
          <p:nvPr/>
        </p:nvCxnSpPr>
        <p:spPr>
          <a:xfrm>
            <a:off x="977231" y="267406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1AFED12-9DED-456D-B1D6-6210ED525236}"/>
              </a:ext>
            </a:extLst>
          </p:cNvPr>
          <p:cNvSpPr txBox="1"/>
          <p:nvPr/>
        </p:nvSpPr>
        <p:spPr>
          <a:xfrm>
            <a:off x="1271976" y="2744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E0CD07C-5292-481B-BC2E-F95A27FEDDF0}"/>
              </a:ext>
            </a:extLst>
          </p:cNvPr>
          <p:cNvCxnSpPr>
            <a:cxnSpLocks/>
          </p:cNvCxnSpPr>
          <p:nvPr/>
        </p:nvCxnSpPr>
        <p:spPr>
          <a:xfrm>
            <a:off x="977231" y="289737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5F93432-1C90-4BF0-BAE6-03E75E54E356}"/>
              </a:ext>
            </a:extLst>
          </p:cNvPr>
          <p:cNvSpPr txBox="1"/>
          <p:nvPr/>
        </p:nvSpPr>
        <p:spPr>
          <a:xfrm>
            <a:off x="1271976" y="296947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F9A7944D-C821-44AF-AA42-FCB83EA089AB}"/>
              </a:ext>
            </a:extLst>
          </p:cNvPr>
          <p:cNvCxnSpPr>
            <a:cxnSpLocks/>
          </p:cNvCxnSpPr>
          <p:nvPr/>
        </p:nvCxnSpPr>
        <p:spPr>
          <a:xfrm>
            <a:off x="977231" y="312068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7C5B4D4-CD26-47D9-88B0-33C3A8B317D7}"/>
              </a:ext>
            </a:extLst>
          </p:cNvPr>
          <p:cNvCxnSpPr>
            <a:cxnSpLocks/>
          </p:cNvCxnSpPr>
          <p:nvPr/>
        </p:nvCxnSpPr>
        <p:spPr>
          <a:xfrm>
            <a:off x="977231" y="334398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B599AC0-789D-4C71-A72B-54C8341F32F5}"/>
              </a:ext>
            </a:extLst>
          </p:cNvPr>
          <p:cNvSpPr txBox="1"/>
          <p:nvPr/>
        </p:nvSpPr>
        <p:spPr>
          <a:xfrm>
            <a:off x="1264119" y="319469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C1F2E96-FEE0-4752-A1FD-73B819B40F16}"/>
              </a:ext>
            </a:extLst>
          </p:cNvPr>
          <p:cNvSpPr txBox="1"/>
          <p:nvPr/>
        </p:nvSpPr>
        <p:spPr>
          <a:xfrm>
            <a:off x="4811800" y="25832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3F259F3-E44A-4DA2-917E-0E67BB0E735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96129218-EB51-4DE9-9C58-D7D4E804F85B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102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E7C00DB8-153F-44CA-A2E9-0537D671C95B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pl-PL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odpovídá údajům z 27. 4. 2021.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2. 5. 2021.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E1F9314-4DCD-4B98-86DE-8ECABD1EFE5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B506EC5-D490-47FA-B4AF-D00A4CA6F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7517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73106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  <a:br>
              <a:rPr lang="cs-CZ" sz="1100" dirty="0">
                <a:solidFill>
                  <a:schemeClr val="accent1"/>
                </a:solidFill>
              </a:rPr>
            </a:br>
            <a:endParaRPr lang="cs-CZ" sz="1100" dirty="0">
              <a:solidFill>
                <a:schemeClr val="accent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241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162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2A57DC27-05C7-4D12-AEFF-0AB6BFBE94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0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3148</TotalTime>
  <Words>8666</Words>
  <Application>Microsoft Office PowerPoint</Application>
  <PresentationFormat>Širokoúhlá obrazovka</PresentationFormat>
  <Paragraphs>1908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čtyřech scénářích: Praha</vt:lpstr>
      <vt:lpstr>Rekalibrace prediktivního modelu pro nové scénáře: Praha</vt:lpstr>
      <vt:lpstr>Modelové scénáře: 7denní hodnoty na 100 tisíc obyvatel: Praha</vt:lpstr>
      <vt:lpstr>Predikce ve čtyřech scénářích: Středočeský kraj</vt:lpstr>
      <vt:lpstr>Rekalibrace prediktivního modelu pro nové scénáře: STC</vt:lpstr>
      <vt:lpstr>Modelové scénáře: 7denní hodnoty na 100 tisíc obyvatel: Středočeský kraj</vt:lpstr>
      <vt:lpstr>Predikce ve čtyřech scénářích: Jihočeský kraj</vt:lpstr>
      <vt:lpstr>Rekalibrace prediktivního modelu pro nové scénáře: JHC</vt:lpstr>
      <vt:lpstr>Modelové scénáře: 7denní hodnoty na 100 tisíc obyvatel: Jihočeský kraj</vt:lpstr>
      <vt:lpstr>Predikce ve čtyřech scénářích: Plzeňský kraj</vt:lpstr>
      <vt:lpstr>Rekalibrace prediktivního modelu pro nové scénáře: PLK</vt:lpstr>
      <vt:lpstr>Modelové scénáře: 7denní hodnoty na 100 tisíc obyvatel: Plzeňský kraj</vt:lpstr>
      <vt:lpstr>Predikce ve čtyřech scénářích: Karlovarský kraj</vt:lpstr>
      <vt:lpstr>Rekalibrace prediktivního modelu pro nové scénáře: KVK</vt:lpstr>
      <vt:lpstr>Modelové scénáře: 7denní hodnoty na 100 tisíc obyvatel: Karlovarský kraj</vt:lpstr>
      <vt:lpstr>Predikce ve čtyřech scénářích: Ústecký kraj</vt:lpstr>
      <vt:lpstr>Rekalibrace prediktivního modelu pro nové scénáře: ULK</vt:lpstr>
      <vt:lpstr>Modelové scénáře: 7denní hodnoty na 100 tisíc obyvatel: Ústecký kraj</vt:lpstr>
      <vt:lpstr>Predikce ve čtyřech scénářích: Liberecký kraj</vt:lpstr>
      <vt:lpstr>Rekalibrace prediktivního modelu pro nové scénáře: LBK</vt:lpstr>
      <vt:lpstr>Modelové scénáře: 7denní hodnoty na 100 tisíc obyvatel: Liberecký kraj</vt:lpstr>
      <vt:lpstr>Predikce ve čtyřech scénářích: Královehradecký kraj</vt:lpstr>
      <vt:lpstr>Rekalibrace prediktivního modelu pro nové scénáře: HKK</vt:lpstr>
      <vt:lpstr>Modelové scénáře: 7denní hodnoty na 100 tisíc obyvatel: Královehradecký kraj</vt:lpstr>
      <vt:lpstr>Predikce ve čtyřech scénářích: Pardubický kraj</vt:lpstr>
      <vt:lpstr>Rekalibrace prediktivního modelu pro nové scénáře: PAK</vt:lpstr>
      <vt:lpstr>Modelové scénáře: 7denní hodnoty na 100 tisíc obyvatel: Pardubický kraj</vt:lpstr>
      <vt:lpstr>Predikce ve čtyřech scénářích: Kraj Vysočina</vt:lpstr>
      <vt:lpstr>Rekalibrace prediktivního modelu pro nové scénáře: VYS</vt:lpstr>
      <vt:lpstr>Modelové scénáře: 7denní hodnoty na 100 tisíc obyvatel: Kraj Vysočina</vt:lpstr>
      <vt:lpstr>Predikce ve čtyřech scénářích: Jihomoravský kraj</vt:lpstr>
      <vt:lpstr>Rekalibrace prediktivního modelu pro nové scénáře: JMK</vt:lpstr>
      <vt:lpstr>Modelové scénáře: 7denní hodnoty na 100 tisíc obyvatel: Jihomoravský kraj</vt:lpstr>
      <vt:lpstr>Predikce ve čtyřech scénářích: Olomoucký kraj</vt:lpstr>
      <vt:lpstr>Rekalibrace prediktivního modelu pro nové scénáře: OLK</vt:lpstr>
      <vt:lpstr>Modelové scénáře: 7denní hodnoty na 100 tisíc obyvatel: Olomoucký kraj</vt:lpstr>
      <vt:lpstr>Predikce ve čtyřech scénářích: Zlínský kraj</vt:lpstr>
      <vt:lpstr>Rekalibrace prediktivního modelu pro nové scénáře: ZLK</vt:lpstr>
      <vt:lpstr>Modelové scénáře: 7denní hodnoty na 100 tisíc obyvatel: Zlínský kraj</vt:lpstr>
      <vt:lpstr>Predikce ve čtyřech scénářích: Moravskoslezský kraj</vt:lpstr>
      <vt:lpstr>Rekalibrace prediktivního modelu pro nové scénáře: MSK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484</cp:revision>
  <dcterms:created xsi:type="dcterms:W3CDTF">2020-11-16T08:14:04Z</dcterms:created>
  <dcterms:modified xsi:type="dcterms:W3CDTF">2021-05-03T19:55:31Z</dcterms:modified>
</cp:coreProperties>
</file>