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1133" r:id="rId2"/>
    <p:sldId id="1297" r:id="rId3"/>
    <p:sldId id="1293" r:id="rId4"/>
    <p:sldId id="1421" r:id="rId5"/>
    <p:sldId id="1420" r:id="rId6"/>
    <p:sldId id="1419" r:id="rId7"/>
    <p:sldId id="1418" r:id="rId8"/>
    <p:sldId id="1339" r:id="rId9"/>
    <p:sldId id="1340" r:id="rId10"/>
    <p:sldId id="1423" r:id="rId11"/>
    <p:sldId id="1344" r:id="rId12"/>
    <p:sldId id="1417" r:id="rId13"/>
    <p:sldId id="1424" r:id="rId14"/>
    <p:sldId id="1422" r:id="rId15"/>
    <p:sldId id="1414" r:id="rId16"/>
    <p:sldId id="1425" r:id="rId17"/>
    <p:sldId id="1416" r:id="rId18"/>
    <p:sldId id="1411" r:id="rId19"/>
    <p:sldId id="1426" r:id="rId20"/>
    <p:sldId id="1413" r:id="rId21"/>
    <p:sldId id="1408" r:id="rId22"/>
    <p:sldId id="1427" r:id="rId23"/>
    <p:sldId id="1410" r:id="rId24"/>
    <p:sldId id="1405" r:id="rId25"/>
    <p:sldId id="1428" r:id="rId26"/>
    <p:sldId id="1407" r:id="rId27"/>
    <p:sldId id="1402" r:id="rId28"/>
    <p:sldId id="1429" r:id="rId29"/>
    <p:sldId id="1404" r:id="rId30"/>
    <p:sldId id="1399" r:id="rId31"/>
    <p:sldId id="1430" r:id="rId32"/>
    <p:sldId id="1401" r:id="rId33"/>
    <p:sldId id="1396" r:id="rId34"/>
    <p:sldId id="1431" r:id="rId35"/>
    <p:sldId id="1398" r:id="rId36"/>
    <p:sldId id="1393" r:id="rId37"/>
    <p:sldId id="1432" r:id="rId38"/>
    <p:sldId id="1395" r:id="rId39"/>
    <p:sldId id="1390" r:id="rId40"/>
    <p:sldId id="1433" r:id="rId41"/>
    <p:sldId id="1392" r:id="rId42"/>
    <p:sldId id="1387" r:id="rId43"/>
    <p:sldId id="1434" r:id="rId44"/>
    <p:sldId id="1389" r:id="rId45"/>
    <p:sldId id="1384" r:id="rId46"/>
    <p:sldId id="1435" r:id="rId47"/>
    <p:sldId id="1386" r:id="rId48"/>
    <p:sldId id="1381" r:id="rId49"/>
    <p:sldId id="1436" r:id="rId50"/>
    <p:sldId id="1383" r:id="rId51"/>
  </p:sldIdLst>
  <p:sldSz cx="12192000" cy="6858000"/>
  <p:notesSz cx="6858000" cy="9144000"/>
  <p:custDataLst>
    <p:tags r:id="rId5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00"/>
    <a:srgbClr val="305983"/>
    <a:srgbClr val="00CD61"/>
    <a:srgbClr val="D31145"/>
    <a:srgbClr val="FFC000"/>
    <a:srgbClr val="0070C0"/>
    <a:srgbClr val="00B050"/>
    <a:srgbClr val="4472C4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5297" autoAdjust="0"/>
  </p:normalViewPr>
  <p:slideViewPr>
    <p:cSldViewPr snapToGrid="0">
      <p:cViewPr varScale="1">
        <p:scale>
          <a:sx n="107" d="100"/>
          <a:sy n="107" d="100"/>
        </p:scale>
        <p:origin x="234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General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10920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2390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7711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5581</c:v>
                </c:pt>
                <c:pt idx="127">
                  <c:v>7051</c:v>
                </c:pt>
                <c:pt idx="128">
                  <c:v>5282</c:v>
                </c:pt>
                <c:pt idx="129">
                  <c:v>4819</c:v>
                </c:pt>
                <c:pt idx="130">
                  <c:v>2204</c:v>
                </c:pt>
                <c:pt idx="131">
                  <c:v>986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3340</c:v>
                </c:pt>
                <c:pt idx="140">
                  <c:v>3815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3237</c:v>
                </c:pt>
                <c:pt idx="148">
                  <c:v>2488</c:v>
                </c:pt>
                <c:pt idx="149">
                  <c:v>2228</c:v>
                </c:pt>
                <c:pt idx="150">
                  <c:v>2168</c:v>
                </c:pt>
                <c:pt idx="151">
                  <c:v>1171</c:v>
                </c:pt>
                <c:pt idx="152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236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14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231</c:v>
                </c:pt>
                <c:pt idx="150">
                  <c:v>157</c:v>
                </c:pt>
                <c:pt idx="151">
                  <c:v>96</c:v>
                </c:pt>
                <c:pt idx="15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3-4ACA-BB25-11FC715AA0F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884</c:v>
                </c:pt>
                <c:pt idx="99">
                  <c:v>890</c:v>
                </c:pt>
                <c:pt idx="100">
                  <c:v>895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906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878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847</c:v>
                </c:pt>
                <c:pt idx="136">
                  <c:v>841</c:v>
                </c:pt>
                <c:pt idx="137">
                  <c:v>833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786</c:v>
                </c:pt>
                <c:pt idx="144">
                  <c:v>778</c:v>
                </c:pt>
                <c:pt idx="145">
                  <c:v>769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  <c:pt idx="151">
                  <c:v>715</c:v>
                </c:pt>
                <c:pt idx="152">
                  <c:v>706</c:v>
                </c:pt>
                <c:pt idx="153">
                  <c:v>697</c:v>
                </c:pt>
                <c:pt idx="154">
                  <c:v>687</c:v>
                </c:pt>
                <c:pt idx="155">
                  <c:v>678</c:v>
                </c:pt>
                <c:pt idx="156">
                  <c:v>668</c:v>
                </c:pt>
                <c:pt idx="157">
                  <c:v>658</c:v>
                </c:pt>
                <c:pt idx="158">
                  <c:v>649</c:v>
                </c:pt>
                <c:pt idx="159">
                  <c:v>639</c:v>
                </c:pt>
                <c:pt idx="160">
                  <c:v>629</c:v>
                </c:pt>
                <c:pt idx="161">
                  <c:v>620</c:v>
                </c:pt>
                <c:pt idx="162">
                  <c:v>610</c:v>
                </c:pt>
                <c:pt idx="163">
                  <c:v>600</c:v>
                </c:pt>
                <c:pt idx="164">
                  <c:v>591</c:v>
                </c:pt>
                <c:pt idx="165">
                  <c:v>581</c:v>
                </c:pt>
                <c:pt idx="166">
                  <c:v>571</c:v>
                </c:pt>
                <c:pt idx="167">
                  <c:v>562</c:v>
                </c:pt>
                <c:pt idx="168">
                  <c:v>552</c:v>
                </c:pt>
                <c:pt idx="169">
                  <c:v>543</c:v>
                </c:pt>
                <c:pt idx="170">
                  <c:v>533</c:v>
                </c:pt>
                <c:pt idx="171">
                  <c:v>524</c:v>
                </c:pt>
                <c:pt idx="172">
                  <c:v>514</c:v>
                </c:pt>
                <c:pt idx="173">
                  <c:v>505</c:v>
                </c:pt>
                <c:pt idx="174">
                  <c:v>496</c:v>
                </c:pt>
                <c:pt idx="175">
                  <c:v>487</c:v>
                </c:pt>
                <c:pt idx="176">
                  <c:v>478</c:v>
                </c:pt>
                <c:pt idx="177">
                  <c:v>469</c:v>
                </c:pt>
                <c:pt idx="178">
                  <c:v>460</c:v>
                </c:pt>
                <c:pt idx="179">
                  <c:v>451</c:v>
                </c:pt>
                <c:pt idx="180">
                  <c:v>442</c:v>
                </c:pt>
                <c:pt idx="18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3-4ACA-BB25-11FC715AA0F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236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14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231</c:v>
                </c:pt>
                <c:pt idx="150">
                  <c:v>157</c:v>
                </c:pt>
                <c:pt idx="151">
                  <c:v>96</c:v>
                </c:pt>
                <c:pt idx="15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718</c:v>
                </c:pt>
                <c:pt idx="89">
                  <c:v>718</c:v>
                </c:pt>
                <c:pt idx="90">
                  <c:v>714</c:v>
                </c:pt>
                <c:pt idx="91">
                  <c:v>707</c:v>
                </c:pt>
                <c:pt idx="92">
                  <c:v>699</c:v>
                </c:pt>
                <c:pt idx="93">
                  <c:v>690</c:v>
                </c:pt>
                <c:pt idx="94">
                  <c:v>680</c:v>
                </c:pt>
                <c:pt idx="95">
                  <c:v>670</c:v>
                </c:pt>
                <c:pt idx="96">
                  <c:v>659</c:v>
                </c:pt>
                <c:pt idx="97">
                  <c:v>649</c:v>
                </c:pt>
                <c:pt idx="98">
                  <c:v>638</c:v>
                </c:pt>
                <c:pt idx="99">
                  <c:v>626</c:v>
                </c:pt>
                <c:pt idx="100">
                  <c:v>615</c:v>
                </c:pt>
                <c:pt idx="101">
                  <c:v>603</c:v>
                </c:pt>
                <c:pt idx="102">
                  <c:v>591</c:v>
                </c:pt>
                <c:pt idx="103">
                  <c:v>579</c:v>
                </c:pt>
                <c:pt idx="104">
                  <c:v>567</c:v>
                </c:pt>
                <c:pt idx="105">
                  <c:v>555</c:v>
                </c:pt>
                <c:pt idx="106">
                  <c:v>543</c:v>
                </c:pt>
                <c:pt idx="107">
                  <c:v>531</c:v>
                </c:pt>
                <c:pt idx="108">
                  <c:v>519</c:v>
                </c:pt>
                <c:pt idx="109">
                  <c:v>507</c:v>
                </c:pt>
                <c:pt idx="110">
                  <c:v>494</c:v>
                </c:pt>
                <c:pt idx="111">
                  <c:v>482</c:v>
                </c:pt>
                <c:pt idx="112">
                  <c:v>471</c:v>
                </c:pt>
                <c:pt idx="113">
                  <c:v>459</c:v>
                </c:pt>
                <c:pt idx="114">
                  <c:v>447</c:v>
                </c:pt>
                <c:pt idx="115">
                  <c:v>436</c:v>
                </c:pt>
                <c:pt idx="116">
                  <c:v>424</c:v>
                </c:pt>
                <c:pt idx="117">
                  <c:v>413</c:v>
                </c:pt>
                <c:pt idx="118">
                  <c:v>402</c:v>
                </c:pt>
                <c:pt idx="119">
                  <c:v>391</c:v>
                </c:pt>
                <c:pt idx="120">
                  <c:v>380</c:v>
                </c:pt>
                <c:pt idx="121">
                  <c:v>370</c:v>
                </c:pt>
                <c:pt idx="122">
                  <c:v>360</c:v>
                </c:pt>
                <c:pt idx="123">
                  <c:v>350</c:v>
                </c:pt>
                <c:pt idx="124">
                  <c:v>340</c:v>
                </c:pt>
                <c:pt idx="125">
                  <c:v>331</c:v>
                </c:pt>
                <c:pt idx="126">
                  <c:v>321</c:v>
                </c:pt>
                <c:pt idx="127">
                  <c:v>312</c:v>
                </c:pt>
                <c:pt idx="128">
                  <c:v>303</c:v>
                </c:pt>
                <c:pt idx="129">
                  <c:v>295</c:v>
                </c:pt>
                <c:pt idx="130">
                  <c:v>286</c:v>
                </c:pt>
                <c:pt idx="131">
                  <c:v>278</c:v>
                </c:pt>
                <c:pt idx="132">
                  <c:v>269</c:v>
                </c:pt>
                <c:pt idx="133">
                  <c:v>261</c:v>
                </c:pt>
                <c:pt idx="134">
                  <c:v>253</c:v>
                </c:pt>
                <c:pt idx="135">
                  <c:v>246</c:v>
                </c:pt>
                <c:pt idx="136">
                  <c:v>238</c:v>
                </c:pt>
                <c:pt idx="137">
                  <c:v>231</c:v>
                </c:pt>
                <c:pt idx="138">
                  <c:v>223</c:v>
                </c:pt>
                <c:pt idx="139">
                  <c:v>216</c:v>
                </c:pt>
                <c:pt idx="140">
                  <c:v>209</c:v>
                </c:pt>
                <c:pt idx="141">
                  <c:v>203</c:v>
                </c:pt>
                <c:pt idx="142">
                  <c:v>196</c:v>
                </c:pt>
                <c:pt idx="143">
                  <c:v>190</c:v>
                </c:pt>
                <c:pt idx="144">
                  <c:v>183</c:v>
                </c:pt>
                <c:pt idx="145">
                  <c:v>177</c:v>
                </c:pt>
                <c:pt idx="146">
                  <c:v>171</c:v>
                </c:pt>
                <c:pt idx="147">
                  <c:v>166</c:v>
                </c:pt>
                <c:pt idx="148">
                  <c:v>160</c:v>
                </c:pt>
                <c:pt idx="149">
                  <c:v>155</c:v>
                </c:pt>
                <c:pt idx="150">
                  <c:v>150</c:v>
                </c:pt>
                <c:pt idx="151">
                  <c:v>144</c:v>
                </c:pt>
                <c:pt idx="152">
                  <c:v>139</c:v>
                </c:pt>
                <c:pt idx="153">
                  <c:v>135</c:v>
                </c:pt>
                <c:pt idx="154">
                  <c:v>130</c:v>
                </c:pt>
                <c:pt idx="155">
                  <c:v>126</c:v>
                </c:pt>
                <c:pt idx="156">
                  <c:v>121</c:v>
                </c:pt>
                <c:pt idx="157">
                  <c:v>117</c:v>
                </c:pt>
                <c:pt idx="158">
                  <c:v>113</c:v>
                </c:pt>
                <c:pt idx="159">
                  <c:v>109</c:v>
                </c:pt>
                <c:pt idx="160">
                  <c:v>105</c:v>
                </c:pt>
                <c:pt idx="161">
                  <c:v>101</c:v>
                </c:pt>
                <c:pt idx="162">
                  <c:v>97</c:v>
                </c:pt>
                <c:pt idx="163">
                  <c:v>93</c:v>
                </c:pt>
                <c:pt idx="164">
                  <c:v>89</c:v>
                </c:pt>
                <c:pt idx="165">
                  <c:v>85</c:v>
                </c:pt>
                <c:pt idx="166">
                  <c:v>81</c:v>
                </c:pt>
                <c:pt idx="167">
                  <c:v>77</c:v>
                </c:pt>
                <c:pt idx="168">
                  <c:v>73</c:v>
                </c:pt>
                <c:pt idx="169">
                  <c:v>70</c:v>
                </c:pt>
                <c:pt idx="170">
                  <c:v>66</c:v>
                </c:pt>
                <c:pt idx="171">
                  <c:v>63</c:v>
                </c:pt>
                <c:pt idx="172">
                  <c:v>60</c:v>
                </c:pt>
                <c:pt idx="173">
                  <c:v>56</c:v>
                </c:pt>
                <c:pt idx="174">
                  <c:v>53</c:v>
                </c:pt>
                <c:pt idx="175">
                  <c:v>51</c:v>
                </c:pt>
                <c:pt idx="176">
                  <c:v>48</c:v>
                </c:pt>
                <c:pt idx="177">
                  <c:v>45</c:v>
                </c:pt>
                <c:pt idx="178">
                  <c:v>43</c:v>
                </c:pt>
                <c:pt idx="179">
                  <c:v>41</c:v>
                </c:pt>
                <c:pt idx="180">
                  <c:v>38</c:v>
                </c:pt>
                <c:pt idx="18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236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14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231</c:v>
                </c:pt>
                <c:pt idx="150">
                  <c:v>157</c:v>
                </c:pt>
                <c:pt idx="151">
                  <c:v>96</c:v>
                </c:pt>
                <c:pt idx="15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2-4FFA-A6DF-F533706E3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B2-4FFA-A6DF-F533706E37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590</c:v>
                </c:pt>
                <c:pt idx="124">
                  <c:v>577</c:v>
                </c:pt>
                <c:pt idx="125">
                  <c:v>565</c:v>
                </c:pt>
                <c:pt idx="126">
                  <c:v>553</c:v>
                </c:pt>
                <c:pt idx="127">
                  <c:v>541</c:v>
                </c:pt>
                <c:pt idx="128">
                  <c:v>529</c:v>
                </c:pt>
                <c:pt idx="129">
                  <c:v>517</c:v>
                </c:pt>
                <c:pt idx="130">
                  <c:v>506</c:v>
                </c:pt>
                <c:pt idx="131">
                  <c:v>494</c:v>
                </c:pt>
                <c:pt idx="132">
                  <c:v>483</c:v>
                </c:pt>
                <c:pt idx="133">
                  <c:v>472</c:v>
                </c:pt>
                <c:pt idx="134">
                  <c:v>462</c:v>
                </c:pt>
                <c:pt idx="135">
                  <c:v>451</c:v>
                </c:pt>
                <c:pt idx="136">
                  <c:v>441</c:v>
                </c:pt>
                <c:pt idx="137">
                  <c:v>431</c:v>
                </c:pt>
                <c:pt idx="138">
                  <c:v>421</c:v>
                </c:pt>
                <c:pt idx="139">
                  <c:v>411</c:v>
                </c:pt>
                <c:pt idx="140">
                  <c:v>402</c:v>
                </c:pt>
                <c:pt idx="141">
                  <c:v>395</c:v>
                </c:pt>
                <c:pt idx="142">
                  <c:v>388</c:v>
                </c:pt>
                <c:pt idx="143">
                  <c:v>381</c:v>
                </c:pt>
                <c:pt idx="144">
                  <c:v>374</c:v>
                </c:pt>
                <c:pt idx="145">
                  <c:v>368</c:v>
                </c:pt>
                <c:pt idx="146">
                  <c:v>361</c:v>
                </c:pt>
                <c:pt idx="147">
                  <c:v>359</c:v>
                </c:pt>
                <c:pt idx="148">
                  <c:v>358</c:v>
                </c:pt>
                <c:pt idx="149">
                  <c:v>358</c:v>
                </c:pt>
                <c:pt idx="150">
                  <c:v>359</c:v>
                </c:pt>
                <c:pt idx="151">
                  <c:v>360</c:v>
                </c:pt>
                <c:pt idx="152">
                  <c:v>361</c:v>
                </c:pt>
                <c:pt idx="153">
                  <c:v>362</c:v>
                </c:pt>
                <c:pt idx="154">
                  <c:v>363</c:v>
                </c:pt>
                <c:pt idx="155">
                  <c:v>365</c:v>
                </c:pt>
                <c:pt idx="156">
                  <c:v>366</c:v>
                </c:pt>
                <c:pt idx="157">
                  <c:v>368</c:v>
                </c:pt>
                <c:pt idx="158">
                  <c:v>369</c:v>
                </c:pt>
                <c:pt idx="159">
                  <c:v>371</c:v>
                </c:pt>
                <c:pt idx="160">
                  <c:v>372</c:v>
                </c:pt>
                <c:pt idx="161">
                  <c:v>374</c:v>
                </c:pt>
                <c:pt idx="162">
                  <c:v>375</c:v>
                </c:pt>
                <c:pt idx="163">
                  <c:v>377</c:v>
                </c:pt>
                <c:pt idx="164">
                  <c:v>378</c:v>
                </c:pt>
                <c:pt idx="165">
                  <c:v>380</c:v>
                </c:pt>
                <c:pt idx="166">
                  <c:v>382</c:v>
                </c:pt>
                <c:pt idx="167">
                  <c:v>383</c:v>
                </c:pt>
                <c:pt idx="168">
                  <c:v>385</c:v>
                </c:pt>
                <c:pt idx="169">
                  <c:v>386</c:v>
                </c:pt>
                <c:pt idx="170">
                  <c:v>387</c:v>
                </c:pt>
                <c:pt idx="171">
                  <c:v>389</c:v>
                </c:pt>
                <c:pt idx="172">
                  <c:v>390</c:v>
                </c:pt>
                <c:pt idx="173">
                  <c:v>392</c:v>
                </c:pt>
                <c:pt idx="174">
                  <c:v>393</c:v>
                </c:pt>
                <c:pt idx="175">
                  <c:v>394</c:v>
                </c:pt>
                <c:pt idx="176">
                  <c:v>396</c:v>
                </c:pt>
                <c:pt idx="177">
                  <c:v>397</c:v>
                </c:pt>
                <c:pt idx="178">
                  <c:v>398</c:v>
                </c:pt>
                <c:pt idx="179">
                  <c:v>399</c:v>
                </c:pt>
                <c:pt idx="180">
                  <c:v>400</c:v>
                </c:pt>
                <c:pt idx="181">
                  <c:v>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B2-4FFA-A6DF-F533706E37F2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526</c:v>
                </c:pt>
                <c:pt idx="124">
                  <c:v>513</c:v>
                </c:pt>
                <c:pt idx="125">
                  <c:v>501</c:v>
                </c:pt>
                <c:pt idx="126">
                  <c:v>488</c:v>
                </c:pt>
                <c:pt idx="127">
                  <c:v>476</c:v>
                </c:pt>
                <c:pt idx="128">
                  <c:v>464</c:v>
                </c:pt>
                <c:pt idx="129">
                  <c:v>452</c:v>
                </c:pt>
                <c:pt idx="130">
                  <c:v>441</c:v>
                </c:pt>
                <c:pt idx="131">
                  <c:v>429</c:v>
                </c:pt>
                <c:pt idx="132">
                  <c:v>418</c:v>
                </c:pt>
                <c:pt idx="133">
                  <c:v>407</c:v>
                </c:pt>
                <c:pt idx="134">
                  <c:v>396</c:v>
                </c:pt>
                <c:pt idx="135">
                  <c:v>385</c:v>
                </c:pt>
                <c:pt idx="136">
                  <c:v>375</c:v>
                </c:pt>
                <c:pt idx="137">
                  <c:v>365</c:v>
                </c:pt>
                <c:pt idx="138">
                  <c:v>355</c:v>
                </c:pt>
                <c:pt idx="139">
                  <c:v>345</c:v>
                </c:pt>
                <c:pt idx="140">
                  <c:v>336</c:v>
                </c:pt>
                <c:pt idx="141">
                  <c:v>328</c:v>
                </c:pt>
                <c:pt idx="142">
                  <c:v>320</c:v>
                </c:pt>
                <c:pt idx="143">
                  <c:v>313</c:v>
                </c:pt>
                <c:pt idx="144">
                  <c:v>305</c:v>
                </c:pt>
                <c:pt idx="145">
                  <c:v>298</c:v>
                </c:pt>
                <c:pt idx="146">
                  <c:v>292</c:v>
                </c:pt>
                <c:pt idx="147">
                  <c:v>288</c:v>
                </c:pt>
                <c:pt idx="148">
                  <c:v>285</c:v>
                </c:pt>
                <c:pt idx="149">
                  <c:v>283</c:v>
                </c:pt>
                <c:pt idx="150">
                  <c:v>282</c:v>
                </c:pt>
                <c:pt idx="151">
                  <c:v>281</c:v>
                </c:pt>
                <c:pt idx="152">
                  <c:v>280</c:v>
                </c:pt>
                <c:pt idx="153">
                  <c:v>279</c:v>
                </c:pt>
                <c:pt idx="154">
                  <c:v>278</c:v>
                </c:pt>
                <c:pt idx="155">
                  <c:v>277</c:v>
                </c:pt>
                <c:pt idx="156">
                  <c:v>277</c:v>
                </c:pt>
                <c:pt idx="157">
                  <c:v>276</c:v>
                </c:pt>
                <c:pt idx="158">
                  <c:v>275</c:v>
                </c:pt>
                <c:pt idx="159">
                  <c:v>275</c:v>
                </c:pt>
                <c:pt idx="160">
                  <c:v>274</c:v>
                </c:pt>
                <c:pt idx="161">
                  <c:v>273</c:v>
                </c:pt>
                <c:pt idx="162">
                  <c:v>272</c:v>
                </c:pt>
                <c:pt idx="163">
                  <c:v>271</c:v>
                </c:pt>
                <c:pt idx="164">
                  <c:v>270</c:v>
                </c:pt>
                <c:pt idx="165">
                  <c:v>269</c:v>
                </c:pt>
                <c:pt idx="166">
                  <c:v>268</c:v>
                </c:pt>
                <c:pt idx="167">
                  <c:v>267</c:v>
                </c:pt>
                <c:pt idx="168">
                  <c:v>266</c:v>
                </c:pt>
                <c:pt idx="169">
                  <c:v>264</c:v>
                </c:pt>
                <c:pt idx="170">
                  <c:v>263</c:v>
                </c:pt>
                <c:pt idx="171">
                  <c:v>262</c:v>
                </c:pt>
                <c:pt idx="172">
                  <c:v>260</c:v>
                </c:pt>
                <c:pt idx="173">
                  <c:v>259</c:v>
                </c:pt>
                <c:pt idx="174">
                  <c:v>257</c:v>
                </c:pt>
                <c:pt idx="175">
                  <c:v>255</c:v>
                </c:pt>
                <c:pt idx="176">
                  <c:v>254</c:v>
                </c:pt>
                <c:pt idx="177">
                  <c:v>252</c:v>
                </c:pt>
                <c:pt idx="178">
                  <c:v>251</c:v>
                </c:pt>
                <c:pt idx="179">
                  <c:v>249</c:v>
                </c:pt>
                <c:pt idx="180">
                  <c:v>247</c:v>
                </c:pt>
                <c:pt idx="18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B2-4FFA-A6DF-F533706E37F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458</c:v>
                </c:pt>
                <c:pt idx="124">
                  <c:v>445</c:v>
                </c:pt>
                <c:pt idx="125">
                  <c:v>433</c:v>
                </c:pt>
                <c:pt idx="126">
                  <c:v>421</c:v>
                </c:pt>
                <c:pt idx="127">
                  <c:v>409</c:v>
                </c:pt>
                <c:pt idx="128">
                  <c:v>397</c:v>
                </c:pt>
                <c:pt idx="129">
                  <c:v>386</c:v>
                </c:pt>
                <c:pt idx="130">
                  <c:v>374</c:v>
                </c:pt>
                <c:pt idx="131">
                  <c:v>363</c:v>
                </c:pt>
                <c:pt idx="132">
                  <c:v>353</c:v>
                </c:pt>
                <c:pt idx="133">
                  <c:v>342</c:v>
                </c:pt>
                <c:pt idx="134">
                  <c:v>332</c:v>
                </c:pt>
                <c:pt idx="135">
                  <c:v>322</c:v>
                </c:pt>
                <c:pt idx="136">
                  <c:v>312</c:v>
                </c:pt>
                <c:pt idx="137">
                  <c:v>302</c:v>
                </c:pt>
                <c:pt idx="138">
                  <c:v>292</c:v>
                </c:pt>
                <c:pt idx="139">
                  <c:v>283</c:v>
                </c:pt>
                <c:pt idx="140">
                  <c:v>275</c:v>
                </c:pt>
                <c:pt idx="141">
                  <c:v>267</c:v>
                </c:pt>
                <c:pt idx="142">
                  <c:v>260</c:v>
                </c:pt>
                <c:pt idx="143">
                  <c:v>253</c:v>
                </c:pt>
                <c:pt idx="144">
                  <c:v>247</c:v>
                </c:pt>
                <c:pt idx="145">
                  <c:v>240</c:v>
                </c:pt>
                <c:pt idx="146">
                  <c:v>234</c:v>
                </c:pt>
                <c:pt idx="147">
                  <c:v>230</c:v>
                </c:pt>
                <c:pt idx="148">
                  <c:v>228</c:v>
                </c:pt>
                <c:pt idx="149">
                  <c:v>226</c:v>
                </c:pt>
                <c:pt idx="150">
                  <c:v>224</c:v>
                </c:pt>
                <c:pt idx="151">
                  <c:v>223</c:v>
                </c:pt>
                <c:pt idx="152">
                  <c:v>221</c:v>
                </c:pt>
                <c:pt idx="153">
                  <c:v>220</c:v>
                </c:pt>
                <c:pt idx="154">
                  <c:v>219</c:v>
                </c:pt>
                <c:pt idx="155">
                  <c:v>217</c:v>
                </c:pt>
                <c:pt idx="156">
                  <c:v>216</c:v>
                </c:pt>
                <c:pt idx="157">
                  <c:v>215</c:v>
                </c:pt>
                <c:pt idx="158">
                  <c:v>214</c:v>
                </c:pt>
                <c:pt idx="159">
                  <c:v>212</c:v>
                </c:pt>
                <c:pt idx="160">
                  <c:v>210</c:v>
                </c:pt>
                <c:pt idx="161">
                  <c:v>208</c:v>
                </c:pt>
                <c:pt idx="162">
                  <c:v>206</c:v>
                </c:pt>
                <c:pt idx="163">
                  <c:v>203</c:v>
                </c:pt>
                <c:pt idx="164">
                  <c:v>201</c:v>
                </c:pt>
                <c:pt idx="165">
                  <c:v>197</c:v>
                </c:pt>
                <c:pt idx="166">
                  <c:v>194</c:v>
                </c:pt>
                <c:pt idx="167">
                  <c:v>190</c:v>
                </c:pt>
                <c:pt idx="168">
                  <c:v>187</c:v>
                </c:pt>
                <c:pt idx="169">
                  <c:v>183</c:v>
                </c:pt>
                <c:pt idx="170">
                  <c:v>179</c:v>
                </c:pt>
                <c:pt idx="171">
                  <c:v>175</c:v>
                </c:pt>
                <c:pt idx="172">
                  <c:v>171</c:v>
                </c:pt>
                <c:pt idx="173">
                  <c:v>167</c:v>
                </c:pt>
                <c:pt idx="174">
                  <c:v>163</c:v>
                </c:pt>
                <c:pt idx="175">
                  <c:v>159</c:v>
                </c:pt>
                <c:pt idx="176">
                  <c:v>155</c:v>
                </c:pt>
                <c:pt idx="177">
                  <c:v>151</c:v>
                </c:pt>
                <c:pt idx="178">
                  <c:v>147</c:v>
                </c:pt>
                <c:pt idx="179">
                  <c:v>143</c:v>
                </c:pt>
                <c:pt idx="180">
                  <c:v>140</c:v>
                </c:pt>
                <c:pt idx="181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B2-4FFA-A6DF-F533706E3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266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261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797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511</c:v>
                </c:pt>
                <c:pt idx="44">
                  <c:v>320</c:v>
                </c:pt>
                <c:pt idx="45">
                  <c:v>551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574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770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1121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495</c:v>
                </c:pt>
                <c:pt idx="89">
                  <c:v>208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1170</c:v>
                </c:pt>
                <c:pt idx="94">
                  <c:v>1246</c:v>
                </c:pt>
                <c:pt idx="95">
                  <c:v>443</c:v>
                </c:pt>
                <c:pt idx="96">
                  <c:v>173</c:v>
                </c:pt>
                <c:pt idx="97">
                  <c:v>797</c:v>
                </c:pt>
                <c:pt idx="98">
                  <c:v>1364</c:v>
                </c:pt>
                <c:pt idx="99">
                  <c:v>1229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317</c:v>
                </c:pt>
                <c:pt idx="104">
                  <c:v>671</c:v>
                </c:pt>
                <c:pt idx="105">
                  <c:v>1070</c:v>
                </c:pt>
                <c:pt idx="106">
                  <c:v>801</c:v>
                </c:pt>
                <c:pt idx="107">
                  <c:v>679</c:v>
                </c:pt>
                <c:pt idx="108">
                  <c:v>635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46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273</c:v>
                </c:pt>
                <c:pt idx="128">
                  <c:v>206</c:v>
                </c:pt>
                <c:pt idx="129">
                  <c:v>194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32</c:v>
                </c:pt>
                <c:pt idx="15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0-404B-960A-997C57B0E88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1154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1220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1326</c:v>
                </c:pt>
                <c:pt idx="123">
                  <c:v>1322</c:v>
                </c:pt>
                <c:pt idx="124">
                  <c:v>1316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1210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  <c:pt idx="151">
                  <c:v>1039</c:v>
                </c:pt>
                <c:pt idx="152">
                  <c:v>1025</c:v>
                </c:pt>
                <c:pt idx="153">
                  <c:v>1012</c:v>
                </c:pt>
                <c:pt idx="154">
                  <c:v>998</c:v>
                </c:pt>
                <c:pt idx="155">
                  <c:v>984</c:v>
                </c:pt>
                <c:pt idx="156">
                  <c:v>970</c:v>
                </c:pt>
                <c:pt idx="157">
                  <c:v>956</c:v>
                </c:pt>
                <c:pt idx="158">
                  <c:v>942</c:v>
                </c:pt>
                <c:pt idx="159">
                  <c:v>928</c:v>
                </c:pt>
                <c:pt idx="160">
                  <c:v>914</c:v>
                </c:pt>
                <c:pt idx="161">
                  <c:v>900</c:v>
                </c:pt>
                <c:pt idx="162">
                  <c:v>886</c:v>
                </c:pt>
                <c:pt idx="163">
                  <c:v>872</c:v>
                </c:pt>
                <c:pt idx="164">
                  <c:v>858</c:v>
                </c:pt>
                <c:pt idx="165">
                  <c:v>844</c:v>
                </c:pt>
                <c:pt idx="166">
                  <c:v>830</c:v>
                </c:pt>
                <c:pt idx="167">
                  <c:v>816</c:v>
                </c:pt>
                <c:pt idx="168">
                  <c:v>802</c:v>
                </c:pt>
                <c:pt idx="169">
                  <c:v>788</c:v>
                </c:pt>
                <c:pt idx="170">
                  <c:v>774</c:v>
                </c:pt>
                <c:pt idx="171">
                  <c:v>761</c:v>
                </c:pt>
                <c:pt idx="172">
                  <c:v>747</c:v>
                </c:pt>
                <c:pt idx="173">
                  <c:v>734</c:v>
                </c:pt>
                <c:pt idx="174">
                  <c:v>720</c:v>
                </c:pt>
                <c:pt idx="175">
                  <c:v>707</c:v>
                </c:pt>
                <c:pt idx="176">
                  <c:v>694</c:v>
                </c:pt>
                <c:pt idx="177">
                  <c:v>681</c:v>
                </c:pt>
                <c:pt idx="178">
                  <c:v>668</c:v>
                </c:pt>
                <c:pt idx="179">
                  <c:v>655</c:v>
                </c:pt>
                <c:pt idx="180">
                  <c:v>642</c:v>
                </c:pt>
                <c:pt idx="181">
                  <c:v>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20-404B-960A-997C57B0E88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266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261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797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511</c:v>
                </c:pt>
                <c:pt idx="44">
                  <c:v>320</c:v>
                </c:pt>
                <c:pt idx="45">
                  <c:v>551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574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770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1121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495</c:v>
                </c:pt>
                <c:pt idx="89">
                  <c:v>208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1170</c:v>
                </c:pt>
                <c:pt idx="94">
                  <c:v>1246</c:v>
                </c:pt>
                <c:pt idx="95">
                  <c:v>443</c:v>
                </c:pt>
                <c:pt idx="96">
                  <c:v>173</c:v>
                </c:pt>
                <c:pt idx="97">
                  <c:v>797</c:v>
                </c:pt>
                <c:pt idx="98">
                  <c:v>1364</c:v>
                </c:pt>
                <c:pt idx="99">
                  <c:v>1229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317</c:v>
                </c:pt>
                <c:pt idx="104">
                  <c:v>671</c:v>
                </c:pt>
                <c:pt idx="105">
                  <c:v>1070</c:v>
                </c:pt>
                <c:pt idx="106">
                  <c:v>801</c:v>
                </c:pt>
                <c:pt idx="107">
                  <c:v>679</c:v>
                </c:pt>
                <c:pt idx="108">
                  <c:v>635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46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273</c:v>
                </c:pt>
                <c:pt idx="128">
                  <c:v>206</c:v>
                </c:pt>
                <c:pt idx="129">
                  <c:v>194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32</c:v>
                </c:pt>
                <c:pt idx="15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1043</c:v>
                </c:pt>
                <c:pt idx="89">
                  <c:v>1043</c:v>
                </c:pt>
                <c:pt idx="90">
                  <c:v>1037</c:v>
                </c:pt>
                <c:pt idx="91">
                  <c:v>1027</c:v>
                </c:pt>
                <c:pt idx="92">
                  <c:v>1015</c:v>
                </c:pt>
                <c:pt idx="93">
                  <c:v>1002</c:v>
                </c:pt>
                <c:pt idx="94">
                  <c:v>988</c:v>
                </c:pt>
                <c:pt idx="95">
                  <c:v>973</c:v>
                </c:pt>
                <c:pt idx="96">
                  <c:v>958</c:v>
                </c:pt>
                <c:pt idx="97">
                  <c:v>942</c:v>
                </c:pt>
                <c:pt idx="98">
                  <c:v>926</c:v>
                </c:pt>
                <c:pt idx="99">
                  <c:v>910</c:v>
                </c:pt>
                <c:pt idx="100">
                  <c:v>893</c:v>
                </c:pt>
                <c:pt idx="101">
                  <c:v>876</c:v>
                </c:pt>
                <c:pt idx="102">
                  <c:v>859</c:v>
                </c:pt>
                <c:pt idx="103">
                  <c:v>841</c:v>
                </c:pt>
                <c:pt idx="104">
                  <c:v>824</c:v>
                </c:pt>
                <c:pt idx="105">
                  <c:v>806</c:v>
                </c:pt>
                <c:pt idx="106">
                  <c:v>789</c:v>
                </c:pt>
                <c:pt idx="107">
                  <c:v>771</c:v>
                </c:pt>
                <c:pt idx="108">
                  <c:v>753</c:v>
                </c:pt>
                <c:pt idx="109">
                  <c:v>736</c:v>
                </c:pt>
                <c:pt idx="110">
                  <c:v>718</c:v>
                </c:pt>
                <c:pt idx="111">
                  <c:v>701</c:v>
                </c:pt>
                <c:pt idx="112">
                  <c:v>683</c:v>
                </c:pt>
                <c:pt idx="113">
                  <c:v>666</c:v>
                </c:pt>
                <c:pt idx="114">
                  <c:v>649</c:v>
                </c:pt>
                <c:pt idx="115">
                  <c:v>633</c:v>
                </c:pt>
                <c:pt idx="116">
                  <c:v>616</c:v>
                </c:pt>
                <c:pt idx="117">
                  <c:v>600</c:v>
                </c:pt>
                <c:pt idx="118">
                  <c:v>584</c:v>
                </c:pt>
                <c:pt idx="119">
                  <c:v>568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508</c:v>
                </c:pt>
                <c:pt idx="124">
                  <c:v>494</c:v>
                </c:pt>
                <c:pt idx="125">
                  <c:v>480</c:v>
                </c:pt>
                <c:pt idx="126">
                  <c:v>467</c:v>
                </c:pt>
                <c:pt idx="127">
                  <c:v>453</c:v>
                </c:pt>
                <c:pt idx="128">
                  <c:v>440</c:v>
                </c:pt>
                <c:pt idx="129">
                  <c:v>428</c:v>
                </c:pt>
                <c:pt idx="130">
                  <c:v>415</c:v>
                </c:pt>
                <c:pt idx="131">
                  <c:v>403</c:v>
                </c:pt>
                <c:pt idx="132">
                  <c:v>391</c:v>
                </c:pt>
                <c:pt idx="133">
                  <c:v>380</c:v>
                </c:pt>
                <c:pt idx="134">
                  <c:v>368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324</c:v>
                </c:pt>
                <c:pt idx="139">
                  <c:v>314</c:v>
                </c:pt>
                <c:pt idx="140">
                  <c:v>304</c:v>
                </c:pt>
                <c:pt idx="141">
                  <c:v>294</c:v>
                </c:pt>
                <c:pt idx="142">
                  <c:v>285</c:v>
                </c:pt>
                <c:pt idx="143">
                  <c:v>275</c:v>
                </c:pt>
                <c:pt idx="144">
                  <c:v>266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182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117</c:v>
                </c:pt>
                <c:pt idx="167">
                  <c:v>112</c:v>
                </c:pt>
                <c:pt idx="168">
                  <c:v>106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86</c:v>
                </c:pt>
                <c:pt idx="173">
                  <c:v>82</c:v>
                </c:pt>
                <c:pt idx="174">
                  <c:v>78</c:v>
                </c:pt>
                <c:pt idx="175">
                  <c:v>73</c:v>
                </c:pt>
                <c:pt idx="176">
                  <c:v>69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266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261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797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511</c:v>
                </c:pt>
                <c:pt idx="44">
                  <c:v>320</c:v>
                </c:pt>
                <c:pt idx="45">
                  <c:v>551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574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770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1121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495</c:v>
                </c:pt>
                <c:pt idx="89">
                  <c:v>208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1170</c:v>
                </c:pt>
                <c:pt idx="94">
                  <c:v>1246</c:v>
                </c:pt>
                <c:pt idx="95">
                  <c:v>443</c:v>
                </c:pt>
                <c:pt idx="96">
                  <c:v>173</c:v>
                </c:pt>
                <c:pt idx="97">
                  <c:v>797</c:v>
                </c:pt>
                <c:pt idx="98">
                  <c:v>1364</c:v>
                </c:pt>
                <c:pt idx="99">
                  <c:v>1229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317</c:v>
                </c:pt>
                <c:pt idx="104">
                  <c:v>671</c:v>
                </c:pt>
                <c:pt idx="105">
                  <c:v>1070</c:v>
                </c:pt>
                <c:pt idx="106">
                  <c:v>801</c:v>
                </c:pt>
                <c:pt idx="107">
                  <c:v>679</c:v>
                </c:pt>
                <c:pt idx="108">
                  <c:v>635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46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273</c:v>
                </c:pt>
                <c:pt idx="128">
                  <c:v>206</c:v>
                </c:pt>
                <c:pt idx="129">
                  <c:v>194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32</c:v>
                </c:pt>
                <c:pt idx="15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1E-4F58-B209-FD082DCF5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1E-4F58-B209-FD082DCF51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357</c:v>
                </c:pt>
                <c:pt idx="124">
                  <c:v>349</c:v>
                </c:pt>
                <c:pt idx="125">
                  <c:v>342</c:v>
                </c:pt>
                <c:pt idx="126">
                  <c:v>334</c:v>
                </c:pt>
                <c:pt idx="127">
                  <c:v>327</c:v>
                </c:pt>
                <c:pt idx="128">
                  <c:v>320</c:v>
                </c:pt>
                <c:pt idx="129">
                  <c:v>313</c:v>
                </c:pt>
                <c:pt idx="130">
                  <c:v>306</c:v>
                </c:pt>
                <c:pt idx="131">
                  <c:v>299</c:v>
                </c:pt>
                <c:pt idx="132">
                  <c:v>292</c:v>
                </c:pt>
                <c:pt idx="133">
                  <c:v>286</c:v>
                </c:pt>
                <c:pt idx="134">
                  <c:v>279</c:v>
                </c:pt>
                <c:pt idx="135">
                  <c:v>273</c:v>
                </c:pt>
                <c:pt idx="136">
                  <c:v>267</c:v>
                </c:pt>
                <c:pt idx="137">
                  <c:v>260</c:v>
                </c:pt>
                <c:pt idx="138">
                  <c:v>254</c:v>
                </c:pt>
                <c:pt idx="139">
                  <c:v>248</c:v>
                </c:pt>
                <c:pt idx="140">
                  <c:v>243</c:v>
                </c:pt>
                <c:pt idx="141">
                  <c:v>239</c:v>
                </c:pt>
                <c:pt idx="142">
                  <c:v>234</c:v>
                </c:pt>
                <c:pt idx="143">
                  <c:v>230</c:v>
                </c:pt>
                <c:pt idx="144">
                  <c:v>226</c:v>
                </c:pt>
                <c:pt idx="145">
                  <c:v>222</c:v>
                </c:pt>
                <c:pt idx="146">
                  <c:v>219</c:v>
                </c:pt>
                <c:pt idx="147">
                  <c:v>217</c:v>
                </c:pt>
                <c:pt idx="148">
                  <c:v>216</c:v>
                </c:pt>
                <c:pt idx="149">
                  <c:v>217</c:v>
                </c:pt>
                <c:pt idx="150">
                  <c:v>217</c:v>
                </c:pt>
                <c:pt idx="151">
                  <c:v>217</c:v>
                </c:pt>
                <c:pt idx="152">
                  <c:v>218</c:v>
                </c:pt>
                <c:pt idx="153">
                  <c:v>219</c:v>
                </c:pt>
                <c:pt idx="154">
                  <c:v>220</c:v>
                </c:pt>
                <c:pt idx="155">
                  <c:v>221</c:v>
                </c:pt>
                <c:pt idx="156">
                  <c:v>221</c:v>
                </c:pt>
                <c:pt idx="157">
                  <c:v>222</c:v>
                </c:pt>
                <c:pt idx="158">
                  <c:v>223</c:v>
                </c:pt>
                <c:pt idx="159">
                  <c:v>224</c:v>
                </c:pt>
                <c:pt idx="160">
                  <c:v>225</c:v>
                </c:pt>
                <c:pt idx="161">
                  <c:v>226</c:v>
                </c:pt>
                <c:pt idx="162">
                  <c:v>227</c:v>
                </c:pt>
                <c:pt idx="163">
                  <c:v>228</c:v>
                </c:pt>
                <c:pt idx="164">
                  <c:v>229</c:v>
                </c:pt>
                <c:pt idx="165">
                  <c:v>230</c:v>
                </c:pt>
                <c:pt idx="166">
                  <c:v>231</c:v>
                </c:pt>
                <c:pt idx="167">
                  <c:v>232</c:v>
                </c:pt>
                <c:pt idx="168">
                  <c:v>233</c:v>
                </c:pt>
                <c:pt idx="169">
                  <c:v>233</c:v>
                </c:pt>
                <c:pt idx="170">
                  <c:v>234</c:v>
                </c:pt>
                <c:pt idx="171">
                  <c:v>235</c:v>
                </c:pt>
                <c:pt idx="172">
                  <c:v>236</c:v>
                </c:pt>
                <c:pt idx="173">
                  <c:v>237</c:v>
                </c:pt>
                <c:pt idx="174">
                  <c:v>238</c:v>
                </c:pt>
                <c:pt idx="175">
                  <c:v>238</c:v>
                </c:pt>
                <c:pt idx="176">
                  <c:v>239</c:v>
                </c:pt>
                <c:pt idx="177">
                  <c:v>240</c:v>
                </c:pt>
                <c:pt idx="178">
                  <c:v>241</c:v>
                </c:pt>
                <c:pt idx="179">
                  <c:v>241</c:v>
                </c:pt>
                <c:pt idx="180">
                  <c:v>242</c:v>
                </c:pt>
                <c:pt idx="18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1E-4F58-B209-FD082DCF513B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318</c:v>
                </c:pt>
                <c:pt idx="124">
                  <c:v>310</c:v>
                </c:pt>
                <c:pt idx="125">
                  <c:v>303</c:v>
                </c:pt>
                <c:pt idx="126">
                  <c:v>295</c:v>
                </c:pt>
                <c:pt idx="127">
                  <c:v>288</c:v>
                </c:pt>
                <c:pt idx="128">
                  <c:v>281</c:v>
                </c:pt>
                <c:pt idx="129">
                  <c:v>274</c:v>
                </c:pt>
                <c:pt idx="130">
                  <c:v>266</c:v>
                </c:pt>
                <c:pt idx="131">
                  <c:v>260</c:v>
                </c:pt>
                <c:pt idx="132">
                  <c:v>253</c:v>
                </c:pt>
                <c:pt idx="133">
                  <c:v>246</c:v>
                </c:pt>
                <c:pt idx="134">
                  <c:v>239</c:v>
                </c:pt>
                <c:pt idx="135">
                  <c:v>233</c:v>
                </c:pt>
                <c:pt idx="136">
                  <c:v>227</c:v>
                </c:pt>
                <c:pt idx="137">
                  <c:v>221</c:v>
                </c:pt>
                <c:pt idx="138">
                  <c:v>214</c:v>
                </c:pt>
                <c:pt idx="139">
                  <c:v>208</c:v>
                </c:pt>
                <c:pt idx="140">
                  <c:v>203</c:v>
                </c:pt>
                <c:pt idx="141">
                  <c:v>198</c:v>
                </c:pt>
                <c:pt idx="142">
                  <c:v>194</c:v>
                </c:pt>
                <c:pt idx="143">
                  <c:v>189</c:v>
                </c:pt>
                <c:pt idx="144">
                  <c:v>185</c:v>
                </c:pt>
                <c:pt idx="145">
                  <c:v>180</c:v>
                </c:pt>
                <c:pt idx="146">
                  <c:v>176</c:v>
                </c:pt>
                <c:pt idx="147">
                  <c:v>174</c:v>
                </c:pt>
                <c:pt idx="148">
                  <c:v>172</c:v>
                </c:pt>
                <c:pt idx="149">
                  <c:v>171</c:v>
                </c:pt>
                <c:pt idx="150">
                  <c:v>171</c:v>
                </c:pt>
                <c:pt idx="151">
                  <c:v>170</c:v>
                </c:pt>
                <c:pt idx="152">
                  <c:v>169</c:v>
                </c:pt>
                <c:pt idx="153">
                  <c:v>169</c:v>
                </c:pt>
                <c:pt idx="154">
                  <c:v>168</c:v>
                </c:pt>
                <c:pt idx="155">
                  <c:v>168</c:v>
                </c:pt>
                <c:pt idx="156">
                  <c:v>167</c:v>
                </c:pt>
                <c:pt idx="157">
                  <c:v>167</c:v>
                </c:pt>
                <c:pt idx="158">
                  <c:v>166</c:v>
                </c:pt>
                <c:pt idx="159">
                  <c:v>166</c:v>
                </c:pt>
                <c:pt idx="160">
                  <c:v>166</c:v>
                </c:pt>
                <c:pt idx="161">
                  <c:v>165</c:v>
                </c:pt>
                <c:pt idx="162">
                  <c:v>165</c:v>
                </c:pt>
                <c:pt idx="163">
                  <c:v>164</c:v>
                </c:pt>
                <c:pt idx="164">
                  <c:v>163</c:v>
                </c:pt>
                <c:pt idx="165">
                  <c:v>163</c:v>
                </c:pt>
                <c:pt idx="166">
                  <c:v>162</c:v>
                </c:pt>
                <c:pt idx="167">
                  <c:v>161</c:v>
                </c:pt>
                <c:pt idx="168">
                  <c:v>161</c:v>
                </c:pt>
                <c:pt idx="169">
                  <c:v>160</c:v>
                </c:pt>
                <c:pt idx="170">
                  <c:v>159</c:v>
                </c:pt>
                <c:pt idx="171">
                  <c:v>158</c:v>
                </c:pt>
                <c:pt idx="172">
                  <c:v>157</c:v>
                </c:pt>
                <c:pt idx="173">
                  <c:v>156</c:v>
                </c:pt>
                <c:pt idx="174">
                  <c:v>155</c:v>
                </c:pt>
                <c:pt idx="175">
                  <c:v>154</c:v>
                </c:pt>
                <c:pt idx="176">
                  <c:v>154</c:v>
                </c:pt>
                <c:pt idx="177">
                  <c:v>153</c:v>
                </c:pt>
                <c:pt idx="178">
                  <c:v>152</c:v>
                </c:pt>
                <c:pt idx="179">
                  <c:v>150</c:v>
                </c:pt>
                <c:pt idx="180">
                  <c:v>149</c:v>
                </c:pt>
                <c:pt idx="181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1E-4F58-B209-FD082DCF513B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277</c:v>
                </c:pt>
                <c:pt idx="124">
                  <c:v>269</c:v>
                </c:pt>
                <c:pt idx="125">
                  <c:v>262</c:v>
                </c:pt>
                <c:pt idx="126">
                  <c:v>254</c:v>
                </c:pt>
                <c:pt idx="127">
                  <c:v>247</c:v>
                </c:pt>
                <c:pt idx="128">
                  <c:v>240</c:v>
                </c:pt>
                <c:pt idx="129">
                  <c:v>233</c:v>
                </c:pt>
                <c:pt idx="130">
                  <c:v>226</c:v>
                </c:pt>
                <c:pt idx="131">
                  <c:v>220</c:v>
                </c:pt>
                <c:pt idx="132">
                  <c:v>213</c:v>
                </c:pt>
                <c:pt idx="133">
                  <c:v>207</c:v>
                </c:pt>
                <c:pt idx="134">
                  <c:v>201</c:v>
                </c:pt>
                <c:pt idx="135">
                  <c:v>195</c:v>
                </c:pt>
                <c:pt idx="136">
                  <c:v>188</c:v>
                </c:pt>
                <c:pt idx="137">
                  <c:v>183</c:v>
                </c:pt>
                <c:pt idx="138">
                  <c:v>177</c:v>
                </c:pt>
                <c:pt idx="139">
                  <c:v>171</c:v>
                </c:pt>
                <c:pt idx="140">
                  <c:v>166</c:v>
                </c:pt>
                <c:pt idx="141">
                  <c:v>162</c:v>
                </c:pt>
                <c:pt idx="142">
                  <c:v>157</c:v>
                </c:pt>
                <c:pt idx="143">
                  <c:v>153</c:v>
                </c:pt>
                <c:pt idx="144">
                  <c:v>149</c:v>
                </c:pt>
                <c:pt idx="145">
                  <c:v>145</c:v>
                </c:pt>
                <c:pt idx="146">
                  <c:v>142</c:v>
                </c:pt>
                <c:pt idx="147">
                  <c:v>139</c:v>
                </c:pt>
                <c:pt idx="148">
                  <c:v>138</c:v>
                </c:pt>
                <c:pt idx="149">
                  <c:v>137</c:v>
                </c:pt>
                <c:pt idx="150">
                  <c:v>136</c:v>
                </c:pt>
                <c:pt idx="151">
                  <c:v>135</c:v>
                </c:pt>
                <c:pt idx="152">
                  <c:v>134</c:v>
                </c:pt>
                <c:pt idx="153">
                  <c:v>133</c:v>
                </c:pt>
                <c:pt idx="154">
                  <c:v>132</c:v>
                </c:pt>
                <c:pt idx="155">
                  <c:v>131</c:v>
                </c:pt>
                <c:pt idx="156">
                  <c:v>131</c:v>
                </c:pt>
                <c:pt idx="157">
                  <c:v>130</c:v>
                </c:pt>
                <c:pt idx="158">
                  <c:v>129</c:v>
                </c:pt>
                <c:pt idx="159">
                  <c:v>128</c:v>
                </c:pt>
                <c:pt idx="160">
                  <c:v>127</c:v>
                </c:pt>
                <c:pt idx="161">
                  <c:v>126</c:v>
                </c:pt>
                <c:pt idx="162">
                  <c:v>125</c:v>
                </c:pt>
                <c:pt idx="163">
                  <c:v>123</c:v>
                </c:pt>
                <c:pt idx="164">
                  <c:v>121</c:v>
                </c:pt>
                <c:pt idx="165">
                  <c:v>119</c:v>
                </c:pt>
                <c:pt idx="166">
                  <c:v>117</c:v>
                </c:pt>
                <c:pt idx="167">
                  <c:v>115</c:v>
                </c:pt>
                <c:pt idx="168">
                  <c:v>113</c:v>
                </c:pt>
                <c:pt idx="169">
                  <c:v>111</c:v>
                </c:pt>
                <c:pt idx="170">
                  <c:v>108</c:v>
                </c:pt>
                <c:pt idx="171">
                  <c:v>106</c:v>
                </c:pt>
                <c:pt idx="172">
                  <c:v>103</c:v>
                </c:pt>
                <c:pt idx="173">
                  <c:v>101</c:v>
                </c:pt>
                <c:pt idx="174">
                  <c:v>98</c:v>
                </c:pt>
                <c:pt idx="175">
                  <c:v>96</c:v>
                </c:pt>
                <c:pt idx="176">
                  <c:v>93</c:v>
                </c:pt>
                <c:pt idx="177">
                  <c:v>91</c:v>
                </c:pt>
                <c:pt idx="178">
                  <c:v>89</c:v>
                </c:pt>
                <c:pt idx="179">
                  <c:v>87</c:v>
                </c:pt>
                <c:pt idx="180">
                  <c:v>85</c:v>
                </c:pt>
                <c:pt idx="181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1E-4F58-B209-FD082DCF5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68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27</c:v>
                </c:pt>
                <c:pt idx="147">
                  <c:v>5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D-436A-B994-3147B2A5027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406</c:v>
                </c:pt>
                <c:pt idx="89">
                  <c:v>413</c:v>
                </c:pt>
                <c:pt idx="90">
                  <c:v>419</c:v>
                </c:pt>
                <c:pt idx="91">
                  <c:v>424</c:v>
                </c:pt>
                <c:pt idx="92">
                  <c:v>429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445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457</c:v>
                </c:pt>
                <c:pt idx="101">
                  <c:v>460</c:v>
                </c:pt>
                <c:pt idx="102">
                  <c:v>462</c:v>
                </c:pt>
                <c:pt idx="103">
                  <c:v>464</c:v>
                </c:pt>
                <c:pt idx="104">
                  <c:v>466</c:v>
                </c:pt>
                <c:pt idx="105">
                  <c:v>468</c:v>
                </c:pt>
                <c:pt idx="106">
                  <c:v>469</c:v>
                </c:pt>
                <c:pt idx="107">
                  <c:v>470</c:v>
                </c:pt>
                <c:pt idx="108">
                  <c:v>471</c:v>
                </c:pt>
                <c:pt idx="109">
                  <c:v>472</c:v>
                </c:pt>
                <c:pt idx="110">
                  <c:v>473</c:v>
                </c:pt>
                <c:pt idx="111">
                  <c:v>473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473</c:v>
                </c:pt>
                <c:pt idx="116">
                  <c:v>473</c:v>
                </c:pt>
                <c:pt idx="117">
                  <c:v>472</c:v>
                </c:pt>
                <c:pt idx="118">
                  <c:v>472</c:v>
                </c:pt>
                <c:pt idx="119">
                  <c:v>471</c:v>
                </c:pt>
                <c:pt idx="120">
                  <c:v>469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451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436</c:v>
                </c:pt>
                <c:pt idx="135">
                  <c:v>433</c:v>
                </c:pt>
                <c:pt idx="136">
                  <c:v>429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414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397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379</c:v>
                </c:pt>
                <c:pt idx="149">
                  <c:v>375</c:v>
                </c:pt>
                <c:pt idx="150">
                  <c:v>370</c:v>
                </c:pt>
                <c:pt idx="151">
                  <c:v>365</c:v>
                </c:pt>
                <c:pt idx="152">
                  <c:v>361</c:v>
                </c:pt>
                <c:pt idx="153">
                  <c:v>356</c:v>
                </c:pt>
                <c:pt idx="154">
                  <c:v>351</c:v>
                </c:pt>
                <c:pt idx="155">
                  <c:v>346</c:v>
                </c:pt>
                <c:pt idx="156">
                  <c:v>341</c:v>
                </c:pt>
                <c:pt idx="157">
                  <c:v>336</c:v>
                </c:pt>
                <c:pt idx="158">
                  <c:v>331</c:v>
                </c:pt>
                <c:pt idx="159">
                  <c:v>326</c:v>
                </c:pt>
                <c:pt idx="160">
                  <c:v>322</c:v>
                </c:pt>
                <c:pt idx="161">
                  <c:v>317</c:v>
                </c:pt>
                <c:pt idx="162">
                  <c:v>312</c:v>
                </c:pt>
                <c:pt idx="163">
                  <c:v>307</c:v>
                </c:pt>
                <c:pt idx="164">
                  <c:v>302</c:v>
                </c:pt>
                <c:pt idx="165">
                  <c:v>297</c:v>
                </c:pt>
                <c:pt idx="166">
                  <c:v>292</c:v>
                </c:pt>
                <c:pt idx="167">
                  <c:v>287</c:v>
                </c:pt>
                <c:pt idx="168">
                  <c:v>282</c:v>
                </c:pt>
                <c:pt idx="169">
                  <c:v>277</c:v>
                </c:pt>
                <c:pt idx="170">
                  <c:v>272</c:v>
                </c:pt>
                <c:pt idx="171">
                  <c:v>268</c:v>
                </c:pt>
                <c:pt idx="172">
                  <c:v>263</c:v>
                </c:pt>
                <c:pt idx="173">
                  <c:v>258</c:v>
                </c:pt>
                <c:pt idx="174">
                  <c:v>253</c:v>
                </c:pt>
                <c:pt idx="175">
                  <c:v>249</c:v>
                </c:pt>
                <c:pt idx="176">
                  <c:v>244</c:v>
                </c:pt>
                <c:pt idx="177">
                  <c:v>239</c:v>
                </c:pt>
                <c:pt idx="178">
                  <c:v>235</c:v>
                </c:pt>
                <c:pt idx="179">
                  <c:v>230</c:v>
                </c:pt>
                <c:pt idx="180">
                  <c:v>226</c:v>
                </c:pt>
                <c:pt idx="181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D-436A-B994-3147B2A5027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68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27</c:v>
                </c:pt>
                <c:pt idx="147">
                  <c:v>5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367</c:v>
                </c:pt>
                <c:pt idx="89">
                  <c:v>367</c:v>
                </c:pt>
                <c:pt idx="90">
                  <c:v>365</c:v>
                </c:pt>
                <c:pt idx="91">
                  <c:v>361</c:v>
                </c:pt>
                <c:pt idx="92">
                  <c:v>357</c:v>
                </c:pt>
                <c:pt idx="93">
                  <c:v>352</c:v>
                </c:pt>
                <c:pt idx="94">
                  <c:v>347</c:v>
                </c:pt>
                <c:pt idx="95">
                  <c:v>342</c:v>
                </c:pt>
                <c:pt idx="96">
                  <c:v>337</c:v>
                </c:pt>
                <c:pt idx="97">
                  <c:v>331</c:v>
                </c:pt>
                <c:pt idx="98">
                  <c:v>326</c:v>
                </c:pt>
                <c:pt idx="99">
                  <c:v>320</c:v>
                </c:pt>
                <c:pt idx="100">
                  <c:v>314</c:v>
                </c:pt>
                <c:pt idx="101">
                  <c:v>308</c:v>
                </c:pt>
                <c:pt idx="102">
                  <c:v>302</c:v>
                </c:pt>
                <c:pt idx="103">
                  <c:v>296</c:v>
                </c:pt>
                <c:pt idx="104">
                  <c:v>290</c:v>
                </c:pt>
                <c:pt idx="105">
                  <c:v>284</c:v>
                </c:pt>
                <c:pt idx="106">
                  <c:v>277</c:v>
                </c:pt>
                <c:pt idx="107">
                  <c:v>271</c:v>
                </c:pt>
                <c:pt idx="108">
                  <c:v>265</c:v>
                </c:pt>
                <c:pt idx="109">
                  <c:v>259</c:v>
                </c:pt>
                <c:pt idx="110">
                  <c:v>253</c:v>
                </c:pt>
                <c:pt idx="111">
                  <c:v>246</c:v>
                </c:pt>
                <c:pt idx="112">
                  <c:v>240</c:v>
                </c:pt>
                <c:pt idx="113">
                  <c:v>234</c:v>
                </c:pt>
                <c:pt idx="114">
                  <c:v>228</c:v>
                </c:pt>
                <c:pt idx="115">
                  <c:v>222</c:v>
                </c:pt>
                <c:pt idx="116">
                  <c:v>217</c:v>
                </c:pt>
                <c:pt idx="117">
                  <c:v>211</c:v>
                </c:pt>
                <c:pt idx="118">
                  <c:v>205</c:v>
                </c:pt>
                <c:pt idx="119">
                  <c:v>200</c:v>
                </c:pt>
                <c:pt idx="120">
                  <c:v>194</c:v>
                </c:pt>
                <c:pt idx="121">
                  <c:v>189</c:v>
                </c:pt>
                <c:pt idx="122">
                  <c:v>184</c:v>
                </c:pt>
                <c:pt idx="123">
                  <c:v>179</c:v>
                </c:pt>
                <c:pt idx="124">
                  <c:v>174</c:v>
                </c:pt>
                <c:pt idx="125">
                  <c:v>169</c:v>
                </c:pt>
                <c:pt idx="126">
                  <c:v>164</c:v>
                </c:pt>
                <c:pt idx="127">
                  <c:v>159</c:v>
                </c:pt>
                <c:pt idx="128">
                  <c:v>155</c:v>
                </c:pt>
                <c:pt idx="129">
                  <c:v>150</c:v>
                </c:pt>
                <c:pt idx="130">
                  <c:v>146</c:v>
                </c:pt>
                <c:pt idx="131">
                  <c:v>142</c:v>
                </c:pt>
                <c:pt idx="132">
                  <c:v>138</c:v>
                </c:pt>
                <c:pt idx="133">
                  <c:v>133</c:v>
                </c:pt>
                <c:pt idx="134">
                  <c:v>129</c:v>
                </c:pt>
                <c:pt idx="135">
                  <c:v>125</c:v>
                </c:pt>
                <c:pt idx="136">
                  <c:v>122</c:v>
                </c:pt>
                <c:pt idx="137">
                  <c:v>118</c:v>
                </c:pt>
                <c:pt idx="138">
                  <c:v>114</c:v>
                </c:pt>
                <c:pt idx="139">
                  <c:v>110</c:v>
                </c:pt>
                <c:pt idx="140">
                  <c:v>107</c:v>
                </c:pt>
                <c:pt idx="141">
                  <c:v>103</c:v>
                </c:pt>
                <c:pt idx="142">
                  <c:v>100</c:v>
                </c:pt>
                <c:pt idx="143">
                  <c:v>97</c:v>
                </c:pt>
                <c:pt idx="144">
                  <c:v>94</c:v>
                </c:pt>
                <c:pt idx="145">
                  <c:v>91</c:v>
                </c:pt>
                <c:pt idx="146">
                  <c:v>88</c:v>
                </c:pt>
                <c:pt idx="147">
                  <c:v>85</c:v>
                </c:pt>
                <c:pt idx="148">
                  <c:v>82</c:v>
                </c:pt>
                <c:pt idx="149">
                  <c:v>79</c:v>
                </c:pt>
                <c:pt idx="150">
                  <c:v>76</c:v>
                </c:pt>
                <c:pt idx="151">
                  <c:v>74</c:v>
                </c:pt>
                <c:pt idx="152">
                  <c:v>71</c:v>
                </c:pt>
                <c:pt idx="153">
                  <c:v>69</c:v>
                </c:pt>
                <c:pt idx="154">
                  <c:v>66</c:v>
                </c:pt>
                <c:pt idx="155">
                  <c:v>64</c:v>
                </c:pt>
                <c:pt idx="156">
                  <c:v>62</c:v>
                </c:pt>
                <c:pt idx="157">
                  <c:v>60</c:v>
                </c:pt>
                <c:pt idx="158">
                  <c:v>58</c:v>
                </c:pt>
                <c:pt idx="159">
                  <c:v>56</c:v>
                </c:pt>
                <c:pt idx="160">
                  <c:v>54</c:v>
                </c:pt>
                <c:pt idx="161">
                  <c:v>51</c:v>
                </c:pt>
                <c:pt idx="162">
                  <c:v>49</c:v>
                </c:pt>
                <c:pt idx="163">
                  <c:v>47</c:v>
                </c:pt>
                <c:pt idx="164">
                  <c:v>45</c:v>
                </c:pt>
                <c:pt idx="165">
                  <c:v>43</c:v>
                </c:pt>
                <c:pt idx="166">
                  <c:v>41</c:v>
                </c:pt>
                <c:pt idx="167">
                  <c:v>39</c:v>
                </c:pt>
                <c:pt idx="168">
                  <c:v>37</c:v>
                </c:pt>
                <c:pt idx="169">
                  <c:v>36</c:v>
                </c:pt>
                <c:pt idx="170">
                  <c:v>34</c:v>
                </c:pt>
                <c:pt idx="171">
                  <c:v>32</c:v>
                </c:pt>
                <c:pt idx="172">
                  <c:v>30</c:v>
                </c:pt>
                <c:pt idx="173">
                  <c:v>29</c:v>
                </c:pt>
                <c:pt idx="174">
                  <c:v>27</c:v>
                </c:pt>
                <c:pt idx="175">
                  <c:v>26</c:v>
                </c:pt>
                <c:pt idx="176">
                  <c:v>24</c:v>
                </c:pt>
                <c:pt idx="177">
                  <c:v>23</c:v>
                </c:pt>
                <c:pt idx="178">
                  <c:v>22</c:v>
                </c:pt>
                <c:pt idx="179">
                  <c:v>21</c:v>
                </c:pt>
                <c:pt idx="180">
                  <c:v>20</c:v>
                </c:pt>
                <c:pt idx="18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68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27</c:v>
                </c:pt>
                <c:pt idx="147">
                  <c:v>5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3-4ACC-B687-D188959D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93-4ACC-B687-D188959D49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78</c:v>
                </c:pt>
                <c:pt idx="124">
                  <c:v>77</c:v>
                </c:pt>
                <c:pt idx="125">
                  <c:v>75</c:v>
                </c:pt>
                <c:pt idx="126">
                  <c:v>73</c:v>
                </c:pt>
                <c:pt idx="127">
                  <c:v>72</c:v>
                </c:pt>
                <c:pt idx="128">
                  <c:v>70</c:v>
                </c:pt>
                <c:pt idx="129">
                  <c:v>69</c:v>
                </c:pt>
                <c:pt idx="130">
                  <c:v>67</c:v>
                </c:pt>
                <c:pt idx="131">
                  <c:v>66</c:v>
                </c:pt>
                <c:pt idx="132">
                  <c:v>64</c:v>
                </c:pt>
                <c:pt idx="133">
                  <c:v>63</c:v>
                </c:pt>
                <c:pt idx="134">
                  <c:v>61</c:v>
                </c:pt>
                <c:pt idx="135">
                  <c:v>60</c:v>
                </c:pt>
                <c:pt idx="136">
                  <c:v>59</c:v>
                </c:pt>
                <c:pt idx="137">
                  <c:v>57</c:v>
                </c:pt>
                <c:pt idx="138">
                  <c:v>56</c:v>
                </c:pt>
                <c:pt idx="139">
                  <c:v>55</c:v>
                </c:pt>
                <c:pt idx="140">
                  <c:v>53</c:v>
                </c:pt>
                <c:pt idx="141">
                  <c:v>52</c:v>
                </c:pt>
                <c:pt idx="142">
                  <c:v>51</c:v>
                </c:pt>
                <c:pt idx="143">
                  <c:v>51</c:v>
                </c:pt>
                <c:pt idx="144">
                  <c:v>50</c:v>
                </c:pt>
                <c:pt idx="145">
                  <c:v>49</c:v>
                </c:pt>
                <c:pt idx="146">
                  <c:v>48</c:v>
                </c:pt>
                <c:pt idx="147">
                  <c:v>48</c:v>
                </c:pt>
                <c:pt idx="148">
                  <c:v>48</c:v>
                </c:pt>
                <c:pt idx="149">
                  <c:v>48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48</c:v>
                </c:pt>
                <c:pt idx="154">
                  <c:v>48</c:v>
                </c:pt>
                <c:pt idx="155">
                  <c:v>48</c:v>
                </c:pt>
                <c:pt idx="156">
                  <c:v>49</c:v>
                </c:pt>
                <c:pt idx="157">
                  <c:v>49</c:v>
                </c:pt>
                <c:pt idx="158">
                  <c:v>49</c:v>
                </c:pt>
                <c:pt idx="159">
                  <c:v>49</c:v>
                </c:pt>
                <c:pt idx="160">
                  <c:v>49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51</c:v>
                </c:pt>
                <c:pt idx="167">
                  <c:v>51</c:v>
                </c:pt>
                <c:pt idx="168">
                  <c:v>51</c:v>
                </c:pt>
                <c:pt idx="169">
                  <c:v>51</c:v>
                </c:pt>
                <c:pt idx="170">
                  <c:v>51</c:v>
                </c:pt>
                <c:pt idx="171">
                  <c:v>52</c:v>
                </c:pt>
                <c:pt idx="172">
                  <c:v>52</c:v>
                </c:pt>
                <c:pt idx="173">
                  <c:v>52</c:v>
                </c:pt>
                <c:pt idx="174">
                  <c:v>52</c:v>
                </c:pt>
                <c:pt idx="175">
                  <c:v>52</c:v>
                </c:pt>
                <c:pt idx="176">
                  <c:v>53</c:v>
                </c:pt>
                <c:pt idx="177">
                  <c:v>53</c:v>
                </c:pt>
                <c:pt idx="178">
                  <c:v>53</c:v>
                </c:pt>
                <c:pt idx="179">
                  <c:v>53</c:v>
                </c:pt>
                <c:pt idx="180">
                  <c:v>53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93-4ACC-B687-D188959D494C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70</c:v>
                </c:pt>
                <c:pt idx="124">
                  <c:v>68</c:v>
                </c:pt>
                <c:pt idx="125">
                  <c:v>66</c:v>
                </c:pt>
                <c:pt idx="126">
                  <c:v>65</c:v>
                </c:pt>
                <c:pt idx="127">
                  <c:v>63</c:v>
                </c:pt>
                <c:pt idx="128">
                  <c:v>62</c:v>
                </c:pt>
                <c:pt idx="129">
                  <c:v>60</c:v>
                </c:pt>
                <c:pt idx="130">
                  <c:v>58</c:v>
                </c:pt>
                <c:pt idx="131">
                  <c:v>57</c:v>
                </c:pt>
                <c:pt idx="132">
                  <c:v>55</c:v>
                </c:pt>
                <c:pt idx="133">
                  <c:v>54</c:v>
                </c:pt>
                <c:pt idx="134">
                  <c:v>53</c:v>
                </c:pt>
                <c:pt idx="135">
                  <c:v>51</c:v>
                </c:pt>
                <c:pt idx="136">
                  <c:v>50</c:v>
                </c:pt>
                <c:pt idx="137">
                  <c:v>48</c:v>
                </c:pt>
                <c:pt idx="138">
                  <c:v>47</c:v>
                </c:pt>
                <c:pt idx="139">
                  <c:v>46</c:v>
                </c:pt>
                <c:pt idx="140">
                  <c:v>45</c:v>
                </c:pt>
                <c:pt idx="141">
                  <c:v>44</c:v>
                </c:pt>
                <c:pt idx="142">
                  <c:v>42</c:v>
                </c:pt>
                <c:pt idx="143">
                  <c:v>41</c:v>
                </c:pt>
                <c:pt idx="144">
                  <c:v>41</c:v>
                </c:pt>
                <c:pt idx="145">
                  <c:v>40</c:v>
                </c:pt>
                <c:pt idx="146">
                  <c:v>39</c:v>
                </c:pt>
                <c:pt idx="147">
                  <c:v>38</c:v>
                </c:pt>
                <c:pt idx="148">
                  <c:v>38</c:v>
                </c:pt>
                <c:pt idx="149">
                  <c:v>38</c:v>
                </c:pt>
                <c:pt idx="150">
                  <c:v>37</c:v>
                </c:pt>
                <c:pt idx="151">
                  <c:v>37</c:v>
                </c:pt>
                <c:pt idx="152">
                  <c:v>37</c:v>
                </c:pt>
                <c:pt idx="153">
                  <c:v>37</c:v>
                </c:pt>
                <c:pt idx="154">
                  <c:v>37</c:v>
                </c:pt>
                <c:pt idx="155">
                  <c:v>37</c:v>
                </c:pt>
                <c:pt idx="156">
                  <c:v>37</c:v>
                </c:pt>
                <c:pt idx="157">
                  <c:v>37</c:v>
                </c:pt>
                <c:pt idx="158">
                  <c:v>37</c:v>
                </c:pt>
                <c:pt idx="159">
                  <c:v>36</c:v>
                </c:pt>
                <c:pt idx="160">
                  <c:v>36</c:v>
                </c:pt>
                <c:pt idx="161">
                  <c:v>36</c:v>
                </c:pt>
                <c:pt idx="162">
                  <c:v>36</c:v>
                </c:pt>
                <c:pt idx="163">
                  <c:v>36</c:v>
                </c:pt>
                <c:pt idx="164">
                  <c:v>36</c:v>
                </c:pt>
                <c:pt idx="165">
                  <c:v>36</c:v>
                </c:pt>
                <c:pt idx="166">
                  <c:v>36</c:v>
                </c:pt>
                <c:pt idx="167">
                  <c:v>35</c:v>
                </c:pt>
                <c:pt idx="168">
                  <c:v>35</c:v>
                </c:pt>
                <c:pt idx="169">
                  <c:v>35</c:v>
                </c:pt>
                <c:pt idx="170">
                  <c:v>35</c:v>
                </c:pt>
                <c:pt idx="171">
                  <c:v>35</c:v>
                </c:pt>
                <c:pt idx="172">
                  <c:v>35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33</c:v>
                </c:pt>
                <c:pt idx="178">
                  <c:v>33</c:v>
                </c:pt>
                <c:pt idx="179">
                  <c:v>33</c:v>
                </c:pt>
                <c:pt idx="180">
                  <c:v>33</c:v>
                </c:pt>
                <c:pt idx="18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93-4ACC-B687-D188959D494C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61</c:v>
                </c:pt>
                <c:pt idx="124">
                  <c:v>59</c:v>
                </c:pt>
                <c:pt idx="125">
                  <c:v>57</c:v>
                </c:pt>
                <c:pt idx="126">
                  <c:v>56</c:v>
                </c:pt>
                <c:pt idx="127">
                  <c:v>54</c:v>
                </c:pt>
                <c:pt idx="128">
                  <c:v>53</c:v>
                </c:pt>
                <c:pt idx="129">
                  <c:v>51</c:v>
                </c:pt>
                <c:pt idx="130">
                  <c:v>50</c:v>
                </c:pt>
                <c:pt idx="131">
                  <c:v>48</c:v>
                </c:pt>
                <c:pt idx="132">
                  <c:v>47</c:v>
                </c:pt>
                <c:pt idx="133">
                  <c:v>45</c:v>
                </c:pt>
                <c:pt idx="134">
                  <c:v>44</c:v>
                </c:pt>
                <c:pt idx="135">
                  <c:v>43</c:v>
                </c:pt>
                <c:pt idx="136">
                  <c:v>41</c:v>
                </c:pt>
                <c:pt idx="137">
                  <c:v>40</c:v>
                </c:pt>
                <c:pt idx="138">
                  <c:v>39</c:v>
                </c:pt>
                <c:pt idx="139">
                  <c:v>38</c:v>
                </c:pt>
                <c:pt idx="140">
                  <c:v>37</c:v>
                </c:pt>
                <c:pt idx="141">
                  <c:v>35</c:v>
                </c:pt>
                <c:pt idx="142">
                  <c:v>35</c:v>
                </c:pt>
                <c:pt idx="143">
                  <c:v>34</c:v>
                </c:pt>
                <c:pt idx="144">
                  <c:v>33</c:v>
                </c:pt>
                <c:pt idx="145">
                  <c:v>32</c:v>
                </c:pt>
                <c:pt idx="146">
                  <c:v>31</c:v>
                </c:pt>
                <c:pt idx="147">
                  <c:v>31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30</c:v>
                </c:pt>
                <c:pt idx="152">
                  <c:v>29</c:v>
                </c:pt>
                <c:pt idx="153">
                  <c:v>29</c:v>
                </c:pt>
                <c:pt idx="154">
                  <c:v>29</c:v>
                </c:pt>
                <c:pt idx="155">
                  <c:v>29</c:v>
                </c:pt>
                <c:pt idx="156">
                  <c:v>29</c:v>
                </c:pt>
                <c:pt idx="157">
                  <c:v>29</c:v>
                </c:pt>
                <c:pt idx="158">
                  <c:v>28</c:v>
                </c:pt>
                <c:pt idx="159">
                  <c:v>28</c:v>
                </c:pt>
                <c:pt idx="160">
                  <c:v>28</c:v>
                </c:pt>
                <c:pt idx="161">
                  <c:v>28</c:v>
                </c:pt>
                <c:pt idx="162">
                  <c:v>27</c:v>
                </c:pt>
                <c:pt idx="163">
                  <c:v>27</c:v>
                </c:pt>
                <c:pt idx="164">
                  <c:v>27</c:v>
                </c:pt>
                <c:pt idx="165">
                  <c:v>26</c:v>
                </c:pt>
                <c:pt idx="166">
                  <c:v>26</c:v>
                </c:pt>
                <c:pt idx="167">
                  <c:v>25</c:v>
                </c:pt>
                <c:pt idx="168">
                  <c:v>25</c:v>
                </c:pt>
                <c:pt idx="169">
                  <c:v>24</c:v>
                </c:pt>
                <c:pt idx="170">
                  <c:v>24</c:v>
                </c:pt>
                <c:pt idx="171">
                  <c:v>23</c:v>
                </c:pt>
                <c:pt idx="172">
                  <c:v>23</c:v>
                </c:pt>
                <c:pt idx="173">
                  <c:v>22</c:v>
                </c:pt>
                <c:pt idx="174">
                  <c:v>22</c:v>
                </c:pt>
                <c:pt idx="175">
                  <c:v>21</c:v>
                </c:pt>
                <c:pt idx="176">
                  <c:v>21</c:v>
                </c:pt>
                <c:pt idx="177">
                  <c:v>20</c:v>
                </c:pt>
                <c:pt idx="178">
                  <c:v>20</c:v>
                </c:pt>
                <c:pt idx="179">
                  <c:v>19</c:v>
                </c:pt>
                <c:pt idx="180">
                  <c:v>19</c:v>
                </c:pt>
                <c:pt idx="18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93-4ACC-B687-D188959D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470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513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250</c:v>
                </c:pt>
                <c:pt idx="76">
                  <c:v>632</c:v>
                </c:pt>
                <c:pt idx="77">
                  <c:v>854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1374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691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1517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279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387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1-4DEB-A3C6-DCB175F9577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  <c:pt idx="151">
                  <c:v>1031</c:v>
                </c:pt>
                <c:pt idx="152">
                  <c:v>1018</c:v>
                </c:pt>
                <c:pt idx="153">
                  <c:v>1004</c:v>
                </c:pt>
                <c:pt idx="154">
                  <c:v>991</c:v>
                </c:pt>
                <c:pt idx="155">
                  <c:v>977</c:v>
                </c:pt>
                <c:pt idx="156">
                  <c:v>963</c:v>
                </c:pt>
                <c:pt idx="157">
                  <c:v>949</c:v>
                </c:pt>
                <c:pt idx="158">
                  <c:v>935</c:v>
                </c:pt>
                <c:pt idx="159">
                  <c:v>921</c:v>
                </c:pt>
                <c:pt idx="160">
                  <c:v>907</c:v>
                </c:pt>
                <c:pt idx="161">
                  <c:v>893</c:v>
                </c:pt>
                <c:pt idx="162">
                  <c:v>879</c:v>
                </c:pt>
                <c:pt idx="163">
                  <c:v>865</c:v>
                </c:pt>
                <c:pt idx="164">
                  <c:v>851</c:v>
                </c:pt>
                <c:pt idx="165">
                  <c:v>838</c:v>
                </c:pt>
                <c:pt idx="166">
                  <c:v>824</c:v>
                </c:pt>
                <c:pt idx="167">
                  <c:v>810</c:v>
                </c:pt>
                <c:pt idx="168">
                  <c:v>796</c:v>
                </c:pt>
                <c:pt idx="169">
                  <c:v>782</c:v>
                </c:pt>
                <c:pt idx="170">
                  <c:v>769</c:v>
                </c:pt>
                <c:pt idx="171">
                  <c:v>755</c:v>
                </c:pt>
                <c:pt idx="172">
                  <c:v>742</c:v>
                </c:pt>
                <c:pt idx="173">
                  <c:v>728</c:v>
                </c:pt>
                <c:pt idx="174">
                  <c:v>715</c:v>
                </c:pt>
                <c:pt idx="175">
                  <c:v>702</c:v>
                </c:pt>
                <c:pt idx="176">
                  <c:v>689</c:v>
                </c:pt>
                <c:pt idx="177">
                  <c:v>676</c:v>
                </c:pt>
                <c:pt idx="178">
                  <c:v>663</c:v>
                </c:pt>
                <c:pt idx="179">
                  <c:v>650</c:v>
                </c:pt>
                <c:pt idx="180">
                  <c:v>638</c:v>
                </c:pt>
                <c:pt idx="181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1-4DEB-A3C6-DCB175F9577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General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10920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2390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7711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5581</c:v>
                </c:pt>
                <c:pt idx="127">
                  <c:v>7051</c:v>
                </c:pt>
                <c:pt idx="128">
                  <c:v>5282</c:v>
                </c:pt>
                <c:pt idx="129">
                  <c:v>4819</c:v>
                </c:pt>
                <c:pt idx="130">
                  <c:v>2204</c:v>
                </c:pt>
                <c:pt idx="131">
                  <c:v>986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3340</c:v>
                </c:pt>
                <c:pt idx="140">
                  <c:v>3815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3237</c:v>
                </c:pt>
                <c:pt idx="148">
                  <c:v>2488</c:v>
                </c:pt>
                <c:pt idx="149">
                  <c:v>2228</c:v>
                </c:pt>
                <c:pt idx="150">
                  <c:v>2168</c:v>
                </c:pt>
                <c:pt idx="151">
                  <c:v>1171</c:v>
                </c:pt>
                <c:pt idx="152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470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513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250</c:v>
                </c:pt>
                <c:pt idx="76">
                  <c:v>632</c:v>
                </c:pt>
                <c:pt idx="77">
                  <c:v>854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1374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691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1517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279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387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1035</c:v>
                </c:pt>
                <c:pt idx="89">
                  <c:v>1035</c:v>
                </c:pt>
                <c:pt idx="90">
                  <c:v>1029</c:v>
                </c:pt>
                <c:pt idx="91">
                  <c:v>1019</c:v>
                </c:pt>
                <c:pt idx="92">
                  <c:v>1007</c:v>
                </c:pt>
                <c:pt idx="93">
                  <c:v>994</c:v>
                </c:pt>
                <c:pt idx="94">
                  <c:v>980</c:v>
                </c:pt>
                <c:pt idx="95">
                  <c:v>966</c:v>
                </c:pt>
                <c:pt idx="96">
                  <c:v>951</c:v>
                </c:pt>
                <c:pt idx="97">
                  <c:v>935</c:v>
                </c:pt>
                <c:pt idx="98">
                  <c:v>919</c:v>
                </c:pt>
                <c:pt idx="99">
                  <c:v>903</c:v>
                </c:pt>
                <c:pt idx="100">
                  <c:v>886</c:v>
                </c:pt>
                <c:pt idx="101">
                  <c:v>869</c:v>
                </c:pt>
                <c:pt idx="102">
                  <c:v>852</c:v>
                </c:pt>
                <c:pt idx="103">
                  <c:v>835</c:v>
                </c:pt>
                <c:pt idx="104">
                  <c:v>818</c:v>
                </c:pt>
                <c:pt idx="105">
                  <c:v>800</c:v>
                </c:pt>
                <c:pt idx="106">
                  <c:v>783</c:v>
                </c:pt>
                <c:pt idx="107">
                  <c:v>765</c:v>
                </c:pt>
                <c:pt idx="108">
                  <c:v>748</c:v>
                </c:pt>
                <c:pt idx="109">
                  <c:v>730</c:v>
                </c:pt>
                <c:pt idx="110">
                  <c:v>713</c:v>
                </c:pt>
                <c:pt idx="111">
                  <c:v>695</c:v>
                </c:pt>
                <c:pt idx="112">
                  <c:v>678</c:v>
                </c:pt>
                <c:pt idx="113">
                  <c:v>661</c:v>
                </c:pt>
                <c:pt idx="114">
                  <c:v>645</c:v>
                </c:pt>
                <c:pt idx="115">
                  <c:v>628</c:v>
                </c:pt>
                <c:pt idx="116">
                  <c:v>611</c:v>
                </c:pt>
                <c:pt idx="117">
                  <c:v>595</c:v>
                </c:pt>
                <c:pt idx="118">
                  <c:v>579</c:v>
                </c:pt>
                <c:pt idx="119">
                  <c:v>564</c:v>
                </c:pt>
                <c:pt idx="120">
                  <c:v>549</c:v>
                </c:pt>
                <c:pt idx="121">
                  <c:v>534</c:v>
                </c:pt>
                <c:pt idx="122">
                  <c:v>519</c:v>
                </c:pt>
                <c:pt idx="123">
                  <c:v>504</c:v>
                </c:pt>
                <c:pt idx="124">
                  <c:v>490</c:v>
                </c:pt>
                <c:pt idx="125">
                  <c:v>477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425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365</c:v>
                </c:pt>
                <c:pt idx="135">
                  <c:v>354</c:v>
                </c:pt>
                <c:pt idx="136">
                  <c:v>343</c:v>
                </c:pt>
                <c:pt idx="137">
                  <c:v>333</c:v>
                </c:pt>
                <c:pt idx="138">
                  <c:v>322</c:v>
                </c:pt>
                <c:pt idx="139">
                  <c:v>312</c:v>
                </c:pt>
                <c:pt idx="140">
                  <c:v>302</c:v>
                </c:pt>
                <c:pt idx="141">
                  <c:v>292</c:v>
                </c:pt>
                <c:pt idx="142">
                  <c:v>283</c:v>
                </c:pt>
                <c:pt idx="143">
                  <c:v>273</c:v>
                </c:pt>
                <c:pt idx="144">
                  <c:v>264</c:v>
                </c:pt>
                <c:pt idx="145">
                  <c:v>256</c:v>
                </c:pt>
                <c:pt idx="146">
                  <c:v>247</c:v>
                </c:pt>
                <c:pt idx="147">
                  <c:v>239</c:v>
                </c:pt>
                <c:pt idx="148">
                  <c:v>231</c:v>
                </c:pt>
                <c:pt idx="149">
                  <c:v>223</c:v>
                </c:pt>
                <c:pt idx="150">
                  <c:v>216</c:v>
                </c:pt>
                <c:pt idx="151">
                  <c:v>208</c:v>
                </c:pt>
                <c:pt idx="152">
                  <c:v>201</c:v>
                </c:pt>
                <c:pt idx="153">
                  <c:v>194</c:v>
                </c:pt>
                <c:pt idx="154">
                  <c:v>188</c:v>
                </c:pt>
                <c:pt idx="155">
                  <c:v>181</c:v>
                </c:pt>
                <c:pt idx="156">
                  <c:v>175</c:v>
                </c:pt>
                <c:pt idx="157">
                  <c:v>169</c:v>
                </c:pt>
                <c:pt idx="158">
                  <c:v>163</c:v>
                </c:pt>
                <c:pt idx="159">
                  <c:v>157</c:v>
                </c:pt>
                <c:pt idx="160">
                  <c:v>151</c:v>
                </c:pt>
                <c:pt idx="161">
                  <c:v>145</c:v>
                </c:pt>
                <c:pt idx="162">
                  <c:v>139</c:v>
                </c:pt>
                <c:pt idx="163">
                  <c:v>134</c:v>
                </c:pt>
                <c:pt idx="164">
                  <c:v>128</c:v>
                </c:pt>
                <c:pt idx="165">
                  <c:v>122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100</c:v>
                </c:pt>
                <c:pt idx="170">
                  <c:v>95</c:v>
                </c:pt>
                <c:pt idx="171">
                  <c:v>91</c:v>
                </c:pt>
                <c:pt idx="172">
                  <c:v>86</c:v>
                </c:pt>
                <c:pt idx="173">
                  <c:v>81</c:v>
                </c:pt>
                <c:pt idx="174">
                  <c:v>77</c:v>
                </c:pt>
                <c:pt idx="175">
                  <c:v>73</c:v>
                </c:pt>
                <c:pt idx="176">
                  <c:v>69</c:v>
                </c:pt>
                <c:pt idx="177">
                  <c:v>65</c:v>
                </c:pt>
                <c:pt idx="178">
                  <c:v>62</c:v>
                </c:pt>
                <c:pt idx="179">
                  <c:v>59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470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513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250</c:v>
                </c:pt>
                <c:pt idx="76">
                  <c:v>632</c:v>
                </c:pt>
                <c:pt idx="77">
                  <c:v>854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1374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691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1517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279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387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5-45C2-8E12-01E2CEA34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5-45C2-8E12-01E2CEA341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763</c:v>
                </c:pt>
                <c:pt idx="124">
                  <c:v>747</c:v>
                </c:pt>
                <c:pt idx="125">
                  <c:v>731</c:v>
                </c:pt>
                <c:pt idx="126">
                  <c:v>715</c:v>
                </c:pt>
                <c:pt idx="127">
                  <c:v>699</c:v>
                </c:pt>
                <c:pt idx="128">
                  <c:v>684</c:v>
                </c:pt>
                <c:pt idx="129">
                  <c:v>669</c:v>
                </c:pt>
                <c:pt idx="130">
                  <c:v>654</c:v>
                </c:pt>
                <c:pt idx="131">
                  <c:v>640</c:v>
                </c:pt>
                <c:pt idx="132">
                  <c:v>625</c:v>
                </c:pt>
                <c:pt idx="133">
                  <c:v>611</c:v>
                </c:pt>
                <c:pt idx="134">
                  <c:v>597</c:v>
                </c:pt>
                <c:pt idx="135">
                  <c:v>584</c:v>
                </c:pt>
                <c:pt idx="136">
                  <c:v>570</c:v>
                </c:pt>
                <c:pt idx="137">
                  <c:v>557</c:v>
                </c:pt>
                <c:pt idx="138">
                  <c:v>544</c:v>
                </c:pt>
                <c:pt idx="139">
                  <c:v>532</c:v>
                </c:pt>
                <c:pt idx="140">
                  <c:v>521</c:v>
                </c:pt>
                <c:pt idx="141">
                  <c:v>511</c:v>
                </c:pt>
                <c:pt idx="142">
                  <c:v>501</c:v>
                </c:pt>
                <c:pt idx="143">
                  <c:v>492</c:v>
                </c:pt>
                <c:pt idx="144">
                  <c:v>484</c:v>
                </c:pt>
                <c:pt idx="145">
                  <c:v>476</c:v>
                </c:pt>
                <c:pt idx="146">
                  <c:v>468</c:v>
                </c:pt>
                <c:pt idx="147">
                  <c:v>464</c:v>
                </c:pt>
                <c:pt idx="148">
                  <c:v>463</c:v>
                </c:pt>
                <c:pt idx="149">
                  <c:v>463</c:v>
                </c:pt>
                <c:pt idx="150">
                  <c:v>464</c:v>
                </c:pt>
                <c:pt idx="151">
                  <c:v>465</c:v>
                </c:pt>
                <c:pt idx="152">
                  <c:v>467</c:v>
                </c:pt>
                <c:pt idx="153">
                  <c:v>468</c:v>
                </c:pt>
                <c:pt idx="154">
                  <c:v>470</c:v>
                </c:pt>
                <c:pt idx="155">
                  <c:v>472</c:v>
                </c:pt>
                <c:pt idx="156">
                  <c:v>474</c:v>
                </c:pt>
                <c:pt idx="157">
                  <c:v>476</c:v>
                </c:pt>
                <c:pt idx="158">
                  <c:v>478</c:v>
                </c:pt>
                <c:pt idx="159">
                  <c:v>480</c:v>
                </c:pt>
                <c:pt idx="160">
                  <c:v>482</c:v>
                </c:pt>
                <c:pt idx="161">
                  <c:v>484</c:v>
                </c:pt>
                <c:pt idx="162">
                  <c:v>486</c:v>
                </c:pt>
                <c:pt idx="163">
                  <c:v>488</c:v>
                </c:pt>
                <c:pt idx="164">
                  <c:v>490</c:v>
                </c:pt>
                <c:pt idx="165">
                  <c:v>492</c:v>
                </c:pt>
                <c:pt idx="166">
                  <c:v>494</c:v>
                </c:pt>
                <c:pt idx="167">
                  <c:v>496</c:v>
                </c:pt>
                <c:pt idx="168">
                  <c:v>498</c:v>
                </c:pt>
                <c:pt idx="169">
                  <c:v>499</c:v>
                </c:pt>
                <c:pt idx="170">
                  <c:v>501</c:v>
                </c:pt>
                <c:pt idx="171">
                  <c:v>503</c:v>
                </c:pt>
                <c:pt idx="172">
                  <c:v>505</c:v>
                </c:pt>
                <c:pt idx="173">
                  <c:v>507</c:v>
                </c:pt>
                <c:pt idx="174">
                  <c:v>508</c:v>
                </c:pt>
                <c:pt idx="175">
                  <c:v>510</c:v>
                </c:pt>
                <c:pt idx="176">
                  <c:v>512</c:v>
                </c:pt>
                <c:pt idx="177">
                  <c:v>513</c:v>
                </c:pt>
                <c:pt idx="178">
                  <c:v>515</c:v>
                </c:pt>
                <c:pt idx="179">
                  <c:v>516</c:v>
                </c:pt>
                <c:pt idx="180">
                  <c:v>518</c:v>
                </c:pt>
                <c:pt idx="181">
                  <c:v>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45-45C2-8E12-01E2CEA34147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681</c:v>
                </c:pt>
                <c:pt idx="124">
                  <c:v>664</c:v>
                </c:pt>
                <c:pt idx="125">
                  <c:v>648</c:v>
                </c:pt>
                <c:pt idx="126">
                  <c:v>632</c:v>
                </c:pt>
                <c:pt idx="127">
                  <c:v>616</c:v>
                </c:pt>
                <c:pt idx="128">
                  <c:v>601</c:v>
                </c:pt>
                <c:pt idx="129">
                  <c:v>585</c:v>
                </c:pt>
                <c:pt idx="130">
                  <c:v>570</c:v>
                </c:pt>
                <c:pt idx="131">
                  <c:v>555</c:v>
                </c:pt>
                <c:pt idx="132">
                  <c:v>541</c:v>
                </c:pt>
                <c:pt idx="133">
                  <c:v>526</c:v>
                </c:pt>
                <c:pt idx="134">
                  <c:v>512</c:v>
                </c:pt>
                <c:pt idx="135">
                  <c:v>499</c:v>
                </c:pt>
                <c:pt idx="136">
                  <c:v>485</c:v>
                </c:pt>
                <c:pt idx="137">
                  <c:v>472</c:v>
                </c:pt>
                <c:pt idx="138">
                  <c:v>459</c:v>
                </c:pt>
                <c:pt idx="139">
                  <c:v>446</c:v>
                </c:pt>
                <c:pt idx="140">
                  <c:v>434</c:v>
                </c:pt>
                <c:pt idx="141">
                  <c:v>424</c:v>
                </c:pt>
                <c:pt idx="142">
                  <c:v>414</c:v>
                </c:pt>
                <c:pt idx="143">
                  <c:v>404</c:v>
                </c:pt>
                <c:pt idx="144">
                  <c:v>395</c:v>
                </c:pt>
                <c:pt idx="145">
                  <c:v>386</c:v>
                </c:pt>
                <c:pt idx="146">
                  <c:v>377</c:v>
                </c:pt>
                <c:pt idx="147">
                  <c:v>372</c:v>
                </c:pt>
                <c:pt idx="148">
                  <c:v>369</c:v>
                </c:pt>
                <c:pt idx="149">
                  <c:v>367</c:v>
                </c:pt>
                <c:pt idx="150">
                  <c:v>365</c:v>
                </c:pt>
                <c:pt idx="151">
                  <c:v>364</c:v>
                </c:pt>
                <c:pt idx="152">
                  <c:v>362</c:v>
                </c:pt>
                <c:pt idx="153">
                  <c:v>361</c:v>
                </c:pt>
                <c:pt idx="154">
                  <c:v>360</c:v>
                </c:pt>
                <c:pt idx="155">
                  <c:v>359</c:v>
                </c:pt>
                <c:pt idx="156">
                  <c:v>358</c:v>
                </c:pt>
                <c:pt idx="157">
                  <c:v>357</c:v>
                </c:pt>
                <c:pt idx="158">
                  <c:v>356</c:v>
                </c:pt>
                <c:pt idx="159">
                  <c:v>355</c:v>
                </c:pt>
                <c:pt idx="160">
                  <c:v>354</c:v>
                </c:pt>
                <c:pt idx="161">
                  <c:v>353</c:v>
                </c:pt>
                <c:pt idx="162">
                  <c:v>352</c:v>
                </c:pt>
                <c:pt idx="163">
                  <c:v>351</c:v>
                </c:pt>
                <c:pt idx="164">
                  <c:v>350</c:v>
                </c:pt>
                <c:pt idx="165">
                  <c:v>348</c:v>
                </c:pt>
                <c:pt idx="166">
                  <c:v>347</c:v>
                </c:pt>
                <c:pt idx="167">
                  <c:v>345</c:v>
                </c:pt>
                <c:pt idx="168">
                  <c:v>344</c:v>
                </c:pt>
                <c:pt idx="169">
                  <c:v>342</c:v>
                </c:pt>
                <c:pt idx="170">
                  <c:v>340</c:v>
                </c:pt>
                <c:pt idx="171">
                  <c:v>338</c:v>
                </c:pt>
                <c:pt idx="172">
                  <c:v>336</c:v>
                </c:pt>
                <c:pt idx="173">
                  <c:v>335</c:v>
                </c:pt>
                <c:pt idx="174">
                  <c:v>333</c:v>
                </c:pt>
                <c:pt idx="175">
                  <c:v>331</c:v>
                </c:pt>
                <c:pt idx="176">
                  <c:v>328</c:v>
                </c:pt>
                <c:pt idx="177">
                  <c:v>326</c:v>
                </c:pt>
                <c:pt idx="178">
                  <c:v>324</c:v>
                </c:pt>
                <c:pt idx="179">
                  <c:v>322</c:v>
                </c:pt>
                <c:pt idx="180">
                  <c:v>320</c:v>
                </c:pt>
                <c:pt idx="181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45-45C2-8E12-01E2CEA34147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593</c:v>
                </c:pt>
                <c:pt idx="124">
                  <c:v>576</c:v>
                </c:pt>
                <c:pt idx="125">
                  <c:v>560</c:v>
                </c:pt>
                <c:pt idx="126">
                  <c:v>544</c:v>
                </c:pt>
                <c:pt idx="127">
                  <c:v>529</c:v>
                </c:pt>
                <c:pt idx="128">
                  <c:v>514</c:v>
                </c:pt>
                <c:pt idx="129">
                  <c:v>499</c:v>
                </c:pt>
                <c:pt idx="130">
                  <c:v>484</c:v>
                </c:pt>
                <c:pt idx="131">
                  <c:v>470</c:v>
                </c:pt>
                <c:pt idx="132">
                  <c:v>456</c:v>
                </c:pt>
                <c:pt idx="133">
                  <c:v>443</c:v>
                </c:pt>
                <c:pt idx="134">
                  <c:v>429</c:v>
                </c:pt>
                <c:pt idx="135">
                  <c:v>416</c:v>
                </c:pt>
                <c:pt idx="136">
                  <c:v>403</c:v>
                </c:pt>
                <c:pt idx="137">
                  <c:v>391</c:v>
                </c:pt>
                <c:pt idx="138">
                  <c:v>378</c:v>
                </c:pt>
                <c:pt idx="139">
                  <c:v>366</c:v>
                </c:pt>
                <c:pt idx="140">
                  <c:v>356</c:v>
                </c:pt>
                <c:pt idx="141">
                  <c:v>346</c:v>
                </c:pt>
                <c:pt idx="142">
                  <c:v>337</c:v>
                </c:pt>
                <c:pt idx="143">
                  <c:v>328</c:v>
                </c:pt>
                <c:pt idx="144">
                  <c:v>319</c:v>
                </c:pt>
                <c:pt idx="145">
                  <c:v>311</c:v>
                </c:pt>
                <c:pt idx="146">
                  <c:v>303</c:v>
                </c:pt>
                <c:pt idx="147">
                  <c:v>298</c:v>
                </c:pt>
                <c:pt idx="148">
                  <c:v>295</c:v>
                </c:pt>
                <c:pt idx="149">
                  <c:v>292</c:v>
                </c:pt>
                <c:pt idx="150">
                  <c:v>290</c:v>
                </c:pt>
                <c:pt idx="151">
                  <c:v>288</c:v>
                </c:pt>
                <c:pt idx="152">
                  <c:v>286</c:v>
                </c:pt>
                <c:pt idx="153">
                  <c:v>285</c:v>
                </c:pt>
                <c:pt idx="154">
                  <c:v>283</c:v>
                </c:pt>
                <c:pt idx="155">
                  <c:v>281</c:v>
                </c:pt>
                <c:pt idx="156">
                  <c:v>280</c:v>
                </c:pt>
                <c:pt idx="157">
                  <c:v>278</c:v>
                </c:pt>
                <c:pt idx="158">
                  <c:v>276</c:v>
                </c:pt>
                <c:pt idx="159">
                  <c:v>275</c:v>
                </c:pt>
                <c:pt idx="160">
                  <c:v>272</c:v>
                </c:pt>
                <c:pt idx="161">
                  <c:v>270</c:v>
                </c:pt>
                <c:pt idx="162">
                  <c:v>267</c:v>
                </c:pt>
                <c:pt idx="163">
                  <c:v>263</c:v>
                </c:pt>
                <c:pt idx="164">
                  <c:v>259</c:v>
                </c:pt>
                <c:pt idx="165">
                  <c:v>255</c:v>
                </c:pt>
                <c:pt idx="166">
                  <c:v>251</c:v>
                </c:pt>
                <c:pt idx="167">
                  <c:v>246</c:v>
                </c:pt>
                <c:pt idx="168">
                  <c:v>241</c:v>
                </c:pt>
                <c:pt idx="169">
                  <c:v>236</c:v>
                </c:pt>
                <c:pt idx="170">
                  <c:v>231</c:v>
                </c:pt>
                <c:pt idx="171">
                  <c:v>226</c:v>
                </c:pt>
                <c:pt idx="172">
                  <c:v>221</c:v>
                </c:pt>
                <c:pt idx="173">
                  <c:v>216</c:v>
                </c:pt>
                <c:pt idx="174">
                  <c:v>210</c:v>
                </c:pt>
                <c:pt idx="175">
                  <c:v>205</c:v>
                </c:pt>
                <c:pt idx="176">
                  <c:v>200</c:v>
                </c:pt>
                <c:pt idx="177">
                  <c:v>195</c:v>
                </c:pt>
                <c:pt idx="178">
                  <c:v>190</c:v>
                </c:pt>
                <c:pt idx="179">
                  <c:v>186</c:v>
                </c:pt>
                <c:pt idx="180">
                  <c:v>181</c:v>
                </c:pt>
                <c:pt idx="181">
                  <c:v>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45-45C2-8E12-01E2CEA34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477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640</c:v>
                </c:pt>
                <c:pt idx="44">
                  <c:v>498</c:v>
                </c:pt>
                <c:pt idx="45">
                  <c:v>468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646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288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5</c:v>
                </c:pt>
                <c:pt idx="15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6-4AAE-B339-C187F44711E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763</c:v>
                </c:pt>
                <c:pt idx="89">
                  <c:v>777</c:v>
                </c:pt>
                <c:pt idx="90">
                  <c:v>788</c:v>
                </c:pt>
                <c:pt idx="91">
                  <c:v>798</c:v>
                </c:pt>
                <c:pt idx="92">
                  <c:v>807</c:v>
                </c:pt>
                <c:pt idx="93">
                  <c:v>815</c:v>
                </c:pt>
                <c:pt idx="94">
                  <c:v>823</c:v>
                </c:pt>
                <c:pt idx="95">
                  <c:v>830</c:v>
                </c:pt>
                <c:pt idx="96">
                  <c:v>837</c:v>
                </c:pt>
                <c:pt idx="97">
                  <c:v>843</c:v>
                </c:pt>
                <c:pt idx="98">
                  <c:v>849</c:v>
                </c:pt>
                <c:pt idx="99">
                  <c:v>855</c:v>
                </c:pt>
                <c:pt idx="100">
                  <c:v>860</c:v>
                </c:pt>
                <c:pt idx="101">
                  <c:v>864</c:v>
                </c:pt>
                <c:pt idx="102">
                  <c:v>869</c:v>
                </c:pt>
                <c:pt idx="103">
                  <c:v>873</c:v>
                </c:pt>
                <c:pt idx="104">
                  <c:v>876</c:v>
                </c:pt>
                <c:pt idx="105">
                  <c:v>879</c:v>
                </c:pt>
                <c:pt idx="106">
                  <c:v>882</c:v>
                </c:pt>
                <c:pt idx="107">
                  <c:v>884</c:v>
                </c:pt>
                <c:pt idx="108">
                  <c:v>886</c:v>
                </c:pt>
                <c:pt idx="109">
                  <c:v>888</c:v>
                </c:pt>
                <c:pt idx="110">
                  <c:v>889</c:v>
                </c:pt>
                <c:pt idx="111">
                  <c:v>890</c:v>
                </c:pt>
                <c:pt idx="112">
                  <c:v>890</c:v>
                </c:pt>
                <c:pt idx="113">
                  <c:v>891</c:v>
                </c:pt>
                <c:pt idx="114">
                  <c:v>890</c:v>
                </c:pt>
                <c:pt idx="115">
                  <c:v>890</c:v>
                </c:pt>
                <c:pt idx="116">
                  <c:v>889</c:v>
                </c:pt>
                <c:pt idx="117">
                  <c:v>888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880</c:v>
                </c:pt>
                <c:pt idx="122">
                  <c:v>877</c:v>
                </c:pt>
                <c:pt idx="123">
                  <c:v>874</c:v>
                </c:pt>
                <c:pt idx="124">
                  <c:v>870</c:v>
                </c:pt>
                <c:pt idx="125">
                  <c:v>867</c:v>
                </c:pt>
                <c:pt idx="126">
                  <c:v>863</c:v>
                </c:pt>
                <c:pt idx="127">
                  <c:v>858</c:v>
                </c:pt>
                <c:pt idx="128">
                  <c:v>854</c:v>
                </c:pt>
                <c:pt idx="129">
                  <c:v>849</c:v>
                </c:pt>
                <c:pt idx="130">
                  <c:v>843</c:v>
                </c:pt>
                <c:pt idx="131">
                  <c:v>838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814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786</c:v>
                </c:pt>
                <c:pt idx="140">
                  <c:v>779</c:v>
                </c:pt>
                <c:pt idx="141">
                  <c:v>771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739</c:v>
                </c:pt>
                <c:pt idx="146">
                  <c:v>730</c:v>
                </c:pt>
                <c:pt idx="147">
                  <c:v>722</c:v>
                </c:pt>
                <c:pt idx="148">
                  <c:v>713</c:v>
                </c:pt>
                <c:pt idx="149">
                  <c:v>705</c:v>
                </c:pt>
                <c:pt idx="150">
                  <c:v>696</c:v>
                </c:pt>
                <c:pt idx="151">
                  <c:v>687</c:v>
                </c:pt>
                <c:pt idx="152">
                  <c:v>678</c:v>
                </c:pt>
                <c:pt idx="153">
                  <c:v>669</c:v>
                </c:pt>
                <c:pt idx="154">
                  <c:v>660</c:v>
                </c:pt>
                <c:pt idx="155">
                  <c:v>651</c:v>
                </c:pt>
                <c:pt idx="156">
                  <c:v>641</c:v>
                </c:pt>
                <c:pt idx="157">
                  <c:v>632</c:v>
                </c:pt>
                <c:pt idx="158">
                  <c:v>623</c:v>
                </c:pt>
                <c:pt idx="159">
                  <c:v>614</c:v>
                </c:pt>
                <c:pt idx="160">
                  <c:v>604</c:v>
                </c:pt>
                <c:pt idx="161">
                  <c:v>595</c:v>
                </c:pt>
                <c:pt idx="162">
                  <c:v>586</c:v>
                </c:pt>
                <c:pt idx="163">
                  <c:v>576</c:v>
                </c:pt>
                <c:pt idx="164">
                  <c:v>567</c:v>
                </c:pt>
                <c:pt idx="165">
                  <c:v>558</c:v>
                </c:pt>
                <c:pt idx="166">
                  <c:v>549</c:v>
                </c:pt>
                <c:pt idx="167">
                  <c:v>539</c:v>
                </c:pt>
                <c:pt idx="168">
                  <c:v>530</c:v>
                </c:pt>
                <c:pt idx="169">
                  <c:v>521</c:v>
                </c:pt>
                <c:pt idx="170">
                  <c:v>512</c:v>
                </c:pt>
                <c:pt idx="171">
                  <c:v>503</c:v>
                </c:pt>
                <c:pt idx="172">
                  <c:v>494</c:v>
                </c:pt>
                <c:pt idx="173">
                  <c:v>485</c:v>
                </c:pt>
                <c:pt idx="174">
                  <c:v>476</c:v>
                </c:pt>
                <c:pt idx="175">
                  <c:v>467</c:v>
                </c:pt>
                <c:pt idx="176">
                  <c:v>459</c:v>
                </c:pt>
                <c:pt idx="177">
                  <c:v>450</c:v>
                </c:pt>
                <c:pt idx="178">
                  <c:v>442</c:v>
                </c:pt>
                <c:pt idx="179">
                  <c:v>433</c:v>
                </c:pt>
                <c:pt idx="180">
                  <c:v>425</c:v>
                </c:pt>
                <c:pt idx="181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6-4AAE-B339-C187F44711E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477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640</c:v>
                </c:pt>
                <c:pt idx="44">
                  <c:v>498</c:v>
                </c:pt>
                <c:pt idx="45">
                  <c:v>468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646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288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5</c:v>
                </c:pt>
                <c:pt idx="15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690</c:v>
                </c:pt>
                <c:pt idx="89">
                  <c:v>690</c:v>
                </c:pt>
                <c:pt idx="90">
                  <c:v>685</c:v>
                </c:pt>
                <c:pt idx="91">
                  <c:v>679</c:v>
                </c:pt>
                <c:pt idx="92">
                  <c:v>671</c:v>
                </c:pt>
                <c:pt idx="93">
                  <c:v>662</c:v>
                </c:pt>
                <c:pt idx="94">
                  <c:v>653</c:v>
                </c:pt>
                <c:pt idx="95">
                  <c:v>643</c:v>
                </c:pt>
                <c:pt idx="96">
                  <c:v>633</c:v>
                </c:pt>
                <c:pt idx="97">
                  <c:v>623</c:v>
                </c:pt>
                <c:pt idx="98">
                  <c:v>612</c:v>
                </c:pt>
                <c:pt idx="99">
                  <c:v>601</c:v>
                </c:pt>
                <c:pt idx="100">
                  <c:v>590</c:v>
                </c:pt>
                <c:pt idx="101">
                  <c:v>579</c:v>
                </c:pt>
                <c:pt idx="102">
                  <c:v>568</c:v>
                </c:pt>
                <c:pt idx="103">
                  <c:v>556</c:v>
                </c:pt>
                <c:pt idx="104">
                  <c:v>545</c:v>
                </c:pt>
                <c:pt idx="105">
                  <c:v>533</c:v>
                </c:pt>
                <c:pt idx="106">
                  <c:v>521</c:v>
                </c:pt>
                <c:pt idx="107">
                  <c:v>510</c:v>
                </c:pt>
                <c:pt idx="108">
                  <c:v>498</c:v>
                </c:pt>
                <c:pt idx="109">
                  <c:v>486</c:v>
                </c:pt>
                <c:pt idx="110">
                  <c:v>475</c:v>
                </c:pt>
                <c:pt idx="111">
                  <c:v>463</c:v>
                </c:pt>
                <c:pt idx="112">
                  <c:v>452</c:v>
                </c:pt>
                <c:pt idx="113">
                  <c:v>441</c:v>
                </c:pt>
                <c:pt idx="114">
                  <c:v>429</c:v>
                </c:pt>
                <c:pt idx="115">
                  <c:v>418</c:v>
                </c:pt>
                <c:pt idx="116">
                  <c:v>407</c:v>
                </c:pt>
                <c:pt idx="117">
                  <c:v>396</c:v>
                </c:pt>
                <c:pt idx="118">
                  <c:v>386</c:v>
                </c:pt>
                <c:pt idx="119">
                  <c:v>376</c:v>
                </c:pt>
                <c:pt idx="120">
                  <c:v>365</c:v>
                </c:pt>
                <c:pt idx="121">
                  <c:v>355</c:v>
                </c:pt>
                <c:pt idx="122">
                  <c:v>346</c:v>
                </c:pt>
                <c:pt idx="123">
                  <c:v>336</c:v>
                </c:pt>
                <c:pt idx="124">
                  <c:v>327</c:v>
                </c:pt>
                <c:pt idx="125">
                  <c:v>317</c:v>
                </c:pt>
                <c:pt idx="126">
                  <c:v>308</c:v>
                </c:pt>
                <c:pt idx="127">
                  <c:v>300</c:v>
                </c:pt>
                <c:pt idx="128">
                  <c:v>291</c:v>
                </c:pt>
                <c:pt idx="129">
                  <c:v>283</c:v>
                </c:pt>
                <c:pt idx="130">
                  <c:v>275</c:v>
                </c:pt>
                <c:pt idx="131">
                  <c:v>267</c:v>
                </c:pt>
                <c:pt idx="132">
                  <c:v>259</c:v>
                </c:pt>
                <c:pt idx="133">
                  <c:v>251</c:v>
                </c:pt>
                <c:pt idx="134">
                  <c:v>243</c:v>
                </c:pt>
                <c:pt idx="135">
                  <c:v>236</c:v>
                </c:pt>
                <c:pt idx="136">
                  <c:v>229</c:v>
                </c:pt>
                <c:pt idx="137">
                  <c:v>221</c:v>
                </c:pt>
                <c:pt idx="138">
                  <c:v>214</c:v>
                </c:pt>
                <c:pt idx="139">
                  <c:v>208</c:v>
                </c:pt>
                <c:pt idx="140">
                  <c:v>201</c:v>
                </c:pt>
                <c:pt idx="141">
                  <c:v>195</c:v>
                </c:pt>
                <c:pt idx="142">
                  <c:v>188</c:v>
                </c:pt>
                <c:pt idx="143">
                  <c:v>182</c:v>
                </c:pt>
                <c:pt idx="144">
                  <c:v>176</c:v>
                </c:pt>
                <c:pt idx="145">
                  <c:v>170</c:v>
                </c:pt>
                <c:pt idx="146">
                  <c:v>165</c:v>
                </c:pt>
                <c:pt idx="147">
                  <c:v>159</c:v>
                </c:pt>
                <c:pt idx="148">
                  <c:v>154</c:v>
                </c:pt>
                <c:pt idx="149">
                  <c:v>149</c:v>
                </c:pt>
                <c:pt idx="150">
                  <c:v>144</c:v>
                </c:pt>
                <c:pt idx="151">
                  <c:v>139</c:v>
                </c:pt>
                <c:pt idx="152">
                  <c:v>134</c:v>
                </c:pt>
                <c:pt idx="153">
                  <c:v>129</c:v>
                </c:pt>
                <c:pt idx="154">
                  <c:v>125</c:v>
                </c:pt>
                <c:pt idx="155">
                  <c:v>121</c:v>
                </c:pt>
                <c:pt idx="156">
                  <c:v>116</c:v>
                </c:pt>
                <c:pt idx="157">
                  <c:v>112</c:v>
                </c:pt>
                <c:pt idx="158">
                  <c:v>108</c:v>
                </c:pt>
                <c:pt idx="159">
                  <c:v>105</c:v>
                </c:pt>
                <c:pt idx="160">
                  <c:v>101</c:v>
                </c:pt>
                <c:pt idx="161">
                  <c:v>97</c:v>
                </c:pt>
                <c:pt idx="162">
                  <c:v>93</c:v>
                </c:pt>
                <c:pt idx="163">
                  <c:v>89</c:v>
                </c:pt>
                <c:pt idx="164">
                  <c:v>85</c:v>
                </c:pt>
                <c:pt idx="165">
                  <c:v>81</c:v>
                </c:pt>
                <c:pt idx="166">
                  <c:v>78</c:v>
                </c:pt>
                <c:pt idx="167">
                  <c:v>74</c:v>
                </c:pt>
                <c:pt idx="168">
                  <c:v>70</c:v>
                </c:pt>
                <c:pt idx="169">
                  <c:v>67</c:v>
                </c:pt>
                <c:pt idx="170">
                  <c:v>64</c:v>
                </c:pt>
                <c:pt idx="171">
                  <c:v>60</c:v>
                </c:pt>
                <c:pt idx="172">
                  <c:v>57</c:v>
                </c:pt>
                <c:pt idx="173">
                  <c:v>54</c:v>
                </c:pt>
                <c:pt idx="174">
                  <c:v>51</c:v>
                </c:pt>
                <c:pt idx="175">
                  <c:v>49</c:v>
                </c:pt>
                <c:pt idx="176">
                  <c:v>46</c:v>
                </c:pt>
                <c:pt idx="177">
                  <c:v>43</c:v>
                </c:pt>
                <c:pt idx="178">
                  <c:v>41</c:v>
                </c:pt>
                <c:pt idx="179">
                  <c:v>39</c:v>
                </c:pt>
                <c:pt idx="180">
                  <c:v>37</c:v>
                </c:pt>
                <c:pt idx="18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477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640</c:v>
                </c:pt>
                <c:pt idx="44">
                  <c:v>498</c:v>
                </c:pt>
                <c:pt idx="45">
                  <c:v>468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646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288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5</c:v>
                </c:pt>
                <c:pt idx="15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A-4AB5-961A-9EB551C03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A-4AB5-961A-9EB551C032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350</c:v>
                </c:pt>
                <c:pt idx="124">
                  <c:v>343</c:v>
                </c:pt>
                <c:pt idx="125">
                  <c:v>336</c:v>
                </c:pt>
                <c:pt idx="126">
                  <c:v>328</c:v>
                </c:pt>
                <c:pt idx="127">
                  <c:v>321</c:v>
                </c:pt>
                <c:pt idx="128">
                  <c:v>314</c:v>
                </c:pt>
                <c:pt idx="129">
                  <c:v>307</c:v>
                </c:pt>
                <c:pt idx="130">
                  <c:v>300</c:v>
                </c:pt>
                <c:pt idx="131">
                  <c:v>294</c:v>
                </c:pt>
                <c:pt idx="132">
                  <c:v>287</c:v>
                </c:pt>
                <c:pt idx="133">
                  <c:v>281</c:v>
                </c:pt>
                <c:pt idx="134">
                  <c:v>274</c:v>
                </c:pt>
                <c:pt idx="135">
                  <c:v>268</c:v>
                </c:pt>
                <c:pt idx="136">
                  <c:v>262</c:v>
                </c:pt>
                <c:pt idx="137">
                  <c:v>256</c:v>
                </c:pt>
                <c:pt idx="138">
                  <c:v>250</c:v>
                </c:pt>
                <c:pt idx="139">
                  <c:v>244</c:v>
                </c:pt>
                <c:pt idx="140">
                  <c:v>239</c:v>
                </c:pt>
                <c:pt idx="141">
                  <c:v>235</c:v>
                </c:pt>
                <c:pt idx="142">
                  <c:v>230</c:v>
                </c:pt>
                <c:pt idx="143">
                  <c:v>226</c:v>
                </c:pt>
                <c:pt idx="144">
                  <c:v>222</c:v>
                </c:pt>
                <c:pt idx="145">
                  <c:v>218</c:v>
                </c:pt>
                <c:pt idx="146">
                  <c:v>215</c:v>
                </c:pt>
                <c:pt idx="147">
                  <c:v>213</c:v>
                </c:pt>
                <c:pt idx="148">
                  <c:v>213</c:v>
                </c:pt>
                <c:pt idx="149">
                  <c:v>213</c:v>
                </c:pt>
                <c:pt idx="150">
                  <c:v>213</c:v>
                </c:pt>
                <c:pt idx="151">
                  <c:v>214</c:v>
                </c:pt>
                <c:pt idx="152">
                  <c:v>214</c:v>
                </c:pt>
                <c:pt idx="153">
                  <c:v>215</c:v>
                </c:pt>
                <c:pt idx="154">
                  <c:v>216</c:v>
                </c:pt>
                <c:pt idx="155">
                  <c:v>217</c:v>
                </c:pt>
                <c:pt idx="156">
                  <c:v>218</c:v>
                </c:pt>
                <c:pt idx="157">
                  <c:v>218</c:v>
                </c:pt>
                <c:pt idx="158">
                  <c:v>219</c:v>
                </c:pt>
                <c:pt idx="159">
                  <c:v>220</c:v>
                </c:pt>
                <c:pt idx="160">
                  <c:v>221</c:v>
                </c:pt>
                <c:pt idx="161">
                  <c:v>222</c:v>
                </c:pt>
                <c:pt idx="162">
                  <c:v>223</c:v>
                </c:pt>
                <c:pt idx="163">
                  <c:v>224</c:v>
                </c:pt>
                <c:pt idx="164">
                  <c:v>225</c:v>
                </c:pt>
                <c:pt idx="165">
                  <c:v>226</c:v>
                </c:pt>
                <c:pt idx="166">
                  <c:v>227</c:v>
                </c:pt>
                <c:pt idx="167">
                  <c:v>228</c:v>
                </c:pt>
                <c:pt idx="168">
                  <c:v>228</c:v>
                </c:pt>
                <c:pt idx="169">
                  <c:v>229</c:v>
                </c:pt>
                <c:pt idx="170">
                  <c:v>230</c:v>
                </c:pt>
                <c:pt idx="171">
                  <c:v>231</c:v>
                </c:pt>
                <c:pt idx="172">
                  <c:v>232</c:v>
                </c:pt>
                <c:pt idx="173">
                  <c:v>233</c:v>
                </c:pt>
                <c:pt idx="174">
                  <c:v>234</c:v>
                </c:pt>
                <c:pt idx="175">
                  <c:v>234</c:v>
                </c:pt>
                <c:pt idx="176">
                  <c:v>235</c:v>
                </c:pt>
                <c:pt idx="177">
                  <c:v>236</c:v>
                </c:pt>
                <c:pt idx="178">
                  <c:v>236</c:v>
                </c:pt>
                <c:pt idx="179">
                  <c:v>237</c:v>
                </c:pt>
                <c:pt idx="180">
                  <c:v>238</c:v>
                </c:pt>
                <c:pt idx="181">
                  <c:v>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A-4AB5-961A-9EB551C032D6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313</c:v>
                </c:pt>
                <c:pt idx="124">
                  <c:v>305</c:v>
                </c:pt>
                <c:pt idx="125">
                  <c:v>298</c:v>
                </c:pt>
                <c:pt idx="126">
                  <c:v>290</c:v>
                </c:pt>
                <c:pt idx="127">
                  <c:v>283</c:v>
                </c:pt>
                <c:pt idx="128">
                  <c:v>276</c:v>
                </c:pt>
                <c:pt idx="129">
                  <c:v>269</c:v>
                </c:pt>
                <c:pt idx="130">
                  <c:v>262</c:v>
                </c:pt>
                <c:pt idx="131">
                  <c:v>255</c:v>
                </c:pt>
                <c:pt idx="132">
                  <c:v>248</c:v>
                </c:pt>
                <c:pt idx="133">
                  <c:v>242</c:v>
                </c:pt>
                <c:pt idx="134">
                  <c:v>235</c:v>
                </c:pt>
                <c:pt idx="135">
                  <c:v>229</c:v>
                </c:pt>
                <c:pt idx="136">
                  <c:v>223</c:v>
                </c:pt>
                <c:pt idx="137">
                  <c:v>217</c:v>
                </c:pt>
                <c:pt idx="138">
                  <c:v>211</c:v>
                </c:pt>
                <c:pt idx="139">
                  <c:v>205</c:v>
                </c:pt>
                <c:pt idx="140">
                  <c:v>200</c:v>
                </c:pt>
                <c:pt idx="141">
                  <c:v>195</c:v>
                </c:pt>
                <c:pt idx="142">
                  <c:v>190</c:v>
                </c:pt>
                <c:pt idx="143">
                  <c:v>186</c:v>
                </c:pt>
                <c:pt idx="144">
                  <c:v>181</c:v>
                </c:pt>
                <c:pt idx="145">
                  <c:v>177</c:v>
                </c:pt>
                <c:pt idx="146">
                  <c:v>173</c:v>
                </c:pt>
                <c:pt idx="147">
                  <c:v>171</c:v>
                </c:pt>
                <c:pt idx="148">
                  <c:v>169</c:v>
                </c:pt>
                <c:pt idx="149">
                  <c:v>168</c:v>
                </c:pt>
                <c:pt idx="150">
                  <c:v>168</c:v>
                </c:pt>
                <c:pt idx="151">
                  <c:v>167</c:v>
                </c:pt>
                <c:pt idx="152">
                  <c:v>166</c:v>
                </c:pt>
                <c:pt idx="153">
                  <c:v>166</c:v>
                </c:pt>
                <c:pt idx="154">
                  <c:v>165</c:v>
                </c:pt>
                <c:pt idx="155">
                  <c:v>165</c:v>
                </c:pt>
                <c:pt idx="156">
                  <c:v>164</c:v>
                </c:pt>
                <c:pt idx="157">
                  <c:v>164</c:v>
                </c:pt>
                <c:pt idx="158">
                  <c:v>164</c:v>
                </c:pt>
                <c:pt idx="159">
                  <c:v>163</c:v>
                </c:pt>
                <c:pt idx="160">
                  <c:v>163</c:v>
                </c:pt>
                <c:pt idx="161">
                  <c:v>162</c:v>
                </c:pt>
                <c:pt idx="162">
                  <c:v>162</c:v>
                </c:pt>
                <c:pt idx="163">
                  <c:v>161</c:v>
                </c:pt>
                <c:pt idx="164">
                  <c:v>161</c:v>
                </c:pt>
                <c:pt idx="165">
                  <c:v>160</c:v>
                </c:pt>
                <c:pt idx="166">
                  <c:v>159</c:v>
                </c:pt>
                <c:pt idx="167">
                  <c:v>159</c:v>
                </c:pt>
                <c:pt idx="168">
                  <c:v>158</c:v>
                </c:pt>
                <c:pt idx="169">
                  <c:v>157</c:v>
                </c:pt>
                <c:pt idx="170">
                  <c:v>156</c:v>
                </c:pt>
                <c:pt idx="171">
                  <c:v>155</c:v>
                </c:pt>
                <c:pt idx="172">
                  <c:v>155</c:v>
                </c:pt>
                <c:pt idx="173">
                  <c:v>154</c:v>
                </c:pt>
                <c:pt idx="174">
                  <c:v>153</c:v>
                </c:pt>
                <c:pt idx="175">
                  <c:v>152</c:v>
                </c:pt>
                <c:pt idx="176">
                  <c:v>151</c:v>
                </c:pt>
                <c:pt idx="177">
                  <c:v>150</c:v>
                </c:pt>
                <c:pt idx="178">
                  <c:v>149</c:v>
                </c:pt>
                <c:pt idx="179">
                  <c:v>148</c:v>
                </c:pt>
                <c:pt idx="180">
                  <c:v>147</c:v>
                </c:pt>
                <c:pt idx="181">
                  <c:v>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CA-4AB5-961A-9EB551C032D6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272</c:v>
                </c:pt>
                <c:pt idx="124">
                  <c:v>265</c:v>
                </c:pt>
                <c:pt idx="125">
                  <c:v>257</c:v>
                </c:pt>
                <c:pt idx="126">
                  <c:v>250</c:v>
                </c:pt>
                <c:pt idx="127">
                  <c:v>243</c:v>
                </c:pt>
                <c:pt idx="128">
                  <c:v>236</c:v>
                </c:pt>
                <c:pt idx="129">
                  <c:v>229</c:v>
                </c:pt>
                <c:pt idx="130">
                  <c:v>222</c:v>
                </c:pt>
                <c:pt idx="131">
                  <c:v>216</c:v>
                </c:pt>
                <c:pt idx="132">
                  <c:v>210</c:v>
                </c:pt>
                <c:pt idx="133">
                  <c:v>203</c:v>
                </c:pt>
                <c:pt idx="134">
                  <c:v>197</c:v>
                </c:pt>
                <c:pt idx="135">
                  <c:v>191</c:v>
                </c:pt>
                <c:pt idx="136">
                  <c:v>185</c:v>
                </c:pt>
                <c:pt idx="137">
                  <c:v>179</c:v>
                </c:pt>
                <c:pt idx="138">
                  <c:v>174</c:v>
                </c:pt>
                <c:pt idx="139">
                  <c:v>168</c:v>
                </c:pt>
                <c:pt idx="140">
                  <c:v>163</c:v>
                </c:pt>
                <c:pt idx="141">
                  <c:v>159</c:v>
                </c:pt>
                <c:pt idx="142">
                  <c:v>155</c:v>
                </c:pt>
                <c:pt idx="143">
                  <c:v>151</c:v>
                </c:pt>
                <c:pt idx="144">
                  <c:v>147</c:v>
                </c:pt>
                <c:pt idx="145">
                  <c:v>143</c:v>
                </c:pt>
                <c:pt idx="146">
                  <c:v>139</c:v>
                </c:pt>
                <c:pt idx="147">
                  <c:v>137</c:v>
                </c:pt>
                <c:pt idx="148">
                  <c:v>135</c:v>
                </c:pt>
                <c:pt idx="149">
                  <c:v>134</c:v>
                </c:pt>
                <c:pt idx="150">
                  <c:v>133</c:v>
                </c:pt>
                <c:pt idx="151">
                  <c:v>132</c:v>
                </c:pt>
                <c:pt idx="152">
                  <c:v>131</c:v>
                </c:pt>
                <c:pt idx="153">
                  <c:v>131</c:v>
                </c:pt>
                <c:pt idx="154">
                  <c:v>130</c:v>
                </c:pt>
                <c:pt idx="155">
                  <c:v>129</c:v>
                </c:pt>
                <c:pt idx="156">
                  <c:v>128</c:v>
                </c:pt>
                <c:pt idx="157">
                  <c:v>128</c:v>
                </c:pt>
                <c:pt idx="158">
                  <c:v>127</c:v>
                </c:pt>
                <c:pt idx="159">
                  <c:v>126</c:v>
                </c:pt>
                <c:pt idx="160">
                  <c:v>125</c:v>
                </c:pt>
                <c:pt idx="161">
                  <c:v>124</c:v>
                </c:pt>
                <c:pt idx="162">
                  <c:v>122</c:v>
                </c:pt>
                <c:pt idx="163">
                  <c:v>121</c:v>
                </c:pt>
                <c:pt idx="164">
                  <c:v>119</c:v>
                </c:pt>
                <c:pt idx="165">
                  <c:v>117</c:v>
                </c:pt>
                <c:pt idx="166">
                  <c:v>115</c:v>
                </c:pt>
                <c:pt idx="167">
                  <c:v>113</c:v>
                </c:pt>
                <c:pt idx="168">
                  <c:v>111</c:v>
                </c:pt>
                <c:pt idx="169">
                  <c:v>109</c:v>
                </c:pt>
                <c:pt idx="170">
                  <c:v>106</c:v>
                </c:pt>
                <c:pt idx="171">
                  <c:v>104</c:v>
                </c:pt>
                <c:pt idx="172">
                  <c:v>102</c:v>
                </c:pt>
                <c:pt idx="173">
                  <c:v>99</c:v>
                </c:pt>
                <c:pt idx="174">
                  <c:v>97</c:v>
                </c:pt>
                <c:pt idx="175">
                  <c:v>94</c:v>
                </c:pt>
                <c:pt idx="176">
                  <c:v>92</c:v>
                </c:pt>
                <c:pt idx="177">
                  <c:v>90</c:v>
                </c:pt>
                <c:pt idx="178">
                  <c:v>87</c:v>
                </c:pt>
                <c:pt idx="179">
                  <c:v>85</c:v>
                </c:pt>
                <c:pt idx="180">
                  <c:v>83</c:v>
                </c:pt>
                <c:pt idx="181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CA-4AB5-961A-9EB551C03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1037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804</c:v>
                </c:pt>
                <c:pt idx="94">
                  <c:v>762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48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59</c:v>
                </c:pt>
                <c:pt idx="147">
                  <c:v>43</c:v>
                </c:pt>
                <c:pt idx="148">
                  <c:v>53</c:v>
                </c:pt>
                <c:pt idx="149">
                  <c:v>60</c:v>
                </c:pt>
                <c:pt idx="150">
                  <c:v>36</c:v>
                </c:pt>
                <c:pt idx="151">
                  <c:v>41</c:v>
                </c:pt>
                <c:pt idx="15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F-426F-9F60-52AAC7525A9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878</c:v>
                </c:pt>
                <c:pt idx="89">
                  <c:v>893</c:v>
                </c:pt>
                <c:pt idx="90">
                  <c:v>906</c:v>
                </c:pt>
                <c:pt idx="91">
                  <c:v>918</c:v>
                </c:pt>
                <c:pt idx="92">
                  <c:v>928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970</c:v>
                </c:pt>
                <c:pt idx="98">
                  <c:v>977</c:v>
                </c:pt>
                <c:pt idx="99">
                  <c:v>983</c:v>
                </c:pt>
                <c:pt idx="100">
                  <c:v>989</c:v>
                </c:pt>
                <c:pt idx="101">
                  <c:v>994</c:v>
                </c:pt>
                <c:pt idx="102">
                  <c:v>999</c:v>
                </c:pt>
                <c:pt idx="103">
                  <c:v>1004</c:v>
                </c:pt>
                <c:pt idx="104">
                  <c:v>1008</c:v>
                </c:pt>
                <c:pt idx="105">
                  <c:v>1011</c:v>
                </c:pt>
                <c:pt idx="106">
                  <c:v>1014</c:v>
                </c:pt>
                <c:pt idx="107">
                  <c:v>1017</c:v>
                </c:pt>
                <c:pt idx="108">
                  <c:v>1019</c:v>
                </c:pt>
                <c:pt idx="109">
                  <c:v>1021</c:v>
                </c:pt>
                <c:pt idx="110">
                  <c:v>1023</c:v>
                </c:pt>
                <c:pt idx="111">
                  <c:v>1024</c:v>
                </c:pt>
                <c:pt idx="112">
                  <c:v>1024</c:v>
                </c:pt>
                <c:pt idx="113">
                  <c:v>1024</c:v>
                </c:pt>
                <c:pt idx="114">
                  <c:v>1024</c:v>
                </c:pt>
                <c:pt idx="115">
                  <c:v>1024</c:v>
                </c:pt>
                <c:pt idx="116">
                  <c:v>1023</c:v>
                </c:pt>
                <c:pt idx="117">
                  <c:v>1021</c:v>
                </c:pt>
                <c:pt idx="118">
                  <c:v>1020</c:v>
                </c:pt>
                <c:pt idx="119">
                  <c:v>1017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1005</c:v>
                </c:pt>
                <c:pt idx="124">
                  <c:v>1001</c:v>
                </c:pt>
                <c:pt idx="125">
                  <c:v>997</c:v>
                </c:pt>
                <c:pt idx="126">
                  <c:v>992</c:v>
                </c:pt>
                <c:pt idx="127">
                  <c:v>987</c:v>
                </c:pt>
                <c:pt idx="128">
                  <c:v>982</c:v>
                </c:pt>
                <c:pt idx="129">
                  <c:v>976</c:v>
                </c:pt>
                <c:pt idx="130">
                  <c:v>970</c:v>
                </c:pt>
                <c:pt idx="131">
                  <c:v>964</c:v>
                </c:pt>
                <c:pt idx="132">
                  <c:v>957</c:v>
                </c:pt>
                <c:pt idx="133">
                  <c:v>951</c:v>
                </c:pt>
                <c:pt idx="134">
                  <c:v>943</c:v>
                </c:pt>
                <c:pt idx="135">
                  <c:v>936</c:v>
                </c:pt>
                <c:pt idx="136">
                  <c:v>928</c:v>
                </c:pt>
                <c:pt idx="137">
                  <c:v>920</c:v>
                </c:pt>
                <c:pt idx="138">
                  <c:v>912</c:v>
                </c:pt>
                <c:pt idx="139">
                  <c:v>904</c:v>
                </c:pt>
                <c:pt idx="140">
                  <c:v>895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859</c:v>
                </c:pt>
                <c:pt idx="145">
                  <c:v>850</c:v>
                </c:pt>
                <c:pt idx="146">
                  <c:v>840</c:v>
                </c:pt>
                <c:pt idx="147">
                  <c:v>830</c:v>
                </c:pt>
                <c:pt idx="148">
                  <c:v>821</c:v>
                </c:pt>
                <c:pt idx="149">
                  <c:v>810</c:v>
                </c:pt>
                <c:pt idx="150">
                  <c:v>800</c:v>
                </c:pt>
                <c:pt idx="151">
                  <c:v>790</c:v>
                </c:pt>
                <c:pt idx="152">
                  <c:v>780</c:v>
                </c:pt>
                <c:pt idx="153">
                  <c:v>769</c:v>
                </c:pt>
                <c:pt idx="154">
                  <c:v>759</c:v>
                </c:pt>
                <c:pt idx="155">
                  <c:v>748</c:v>
                </c:pt>
                <c:pt idx="156">
                  <c:v>738</c:v>
                </c:pt>
                <c:pt idx="157">
                  <c:v>727</c:v>
                </c:pt>
                <c:pt idx="158">
                  <c:v>717</c:v>
                </c:pt>
                <c:pt idx="159">
                  <c:v>706</c:v>
                </c:pt>
                <c:pt idx="160">
                  <c:v>695</c:v>
                </c:pt>
                <c:pt idx="161">
                  <c:v>684</c:v>
                </c:pt>
                <c:pt idx="162">
                  <c:v>674</c:v>
                </c:pt>
                <c:pt idx="163">
                  <c:v>663</c:v>
                </c:pt>
                <c:pt idx="164">
                  <c:v>652</c:v>
                </c:pt>
                <c:pt idx="165">
                  <c:v>642</c:v>
                </c:pt>
                <c:pt idx="166">
                  <c:v>631</c:v>
                </c:pt>
                <c:pt idx="167">
                  <c:v>620</c:v>
                </c:pt>
                <c:pt idx="168">
                  <c:v>610</c:v>
                </c:pt>
                <c:pt idx="169">
                  <c:v>599</c:v>
                </c:pt>
                <c:pt idx="170">
                  <c:v>589</c:v>
                </c:pt>
                <c:pt idx="171">
                  <c:v>579</c:v>
                </c:pt>
                <c:pt idx="172">
                  <c:v>568</c:v>
                </c:pt>
                <c:pt idx="173">
                  <c:v>558</c:v>
                </c:pt>
                <c:pt idx="174">
                  <c:v>548</c:v>
                </c:pt>
                <c:pt idx="175">
                  <c:v>538</c:v>
                </c:pt>
                <c:pt idx="176">
                  <c:v>528</c:v>
                </c:pt>
                <c:pt idx="177">
                  <c:v>518</c:v>
                </c:pt>
                <c:pt idx="178">
                  <c:v>508</c:v>
                </c:pt>
                <c:pt idx="179">
                  <c:v>498</c:v>
                </c:pt>
                <c:pt idx="180">
                  <c:v>489</c:v>
                </c:pt>
                <c:pt idx="181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F-426F-9F60-52AAC7525A9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1037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804</c:v>
                </c:pt>
                <c:pt idx="94">
                  <c:v>762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48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59</c:v>
                </c:pt>
                <c:pt idx="147">
                  <c:v>43</c:v>
                </c:pt>
                <c:pt idx="148">
                  <c:v>53</c:v>
                </c:pt>
                <c:pt idx="149">
                  <c:v>60</c:v>
                </c:pt>
                <c:pt idx="150">
                  <c:v>36</c:v>
                </c:pt>
                <c:pt idx="151">
                  <c:v>41</c:v>
                </c:pt>
                <c:pt idx="15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793</c:v>
                </c:pt>
                <c:pt idx="89">
                  <c:v>793</c:v>
                </c:pt>
                <c:pt idx="90">
                  <c:v>788</c:v>
                </c:pt>
                <c:pt idx="91">
                  <c:v>781</c:v>
                </c:pt>
                <c:pt idx="92">
                  <c:v>772</c:v>
                </c:pt>
                <c:pt idx="93">
                  <c:v>762</c:v>
                </c:pt>
                <c:pt idx="94">
                  <c:v>751</c:v>
                </c:pt>
                <c:pt idx="95">
                  <c:v>740</c:v>
                </c:pt>
                <c:pt idx="96">
                  <c:v>728</c:v>
                </c:pt>
                <c:pt idx="97">
                  <c:v>716</c:v>
                </c:pt>
                <c:pt idx="98">
                  <c:v>704</c:v>
                </c:pt>
                <c:pt idx="99">
                  <c:v>692</c:v>
                </c:pt>
                <c:pt idx="100">
                  <c:v>679</c:v>
                </c:pt>
                <c:pt idx="101">
                  <c:v>666</c:v>
                </c:pt>
                <c:pt idx="102">
                  <c:v>653</c:v>
                </c:pt>
                <c:pt idx="103">
                  <c:v>640</c:v>
                </c:pt>
                <c:pt idx="104">
                  <c:v>626</c:v>
                </c:pt>
                <c:pt idx="105">
                  <c:v>613</c:v>
                </c:pt>
                <c:pt idx="106">
                  <c:v>600</c:v>
                </c:pt>
                <c:pt idx="107">
                  <c:v>586</c:v>
                </c:pt>
                <c:pt idx="108">
                  <c:v>573</c:v>
                </c:pt>
                <c:pt idx="109">
                  <c:v>559</c:v>
                </c:pt>
                <c:pt idx="110">
                  <c:v>546</c:v>
                </c:pt>
                <c:pt idx="111">
                  <c:v>533</c:v>
                </c:pt>
                <c:pt idx="112">
                  <c:v>520</c:v>
                </c:pt>
                <c:pt idx="113">
                  <c:v>507</c:v>
                </c:pt>
                <c:pt idx="114">
                  <c:v>494</c:v>
                </c:pt>
                <c:pt idx="115">
                  <c:v>481</c:v>
                </c:pt>
                <c:pt idx="116">
                  <c:v>468</c:v>
                </c:pt>
                <c:pt idx="117">
                  <c:v>456</c:v>
                </c:pt>
                <c:pt idx="118">
                  <c:v>444</c:v>
                </c:pt>
                <c:pt idx="119">
                  <c:v>432</c:v>
                </c:pt>
                <c:pt idx="120">
                  <c:v>420</c:v>
                </c:pt>
                <c:pt idx="121">
                  <c:v>409</c:v>
                </c:pt>
                <c:pt idx="122">
                  <c:v>397</c:v>
                </c:pt>
                <c:pt idx="123">
                  <c:v>386</c:v>
                </c:pt>
                <c:pt idx="124">
                  <c:v>376</c:v>
                </c:pt>
                <c:pt idx="125">
                  <c:v>365</c:v>
                </c:pt>
                <c:pt idx="126">
                  <c:v>355</c:v>
                </c:pt>
                <c:pt idx="127">
                  <c:v>345</c:v>
                </c:pt>
                <c:pt idx="128">
                  <c:v>335</c:v>
                </c:pt>
                <c:pt idx="129">
                  <c:v>325</c:v>
                </c:pt>
                <c:pt idx="130">
                  <c:v>316</c:v>
                </c:pt>
                <c:pt idx="131">
                  <c:v>307</c:v>
                </c:pt>
                <c:pt idx="132">
                  <c:v>298</c:v>
                </c:pt>
                <c:pt idx="133">
                  <c:v>289</c:v>
                </c:pt>
                <c:pt idx="134">
                  <c:v>280</c:v>
                </c:pt>
                <c:pt idx="135">
                  <c:v>271</c:v>
                </c:pt>
                <c:pt idx="136">
                  <c:v>263</c:v>
                </c:pt>
                <c:pt idx="137">
                  <c:v>255</c:v>
                </c:pt>
                <c:pt idx="138">
                  <c:v>247</c:v>
                </c:pt>
                <c:pt idx="139">
                  <c:v>239</c:v>
                </c:pt>
                <c:pt idx="140">
                  <c:v>231</c:v>
                </c:pt>
                <c:pt idx="141">
                  <c:v>224</c:v>
                </c:pt>
                <c:pt idx="142">
                  <c:v>216</c:v>
                </c:pt>
                <c:pt idx="143">
                  <c:v>209</c:v>
                </c:pt>
                <c:pt idx="144">
                  <c:v>203</c:v>
                </c:pt>
                <c:pt idx="145">
                  <c:v>196</c:v>
                </c:pt>
                <c:pt idx="146">
                  <c:v>189</c:v>
                </c:pt>
                <c:pt idx="147">
                  <c:v>183</c:v>
                </c:pt>
                <c:pt idx="148">
                  <c:v>177</c:v>
                </c:pt>
                <c:pt idx="149">
                  <c:v>171</c:v>
                </c:pt>
                <c:pt idx="150">
                  <c:v>165</c:v>
                </c:pt>
                <c:pt idx="151">
                  <c:v>160</c:v>
                </c:pt>
                <c:pt idx="152">
                  <c:v>154</c:v>
                </c:pt>
                <c:pt idx="153">
                  <c:v>149</c:v>
                </c:pt>
                <c:pt idx="154">
                  <c:v>144</c:v>
                </c:pt>
                <c:pt idx="155">
                  <c:v>139</c:v>
                </c:pt>
                <c:pt idx="156">
                  <c:v>134</c:v>
                </c:pt>
                <c:pt idx="157">
                  <c:v>129</c:v>
                </c:pt>
                <c:pt idx="158">
                  <c:v>125</c:v>
                </c:pt>
                <c:pt idx="159">
                  <c:v>120</c:v>
                </c:pt>
                <c:pt idx="160">
                  <c:v>116</c:v>
                </c:pt>
                <c:pt idx="161">
                  <c:v>111</c:v>
                </c:pt>
                <c:pt idx="162">
                  <c:v>107</c:v>
                </c:pt>
                <c:pt idx="163">
                  <c:v>102</c:v>
                </c:pt>
                <c:pt idx="164">
                  <c:v>98</c:v>
                </c:pt>
                <c:pt idx="165">
                  <c:v>94</c:v>
                </c:pt>
                <c:pt idx="166">
                  <c:v>89</c:v>
                </c:pt>
                <c:pt idx="167">
                  <c:v>85</c:v>
                </c:pt>
                <c:pt idx="168">
                  <c:v>81</c:v>
                </c:pt>
                <c:pt idx="169">
                  <c:v>77</c:v>
                </c:pt>
                <c:pt idx="170">
                  <c:v>73</c:v>
                </c:pt>
                <c:pt idx="171">
                  <c:v>69</c:v>
                </c:pt>
                <c:pt idx="172">
                  <c:v>66</c:v>
                </c:pt>
                <c:pt idx="173">
                  <c:v>62</c:v>
                </c:pt>
                <c:pt idx="174">
                  <c:v>59</c:v>
                </c:pt>
                <c:pt idx="175">
                  <c:v>56</c:v>
                </c:pt>
                <c:pt idx="176">
                  <c:v>53</c:v>
                </c:pt>
                <c:pt idx="177">
                  <c:v>50</c:v>
                </c:pt>
                <c:pt idx="178">
                  <c:v>47</c:v>
                </c:pt>
                <c:pt idx="179">
                  <c:v>45</c:v>
                </c:pt>
                <c:pt idx="180">
                  <c:v>42</c:v>
                </c:pt>
                <c:pt idx="18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1037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804</c:v>
                </c:pt>
                <c:pt idx="94">
                  <c:v>762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48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59</c:v>
                </c:pt>
                <c:pt idx="147">
                  <c:v>43</c:v>
                </c:pt>
                <c:pt idx="148">
                  <c:v>53</c:v>
                </c:pt>
                <c:pt idx="149">
                  <c:v>60</c:v>
                </c:pt>
                <c:pt idx="150">
                  <c:v>36</c:v>
                </c:pt>
                <c:pt idx="151">
                  <c:v>41</c:v>
                </c:pt>
                <c:pt idx="15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9-4020-84CC-EF79A2357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29-4020-84CC-EF79A2357E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225</c:v>
                </c:pt>
                <c:pt idx="124">
                  <c:v>220</c:v>
                </c:pt>
                <c:pt idx="125">
                  <c:v>215</c:v>
                </c:pt>
                <c:pt idx="126">
                  <c:v>210</c:v>
                </c:pt>
                <c:pt idx="127">
                  <c:v>206</c:v>
                </c:pt>
                <c:pt idx="128">
                  <c:v>201</c:v>
                </c:pt>
                <c:pt idx="129">
                  <c:v>197</c:v>
                </c:pt>
                <c:pt idx="130">
                  <c:v>193</c:v>
                </c:pt>
                <c:pt idx="131">
                  <c:v>188</c:v>
                </c:pt>
                <c:pt idx="132">
                  <c:v>184</c:v>
                </c:pt>
                <c:pt idx="133">
                  <c:v>180</c:v>
                </c:pt>
                <c:pt idx="134">
                  <c:v>176</c:v>
                </c:pt>
                <c:pt idx="135">
                  <c:v>172</c:v>
                </c:pt>
                <c:pt idx="136">
                  <c:v>168</c:v>
                </c:pt>
                <c:pt idx="137">
                  <c:v>164</c:v>
                </c:pt>
                <c:pt idx="138">
                  <c:v>160</c:v>
                </c:pt>
                <c:pt idx="139">
                  <c:v>156</c:v>
                </c:pt>
                <c:pt idx="140">
                  <c:v>153</c:v>
                </c:pt>
                <c:pt idx="141">
                  <c:v>150</c:v>
                </c:pt>
                <c:pt idx="142">
                  <c:v>148</c:v>
                </c:pt>
                <c:pt idx="143">
                  <c:v>145</c:v>
                </c:pt>
                <c:pt idx="144">
                  <c:v>142</c:v>
                </c:pt>
                <c:pt idx="145">
                  <c:v>140</c:v>
                </c:pt>
                <c:pt idx="146">
                  <c:v>138</c:v>
                </c:pt>
                <c:pt idx="147">
                  <c:v>137</c:v>
                </c:pt>
                <c:pt idx="148">
                  <c:v>136</c:v>
                </c:pt>
                <c:pt idx="149">
                  <c:v>136</c:v>
                </c:pt>
                <c:pt idx="150">
                  <c:v>137</c:v>
                </c:pt>
                <c:pt idx="151">
                  <c:v>137</c:v>
                </c:pt>
                <c:pt idx="152">
                  <c:v>137</c:v>
                </c:pt>
                <c:pt idx="153">
                  <c:v>138</c:v>
                </c:pt>
                <c:pt idx="154">
                  <c:v>138</c:v>
                </c:pt>
                <c:pt idx="155">
                  <c:v>139</c:v>
                </c:pt>
                <c:pt idx="156">
                  <c:v>139</c:v>
                </c:pt>
                <c:pt idx="157">
                  <c:v>140</c:v>
                </c:pt>
                <c:pt idx="158">
                  <c:v>141</c:v>
                </c:pt>
                <c:pt idx="159">
                  <c:v>141</c:v>
                </c:pt>
                <c:pt idx="160">
                  <c:v>142</c:v>
                </c:pt>
                <c:pt idx="161">
                  <c:v>142</c:v>
                </c:pt>
                <c:pt idx="162">
                  <c:v>143</c:v>
                </c:pt>
                <c:pt idx="163">
                  <c:v>144</c:v>
                </c:pt>
                <c:pt idx="164">
                  <c:v>144</c:v>
                </c:pt>
                <c:pt idx="165">
                  <c:v>145</c:v>
                </c:pt>
                <c:pt idx="166">
                  <c:v>145</c:v>
                </c:pt>
                <c:pt idx="167">
                  <c:v>146</c:v>
                </c:pt>
                <c:pt idx="168">
                  <c:v>146</c:v>
                </c:pt>
                <c:pt idx="169">
                  <c:v>147</c:v>
                </c:pt>
                <c:pt idx="170">
                  <c:v>148</c:v>
                </c:pt>
                <c:pt idx="171">
                  <c:v>148</c:v>
                </c:pt>
                <c:pt idx="172">
                  <c:v>149</c:v>
                </c:pt>
                <c:pt idx="173">
                  <c:v>149</c:v>
                </c:pt>
                <c:pt idx="174">
                  <c:v>150</c:v>
                </c:pt>
                <c:pt idx="175">
                  <c:v>150</c:v>
                </c:pt>
                <c:pt idx="176">
                  <c:v>151</c:v>
                </c:pt>
                <c:pt idx="177">
                  <c:v>151</c:v>
                </c:pt>
                <c:pt idx="178">
                  <c:v>152</c:v>
                </c:pt>
                <c:pt idx="179">
                  <c:v>152</c:v>
                </c:pt>
                <c:pt idx="180">
                  <c:v>152</c:v>
                </c:pt>
                <c:pt idx="181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29-4020-84CC-EF79A2357E8A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200</c:v>
                </c:pt>
                <c:pt idx="124">
                  <c:v>196</c:v>
                </c:pt>
                <c:pt idx="125">
                  <c:v>191</c:v>
                </c:pt>
                <c:pt idx="126">
                  <c:v>186</c:v>
                </c:pt>
                <c:pt idx="127">
                  <c:v>181</c:v>
                </c:pt>
                <c:pt idx="128">
                  <c:v>177</c:v>
                </c:pt>
                <c:pt idx="129">
                  <c:v>172</c:v>
                </c:pt>
                <c:pt idx="130">
                  <c:v>168</c:v>
                </c:pt>
                <c:pt idx="131">
                  <c:v>163</c:v>
                </c:pt>
                <c:pt idx="132">
                  <c:v>159</c:v>
                </c:pt>
                <c:pt idx="133">
                  <c:v>155</c:v>
                </c:pt>
                <c:pt idx="134">
                  <c:v>151</c:v>
                </c:pt>
                <c:pt idx="135">
                  <c:v>147</c:v>
                </c:pt>
                <c:pt idx="136">
                  <c:v>143</c:v>
                </c:pt>
                <c:pt idx="137">
                  <c:v>139</c:v>
                </c:pt>
                <c:pt idx="138">
                  <c:v>135</c:v>
                </c:pt>
                <c:pt idx="139">
                  <c:v>131</c:v>
                </c:pt>
                <c:pt idx="140">
                  <c:v>128</c:v>
                </c:pt>
                <c:pt idx="141">
                  <c:v>125</c:v>
                </c:pt>
                <c:pt idx="142">
                  <c:v>122</c:v>
                </c:pt>
                <c:pt idx="143">
                  <c:v>119</c:v>
                </c:pt>
                <c:pt idx="144">
                  <c:v>116</c:v>
                </c:pt>
                <c:pt idx="145">
                  <c:v>114</c:v>
                </c:pt>
                <c:pt idx="146">
                  <c:v>111</c:v>
                </c:pt>
                <c:pt idx="147">
                  <c:v>110</c:v>
                </c:pt>
                <c:pt idx="148">
                  <c:v>109</c:v>
                </c:pt>
                <c:pt idx="149">
                  <c:v>108</c:v>
                </c:pt>
                <c:pt idx="150">
                  <c:v>107</c:v>
                </c:pt>
                <c:pt idx="151">
                  <c:v>107</c:v>
                </c:pt>
                <c:pt idx="152">
                  <c:v>107</c:v>
                </c:pt>
                <c:pt idx="153">
                  <c:v>106</c:v>
                </c:pt>
                <c:pt idx="154">
                  <c:v>106</c:v>
                </c:pt>
                <c:pt idx="155">
                  <c:v>106</c:v>
                </c:pt>
                <c:pt idx="156">
                  <c:v>105</c:v>
                </c:pt>
                <c:pt idx="157">
                  <c:v>105</c:v>
                </c:pt>
                <c:pt idx="158">
                  <c:v>105</c:v>
                </c:pt>
                <c:pt idx="159">
                  <c:v>105</c:v>
                </c:pt>
                <c:pt idx="160">
                  <c:v>104</c:v>
                </c:pt>
                <c:pt idx="161">
                  <c:v>104</c:v>
                </c:pt>
                <c:pt idx="162">
                  <c:v>104</c:v>
                </c:pt>
                <c:pt idx="163">
                  <c:v>103</c:v>
                </c:pt>
                <c:pt idx="164">
                  <c:v>103</c:v>
                </c:pt>
                <c:pt idx="165">
                  <c:v>103</c:v>
                </c:pt>
                <c:pt idx="166">
                  <c:v>102</c:v>
                </c:pt>
                <c:pt idx="167">
                  <c:v>102</c:v>
                </c:pt>
                <c:pt idx="168">
                  <c:v>101</c:v>
                </c:pt>
                <c:pt idx="169">
                  <c:v>101</c:v>
                </c:pt>
                <c:pt idx="170">
                  <c:v>100</c:v>
                </c:pt>
                <c:pt idx="171">
                  <c:v>100</c:v>
                </c:pt>
                <c:pt idx="172">
                  <c:v>99</c:v>
                </c:pt>
                <c:pt idx="173">
                  <c:v>98</c:v>
                </c:pt>
                <c:pt idx="174">
                  <c:v>98</c:v>
                </c:pt>
                <c:pt idx="175">
                  <c:v>97</c:v>
                </c:pt>
                <c:pt idx="176">
                  <c:v>97</c:v>
                </c:pt>
                <c:pt idx="177">
                  <c:v>96</c:v>
                </c:pt>
                <c:pt idx="178">
                  <c:v>95</c:v>
                </c:pt>
                <c:pt idx="179">
                  <c:v>95</c:v>
                </c:pt>
                <c:pt idx="180">
                  <c:v>94</c:v>
                </c:pt>
                <c:pt idx="181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29-4020-84CC-EF79A2357E8A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174</c:v>
                </c:pt>
                <c:pt idx="124">
                  <c:v>170</c:v>
                </c:pt>
                <c:pt idx="125">
                  <c:v>165</c:v>
                </c:pt>
                <c:pt idx="126">
                  <c:v>160</c:v>
                </c:pt>
                <c:pt idx="127">
                  <c:v>156</c:v>
                </c:pt>
                <c:pt idx="128">
                  <c:v>151</c:v>
                </c:pt>
                <c:pt idx="129">
                  <c:v>147</c:v>
                </c:pt>
                <c:pt idx="130">
                  <c:v>143</c:v>
                </c:pt>
                <c:pt idx="131">
                  <c:v>138</c:v>
                </c:pt>
                <c:pt idx="132">
                  <c:v>134</c:v>
                </c:pt>
                <c:pt idx="133">
                  <c:v>130</c:v>
                </c:pt>
                <c:pt idx="134">
                  <c:v>126</c:v>
                </c:pt>
                <c:pt idx="135">
                  <c:v>122</c:v>
                </c:pt>
                <c:pt idx="136">
                  <c:v>119</c:v>
                </c:pt>
                <c:pt idx="137">
                  <c:v>115</c:v>
                </c:pt>
                <c:pt idx="138">
                  <c:v>111</c:v>
                </c:pt>
                <c:pt idx="139">
                  <c:v>108</c:v>
                </c:pt>
                <c:pt idx="140">
                  <c:v>105</c:v>
                </c:pt>
                <c:pt idx="141">
                  <c:v>102</c:v>
                </c:pt>
                <c:pt idx="142">
                  <c:v>99</c:v>
                </c:pt>
                <c:pt idx="143">
                  <c:v>96</c:v>
                </c:pt>
                <c:pt idx="144">
                  <c:v>94</c:v>
                </c:pt>
                <c:pt idx="145">
                  <c:v>92</c:v>
                </c:pt>
                <c:pt idx="146">
                  <c:v>89</c:v>
                </c:pt>
                <c:pt idx="147">
                  <c:v>88</c:v>
                </c:pt>
                <c:pt idx="148">
                  <c:v>87</c:v>
                </c:pt>
                <c:pt idx="149">
                  <c:v>86</c:v>
                </c:pt>
                <c:pt idx="150">
                  <c:v>85</c:v>
                </c:pt>
                <c:pt idx="151">
                  <c:v>85</c:v>
                </c:pt>
                <c:pt idx="152">
                  <c:v>84</c:v>
                </c:pt>
                <c:pt idx="153">
                  <c:v>84</c:v>
                </c:pt>
                <c:pt idx="154">
                  <c:v>83</c:v>
                </c:pt>
                <c:pt idx="155">
                  <c:v>83</c:v>
                </c:pt>
                <c:pt idx="156">
                  <c:v>82</c:v>
                </c:pt>
                <c:pt idx="157">
                  <c:v>82</c:v>
                </c:pt>
                <c:pt idx="158">
                  <c:v>81</c:v>
                </c:pt>
                <c:pt idx="159">
                  <c:v>81</c:v>
                </c:pt>
                <c:pt idx="160">
                  <c:v>80</c:v>
                </c:pt>
                <c:pt idx="161">
                  <c:v>79</c:v>
                </c:pt>
                <c:pt idx="162">
                  <c:v>78</c:v>
                </c:pt>
                <c:pt idx="163">
                  <c:v>77</c:v>
                </c:pt>
                <c:pt idx="164">
                  <c:v>76</c:v>
                </c:pt>
                <c:pt idx="165">
                  <c:v>75</c:v>
                </c:pt>
                <c:pt idx="166">
                  <c:v>74</c:v>
                </c:pt>
                <c:pt idx="167">
                  <c:v>73</c:v>
                </c:pt>
                <c:pt idx="168">
                  <c:v>71</c:v>
                </c:pt>
                <c:pt idx="169">
                  <c:v>70</c:v>
                </c:pt>
                <c:pt idx="170">
                  <c:v>68</c:v>
                </c:pt>
                <c:pt idx="171">
                  <c:v>67</c:v>
                </c:pt>
                <c:pt idx="172">
                  <c:v>65</c:v>
                </c:pt>
                <c:pt idx="173">
                  <c:v>64</c:v>
                </c:pt>
                <c:pt idx="174">
                  <c:v>62</c:v>
                </c:pt>
                <c:pt idx="175">
                  <c:v>60</c:v>
                </c:pt>
                <c:pt idx="176">
                  <c:v>59</c:v>
                </c:pt>
                <c:pt idx="177">
                  <c:v>57</c:v>
                </c:pt>
                <c:pt idx="178">
                  <c:v>56</c:v>
                </c:pt>
                <c:pt idx="179">
                  <c:v>55</c:v>
                </c:pt>
                <c:pt idx="180">
                  <c:v>53</c:v>
                </c:pt>
                <c:pt idx="18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29-4020-84CC-EF79A2357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524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713</c:v>
                </c:pt>
                <c:pt idx="113">
                  <c:v>472</c:v>
                </c:pt>
                <c:pt idx="114">
                  <c:v>504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426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194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78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52D-A624-F32B0A03DBF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841</c:v>
                </c:pt>
                <c:pt idx="89">
                  <c:v>856</c:v>
                </c:pt>
                <c:pt idx="90">
                  <c:v>869</c:v>
                </c:pt>
                <c:pt idx="91">
                  <c:v>880</c:v>
                </c:pt>
                <c:pt idx="92">
                  <c:v>890</c:v>
                </c:pt>
                <c:pt idx="93">
                  <c:v>899</c:v>
                </c:pt>
                <c:pt idx="94">
                  <c:v>907</c:v>
                </c:pt>
                <c:pt idx="95">
                  <c:v>915</c:v>
                </c:pt>
                <c:pt idx="96">
                  <c:v>923</c:v>
                </c:pt>
                <c:pt idx="97">
                  <c:v>930</c:v>
                </c:pt>
                <c:pt idx="98">
                  <c:v>936</c:v>
                </c:pt>
                <c:pt idx="99">
                  <c:v>942</c:v>
                </c:pt>
                <c:pt idx="100">
                  <c:v>948</c:v>
                </c:pt>
                <c:pt idx="101">
                  <c:v>953</c:v>
                </c:pt>
                <c:pt idx="102">
                  <c:v>958</c:v>
                </c:pt>
                <c:pt idx="103">
                  <c:v>962</c:v>
                </c:pt>
                <c:pt idx="104">
                  <c:v>966</c:v>
                </c:pt>
                <c:pt idx="105">
                  <c:v>969</c:v>
                </c:pt>
                <c:pt idx="106">
                  <c:v>972</c:v>
                </c:pt>
                <c:pt idx="107">
                  <c:v>975</c:v>
                </c:pt>
                <c:pt idx="108">
                  <c:v>977</c:v>
                </c:pt>
                <c:pt idx="109">
                  <c:v>979</c:v>
                </c:pt>
                <c:pt idx="110">
                  <c:v>980</c:v>
                </c:pt>
                <c:pt idx="111">
                  <c:v>981</c:v>
                </c:pt>
                <c:pt idx="112">
                  <c:v>982</c:v>
                </c:pt>
                <c:pt idx="113">
                  <c:v>982</c:v>
                </c:pt>
                <c:pt idx="114">
                  <c:v>982</c:v>
                </c:pt>
                <c:pt idx="115">
                  <c:v>981</c:v>
                </c:pt>
                <c:pt idx="116">
                  <c:v>980</c:v>
                </c:pt>
                <c:pt idx="117">
                  <c:v>979</c:v>
                </c:pt>
                <c:pt idx="118">
                  <c:v>977</c:v>
                </c:pt>
                <c:pt idx="119">
                  <c:v>975</c:v>
                </c:pt>
                <c:pt idx="120">
                  <c:v>973</c:v>
                </c:pt>
                <c:pt idx="121">
                  <c:v>970</c:v>
                </c:pt>
                <c:pt idx="122">
                  <c:v>967</c:v>
                </c:pt>
                <c:pt idx="123">
                  <c:v>963</c:v>
                </c:pt>
                <c:pt idx="124">
                  <c:v>960</c:v>
                </c:pt>
                <c:pt idx="125">
                  <c:v>955</c:v>
                </c:pt>
                <c:pt idx="126">
                  <c:v>951</c:v>
                </c:pt>
                <c:pt idx="127">
                  <c:v>946</c:v>
                </c:pt>
                <c:pt idx="128">
                  <c:v>941</c:v>
                </c:pt>
                <c:pt idx="129">
                  <c:v>936</c:v>
                </c:pt>
                <c:pt idx="130">
                  <c:v>930</c:v>
                </c:pt>
                <c:pt idx="131">
                  <c:v>924</c:v>
                </c:pt>
                <c:pt idx="132">
                  <c:v>918</c:v>
                </c:pt>
                <c:pt idx="133">
                  <c:v>911</c:v>
                </c:pt>
                <c:pt idx="134">
                  <c:v>904</c:v>
                </c:pt>
                <c:pt idx="135">
                  <c:v>897</c:v>
                </c:pt>
                <c:pt idx="136">
                  <c:v>890</c:v>
                </c:pt>
                <c:pt idx="137">
                  <c:v>882</c:v>
                </c:pt>
                <c:pt idx="138">
                  <c:v>875</c:v>
                </c:pt>
                <c:pt idx="139">
                  <c:v>867</c:v>
                </c:pt>
                <c:pt idx="140">
                  <c:v>858</c:v>
                </c:pt>
                <c:pt idx="141">
                  <c:v>850</c:v>
                </c:pt>
                <c:pt idx="142">
                  <c:v>841</c:v>
                </c:pt>
                <c:pt idx="143">
                  <c:v>833</c:v>
                </c:pt>
                <c:pt idx="144">
                  <c:v>824</c:v>
                </c:pt>
                <c:pt idx="145">
                  <c:v>815</c:v>
                </c:pt>
                <c:pt idx="146">
                  <c:v>805</c:v>
                </c:pt>
                <c:pt idx="147">
                  <c:v>796</c:v>
                </c:pt>
                <c:pt idx="148">
                  <c:v>786</c:v>
                </c:pt>
                <c:pt idx="149">
                  <c:v>777</c:v>
                </c:pt>
                <c:pt idx="150">
                  <c:v>767</c:v>
                </c:pt>
                <c:pt idx="151">
                  <c:v>757</c:v>
                </c:pt>
                <c:pt idx="152">
                  <c:v>747</c:v>
                </c:pt>
                <c:pt idx="153">
                  <c:v>737</c:v>
                </c:pt>
                <c:pt idx="154">
                  <c:v>727</c:v>
                </c:pt>
                <c:pt idx="155">
                  <c:v>717</c:v>
                </c:pt>
                <c:pt idx="156">
                  <c:v>707</c:v>
                </c:pt>
                <c:pt idx="157">
                  <c:v>697</c:v>
                </c:pt>
                <c:pt idx="158">
                  <c:v>687</c:v>
                </c:pt>
                <c:pt idx="159">
                  <c:v>677</c:v>
                </c:pt>
                <c:pt idx="160">
                  <c:v>666</c:v>
                </c:pt>
                <c:pt idx="161">
                  <c:v>656</c:v>
                </c:pt>
                <c:pt idx="162">
                  <c:v>646</c:v>
                </c:pt>
                <c:pt idx="163">
                  <c:v>636</c:v>
                </c:pt>
                <c:pt idx="164">
                  <c:v>625</c:v>
                </c:pt>
                <c:pt idx="165">
                  <c:v>615</c:v>
                </c:pt>
                <c:pt idx="166">
                  <c:v>605</c:v>
                </c:pt>
                <c:pt idx="167">
                  <c:v>595</c:v>
                </c:pt>
                <c:pt idx="168">
                  <c:v>585</c:v>
                </c:pt>
                <c:pt idx="169">
                  <c:v>575</c:v>
                </c:pt>
                <c:pt idx="170">
                  <c:v>564</c:v>
                </c:pt>
                <c:pt idx="171">
                  <c:v>555</c:v>
                </c:pt>
                <c:pt idx="172">
                  <c:v>545</c:v>
                </c:pt>
                <c:pt idx="173">
                  <c:v>535</c:v>
                </c:pt>
                <c:pt idx="174">
                  <c:v>525</c:v>
                </c:pt>
                <c:pt idx="175">
                  <c:v>515</c:v>
                </c:pt>
                <c:pt idx="176">
                  <c:v>506</c:v>
                </c:pt>
                <c:pt idx="177">
                  <c:v>496</c:v>
                </c:pt>
                <c:pt idx="178">
                  <c:v>487</c:v>
                </c:pt>
                <c:pt idx="179">
                  <c:v>478</c:v>
                </c:pt>
                <c:pt idx="180">
                  <c:v>468</c:v>
                </c:pt>
                <c:pt idx="181">
                  <c:v>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C-452D-A624-F32B0A03DBF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524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713</c:v>
                </c:pt>
                <c:pt idx="113">
                  <c:v>472</c:v>
                </c:pt>
                <c:pt idx="114">
                  <c:v>504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426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194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78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760</c:v>
                </c:pt>
                <c:pt idx="89">
                  <c:v>760</c:v>
                </c:pt>
                <c:pt idx="90">
                  <c:v>756</c:v>
                </c:pt>
                <c:pt idx="91">
                  <c:v>748</c:v>
                </c:pt>
                <c:pt idx="92">
                  <c:v>740</c:v>
                </c:pt>
                <c:pt idx="93">
                  <c:v>730</c:v>
                </c:pt>
                <c:pt idx="94">
                  <c:v>720</c:v>
                </c:pt>
                <c:pt idx="95">
                  <c:v>709</c:v>
                </c:pt>
                <c:pt idx="96">
                  <c:v>698</c:v>
                </c:pt>
                <c:pt idx="97">
                  <c:v>687</c:v>
                </c:pt>
                <c:pt idx="98">
                  <c:v>675</c:v>
                </c:pt>
                <c:pt idx="99">
                  <c:v>663</c:v>
                </c:pt>
                <c:pt idx="100">
                  <c:v>651</c:v>
                </c:pt>
                <c:pt idx="101">
                  <c:v>638</c:v>
                </c:pt>
                <c:pt idx="102">
                  <c:v>626</c:v>
                </c:pt>
                <c:pt idx="103">
                  <c:v>613</c:v>
                </c:pt>
                <c:pt idx="104">
                  <c:v>600</c:v>
                </c:pt>
                <c:pt idx="105">
                  <c:v>588</c:v>
                </c:pt>
                <c:pt idx="106">
                  <c:v>575</c:v>
                </c:pt>
                <c:pt idx="107">
                  <c:v>562</c:v>
                </c:pt>
                <c:pt idx="108">
                  <c:v>549</c:v>
                </c:pt>
                <c:pt idx="109">
                  <c:v>536</c:v>
                </c:pt>
                <c:pt idx="110">
                  <c:v>523</c:v>
                </c:pt>
                <c:pt idx="111">
                  <c:v>511</c:v>
                </c:pt>
                <c:pt idx="112">
                  <c:v>498</c:v>
                </c:pt>
                <c:pt idx="113">
                  <c:v>486</c:v>
                </c:pt>
                <c:pt idx="114">
                  <c:v>473</c:v>
                </c:pt>
                <c:pt idx="115">
                  <c:v>461</c:v>
                </c:pt>
                <c:pt idx="116">
                  <c:v>449</c:v>
                </c:pt>
                <c:pt idx="117">
                  <c:v>437</c:v>
                </c:pt>
                <c:pt idx="118">
                  <c:v>425</c:v>
                </c:pt>
                <c:pt idx="119">
                  <c:v>414</c:v>
                </c:pt>
                <c:pt idx="120">
                  <c:v>403</c:v>
                </c:pt>
                <c:pt idx="121">
                  <c:v>392</c:v>
                </c:pt>
                <c:pt idx="122">
                  <c:v>381</c:v>
                </c:pt>
                <c:pt idx="123">
                  <c:v>370</c:v>
                </c:pt>
                <c:pt idx="124">
                  <c:v>360</c:v>
                </c:pt>
                <c:pt idx="125">
                  <c:v>350</c:v>
                </c:pt>
                <c:pt idx="126">
                  <c:v>340</c:v>
                </c:pt>
                <c:pt idx="127">
                  <c:v>330</c:v>
                </c:pt>
                <c:pt idx="128">
                  <c:v>321</c:v>
                </c:pt>
                <c:pt idx="129">
                  <c:v>312</c:v>
                </c:pt>
                <c:pt idx="130">
                  <c:v>303</c:v>
                </c:pt>
                <c:pt idx="131">
                  <c:v>294</c:v>
                </c:pt>
                <c:pt idx="132">
                  <c:v>285</c:v>
                </c:pt>
                <c:pt idx="133">
                  <c:v>277</c:v>
                </c:pt>
                <c:pt idx="134">
                  <c:v>268</c:v>
                </c:pt>
                <c:pt idx="135">
                  <c:v>260</c:v>
                </c:pt>
                <c:pt idx="136">
                  <c:v>252</c:v>
                </c:pt>
                <c:pt idx="137">
                  <c:v>244</c:v>
                </c:pt>
                <c:pt idx="138">
                  <c:v>236</c:v>
                </c:pt>
                <c:pt idx="139">
                  <c:v>229</c:v>
                </c:pt>
                <c:pt idx="140">
                  <c:v>222</c:v>
                </c:pt>
                <c:pt idx="141">
                  <c:v>214</c:v>
                </c:pt>
                <c:pt idx="142">
                  <c:v>208</c:v>
                </c:pt>
                <c:pt idx="143">
                  <c:v>201</c:v>
                </c:pt>
                <c:pt idx="144">
                  <c:v>194</c:v>
                </c:pt>
                <c:pt idx="145">
                  <c:v>188</c:v>
                </c:pt>
                <c:pt idx="146">
                  <c:v>181</c:v>
                </c:pt>
                <c:pt idx="147">
                  <c:v>175</c:v>
                </c:pt>
                <c:pt idx="148">
                  <c:v>170</c:v>
                </c:pt>
                <c:pt idx="149">
                  <c:v>164</c:v>
                </c:pt>
                <c:pt idx="150">
                  <c:v>158</c:v>
                </c:pt>
                <c:pt idx="151">
                  <c:v>153</c:v>
                </c:pt>
                <c:pt idx="152">
                  <c:v>148</c:v>
                </c:pt>
                <c:pt idx="153">
                  <c:v>143</c:v>
                </c:pt>
                <c:pt idx="154">
                  <c:v>138</c:v>
                </c:pt>
                <c:pt idx="155">
                  <c:v>133</c:v>
                </c:pt>
                <c:pt idx="156">
                  <c:v>128</c:v>
                </c:pt>
                <c:pt idx="157">
                  <c:v>124</c:v>
                </c:pt>
                <c:pt idx="158">
                  <c:v>120</c:v>
                </c:pt>
                <c:pt idx="159">
                  <c:v>115</c:v>
                </c:pt>
                <c:pt idx="160">
                  <c:v>111</c:v>
                </c:pt>
                <c:pt idx="161">
                  <c:v>107</c:v>
                </c:pt>
                <c:pt idx="162">
                  <c:v>102</c:v>
                </c:pt>
                <c:pt idx="163">
                  <c:v>98</c:v>
                </c:pt>
                <c:pt idx="164">
                  <c:v>94</c:v>
                </c:pt>
                <c:pt idx="165">
                  <c:v>90</c:v>
                </c:pt>
                <c:pt idx="166">
                  <c:v>86</c:v>
                </c:pt>
                <c:pt idx="167">
                  <c:v>82</c:v>
                </c:pt>
                <c:pt idx="168">
                  <c:v>78</c:v>
                </c:pt>
                <c:pt idx="169">
                  <c:v>74</c:v>
                </c:pt>
                <c:pt idx="170">
                  <c:v>70</c:v>
                </c:pt>
                <c:pt idx="171">
                  <c:v>66</c:v>
                </c:pt>
                <c:pt idx="172">
                  <c:v>63</c:v>
                </c:pt>
                <c:pt idx="173">
                  <c:v>60</c:v>
                </c:pt>
                <c:pt idx="174">
                  <c:v>57</c:v>
                </c:pt>
                <c:pt idx="175">
                  <c:v>54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General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10920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2390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7711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5581</c:v>
                </c:pt>
                <c:pt idx="127">
                  <c:v>7051</c:v>
                </c:pt>
                <c:pt idx="128">
                  <c:v>5282</c:v>
                </c:pt>
                <c:pt idx="129">
                  <c:v>4819</c:v>
                </c:pt>
                <c:pt idx="130">
                  <c:v>2204</c:v>
                </c:pt>
                <c:pt idx="131">
                  <c:v>986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3340</c:v>
                </c:pt>
                <c:pt idx="140">
                  <c:v>3815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3237</c:v>
                </c:pt>
                <c:pt idx="148">
                  <c:v>2488</c:v>
                </c:pt>
                <c:pt idx="149">
                  <c:v>2228</c:v>
                </c:pt>
                <c:pt idx="150">
                  <c:v>2168</c:v>
                </c:pt>
                <c:pt idx="151">
                  <c:v>1171</c:v>
                </c:pt>
                <c:pt idx="152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1-4B00-82BC-3A248E9C3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41-4B00-82BC-3A248E9C39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 formatCode="#,##0">
                  <c:v>7768.4976058159664</c:v>
                </c:pt>
                <c:pt idx="124" formatCode="#,##0">
                  <c:v>7602.6463692990101</c:v>
                </c:pt>
                <c:pt idx="125" formatCode="#,##0">
                  <c:v>7439.1856346759896</c:v>
                </c:pt>
                <c:pt idx="126" formatCode="#,##0">
                  <c:v>7278.1474487267014</c:v>
                </c:pt>
                <c:pt idx="127" formatCode="#,##0">
                  <c:v>7119.5583356283587</c:v>
                </c:pt>
                <c:pt idx="128" formatCode="#,##0">
                  <c:v>6963.4397331588161</c:v>
                </c:pt>
                <c:pt idx="129" formatCode="#,##0">
                  <c:v>6809.8083895867212</c:v>
                </c:pt>
                <c:pt idx="130" formatCode="#,##0">
                  <c:v>6658.6767258768996</c:v>
                </c:pt>
                <c:pt idx="131" formatCode="#,##0">
                  <c:v>6510.0531672116349</c:v>
                </c:pt>
                <c:pt idx="132" formatCode="#,##0">
                  <c:v>6363.942447288402</c:v>
                </c:pt>
                <c:pt idx="133" formatCode="#,##0">
                  <c:v>6220.3458883906142</c:v>
                </c:pt>
                <c:pt idx="134" formatCode="#,##0">
                  <c:v>6079.2616598290442</c:v>
                </c:pt>
                <c:pt idx="135" formatCode="#,##0">
                  <c:v>5940.6850170089601</c:v>
                </c:pt>
                <c:pt idx="136" formatCode="#,##0">
                  <c:v>5804.6085230835033</c:v>
                </c:pt>
                <c:pt idx="137" formatCode="#,##0">
                  <c:v>5671.0222549007694</c:v>
                </c:pt>
                <c:pt idx="138" formatCode="#,##0">
                  <c:v>5539.9139947345457</c:v>
                </c:pt>
                <c:pt idx="139" formatCode="#,##0">
                  <c:v>5411.2694091014473</c:v>
                </c:pt>
                <c:pt idx="140" formatCode="#,##0">
                  <c:v>5300.3511195765141</c:v>
                </c:pt>
                <c:pt idx="141" formatCode="#,##0">
                  <c:v>5199.0559715451545</c:v>
                </c:pt>
                <c:pt idx="142" formatCode="#,##0">
                  <c:v>5103.7098748232384</c:v>
                </c:pt>
                <c:pt idx="143" formatCode="#,##0">
                  <c:v>5012.6473404034277</c:v>
                </c:pt>
                <c:pt idx="144" formatCode="#,##0">
                  <c:v>4925.084418524666</c:v>
                </c:pt>
                <c:pt idx="145" formatCode="#,##0">
                  <c:v>4840.6074905566038</c:v>
                </c:pt>
                <c:pt idx="146" formatCode="#,##0">
                  <c:v>4758.9501011601396</c:v>
                </c:pt>
                <c:pt idx="147" formatCode="#,##0">
                  <c:v>4724.6072950923717</c:v>
                </c:pt>
                <c:pt idx="148" formatCode="#,##0">
                  <c:v>4713.9854767143233</c:v>
                </c:pt>
                <c:pt idx="149" formatCode="#,##0">
                  <c:v>4715.6114284846426</c:v>
                </c:pt>
                <c:pt idx="150" formatCode="#,##0">
                  <c:v>4723.8680942535057</c:v>
                </c:pt>
                <c:pt idx="151" formatCode="#,##0">
                  <c:v>4735.964763232455</c:v>
                </c:pt>
                <c:pt idx="152" formatCode="#,##0">
                  <c:v>4750.4746884315919</c:v>
                </c:pt>
                <c:pt idx="153" formatCode="#,##0">
                  <c:v>4766.6310106830715</c:v>
                </c:pt>
                <c:pt idx="154" formatCode="#,##0">
                  <c:v>4783.98870453165</c:v>
                </c:pt>
                <c:pt idx="155" formatCode="#,##0">
                  <c:v>4802.262674857926</c:v>
                </c:pt>
                <c:pt idx="156" formatCode="#,##0">
                  <c:v>4821.2503119877138</c:v>
                </c:pt>
                <c:pt idx="157" formatCode="#,##0">
                  <c:v>4840.7943590482682</c:v>
                </c:pt>
                <c:pt idx="158" formatCode="#,##0">
                  <c:v>4860.764921220929</c:v>
                </c:pt>
                <c:pt idx="159" formatCode="#,##0">
                  <c:v>4881.0505170028609</c:v>
                </c:pt>
                <c:pt idx="160" formatCode="#,##0">
                  <c:v>4901.5533849005942</c:v>
                </c:pt>
                <c:pt idx="161" formatCode="#,##0">
                  <c:v>4922.1867958766334</c:v>
                </c:pt>
                <c:pt idx="162" formatCode="#,##0">
                  <c:v>4942.8733247633554</c:v>
                </c:pt>
                <c:pt idx="163" formatCode="#,##0">
                  <c:v>4963.5435989748657</c:v>
                </c:pt>
                <c:pt idx="164" formatCode="#,##0">
                  <c:v>4984.1353050965163</c:v>
                </c:pt>
                <c:pt idx="165" formatCode="#,##0">
                  <c:v>5004.5923536686951</c:v>
                </c:pt>
                <c:pt idx="166" formatCode="#,##0">
                  <c:v>5024.8641560000742</c:v>
                </c:pt>
                <c:pt idx="167" formatCode="#,##0">
                  <c:v>5044.9049901309518</c:v>
                </c:pt>
                <c:pt idx="168" formatCode="#,##0">
                  <c:v>5064.6734428882919</c:v>
                </c:pt>
                <c:pt idx="169" formatCode="#,##0">
                  <c:v>5084.1319190130271</c:v>
                </c:pt>
                <c:pt idx="170" formatCode="#,##0">
                  <c:v>5103.2462100291332</c:v>
                </c:pt>
                <c:pt idx="171" formatCode="#,##0">
                  <c:v>5121.985116340431</c:v>
                </c:pt>
                <c:pt idx="172" formatCode="#,##0">
                  <c:v>5140.320116582403</c:v>
                </c:pt>
                <c:pt idx="173" formatCode="#,##0">
                  <c:v>5158.2250787390867</c:v>
                </c:pt>
                <c:pt idx="174" formatCode="#,##0">
                  <c:v>5175.6760080195527</c:v>
                </c:pt>
                <c:pt idx="175" formatCode="#,##0">
                  <c:v>5192.650826977434</c:v>
                </c:pt>
                <c:pt idx="176" formatCode="#,##0">
                  <c:v>5209.1291838374182</c:v>
                </c:pt>
                <c:pt idx="177" formatCode="#,##0">
                  <c:v>5225.0922854504352</c:v>
                </c:pt>
                <c:pt idx="178" formatCode="#,##0">
                  <c:v>5240.5227517245576</c:v>
                </c:pt>
                <c:pt idx="179" formatCode="#,##0">
                  <c:v>5255.4044887660248</c:v>
                </c:pt>
                <c:pt idx="180" formatCode="#,##0">
                  <c:v>5269.722578312274</c:v>
                </c:pt>
                <c:pt idx="181" formatCode="#,##0">
                  <c:v>5283.4631813474052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41-4B00-82BC-3A248E9C3911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 formatCode="#,##0">
                  <c:v>6929.8397177151546</c:v>
                </c:pt>
                <c:pt idx="124" formatCode="#,##0">
                  <c:v>6761.368833837917</c:v>
                </c:pt>
                <c:pt idx="125" formatCode="#,##0">
                  <c:v>6595.8535367048325</c:v>
                </c:pt>
                <c:pt idx="126" formatCode="#,##0">
                  <c:v>6432.880455276656</c:v>
                </c:pt>
                <c:pt idx="127" formatCode="#,##0">
                  <c:v>6272.2148742170475</c:v>
                </c:pt>
                <c:pt idx="128" formatCode="#,##0">
                  <c:v>6113.6369025305867</c:v>
                </c:pt>
                <c:pt idx="129" formatCode="#,##0">
                  <c:v>5956.9721321425613</c:v>
                </c:pt>
                <c:pt idx="130" formatCode="#,##0">
                  <c:v>5802.7767190672212</c:v>
                </c:pt>
                <c:pt idx="131" formatCode="#,##0">
                  <c:v>5651.361593237345</c:v>
                </c:pt>
                <c:pt idx="132" formatCode="#,##0">
                  <c:v>5502.891830069113</c:v>
                </c:pt>
                <c:pt idx="133" formatCode="#,##0">
                  <c:v>5357.4455404862247</c:v>
                </c:pt>
                <c:pt idx="134" formatCode="#,##0">
                  <c:v>5215.0490681727351</c:v>
                </c:pt>
                <c:pt idx="135" formatCode="#,##0">
                  <c:v>5075.6981504315836</c:v>
                </c:pt>
                <c:pt idx="136" formatCode="#,##0">
                  <c:v>4938.7251462764279</c:v>
                </c:pt>
                <c:pt idx="137" formatCode="#,##0">
                  <c:v>4803.6922782685569</c:v>
                </c:pt>
                <c:pt idx="138" formatCode="#,##0">
                  <c:v>4670.340702959782</c:v>
                </c:pt>
                <c:pt idx="139" formatCode="#,##0">
                  <c:v>4538.7530113423409</c:v>
                </c:pt>
                <c:pt idx="140" formatCode="#,##0">
                  <c:v>4422.6603585409903</c:v>
                </c:pt>
                <c:pt idx="141" formatCode="#,##0">
                  <c:v>4315.527028778336</c:v>
                </c:pt>
                <c:pt idx="142" formatCode="#,##0">
                  <c:v>4213.9931975877671</c:v>
                </c:pt>
                <c:pt idx="143" formatCode="#,##0">
                  <c:v>4116.2615590248752</c:v>
                </c:pt>
                <c:pt idx="144" formatCode="#,##0">
                  <c:v>4021.5164271623598</c:v>
                </c:pt>
                <c:pt idx="145" formatCode="#,##0">
                  <c:v>3929.3486663052295</c:v>
                </c:pt>
                <c:pt idx="146" formatCode="#,##0">
                  <c:v>3839.5869734847074</c:v>
                </c:pt>
                <c:pt idx="147" formatCode="#,##0">
                  <c:v>3787.5416810505967</c:v>
                </c:pt>
                <c:pt idx="148" formatCode="#,##0">
                  <c:v>3754.92453697573</c:v>
                </c:pt>
                <c:pt idx="149" formatCode="#,##0">
                  <c:v>3732.3149412935281</c:v>
                </c:pt>
                <c:pt idx="150" formatCode="#,##0">
                  <c:v>3714.9611079320516</c:v>
                </c:pt>
                <c:pt idx="151" formatCode="#,##0">
                  <c:v>3700.4414314401424</c:v>
                </c:pt>
                <c:pt idx="152" formatCode="#,##0">
                  <c:v>3687.5055757350833</c:v>
                </c:pt>
                <c:pt idx="153" formatCode="#,##0">
                  <c:v>3675.4947385812229</c:v>
                </c:pt>
                <c:pt idx="154" formatCode="#,##0">
                  <c:v>3664.3983911090272</c:v>
                </c:pt>
                <c:pt idx="155" formatCode="#,##0">
                  <c:v>3654.2097819843102</c:v>
                </c:pt>
                <c:pt idx="156" formatCode="#,##0">
                  <c:v>3644.5788596570264</c:v>
                </c:pt>
                <c:pt idx="157" formatCode="#,##0">
                  <c:v>3635.1538493508192</c:v>
                </c:pt>
                <c:pt idx="158" formatCode="#,##0">
                  <c:v>3625.7411479122816</c:v>
                </c:pt>
                <c:pt idx="159" formatCode="#,##0">
                  <c:v>3616.1903028999823</c:v>
                </c:pt>
                <c:pt idx="160" formatCode="#,##0">
                  <c:v>3606.1601226689695</c:v>
                </c:pt>
                <c:pt idx="161" formatCode="#,##0">
                  <c:v>3595.4592089581824</c:v>
                </c:pt>
                <c:pt idx="162" formatCode="#,##0">
                  <c:v>3583.9850191884402</c:v>
                </c:pt>
                <c:pt idx="163" formatCode="#,##0">
                  <c:v>3571.687842022392</c:v>
                </c:pt>
                <c:pt idx="164" formatCode="#,##0">
                  <c:v>3558.5493172012125</c:v>
                </c:pt>
                <c:pt idx="165" formatCode="#,##0">
                  <c:v>3544.5695454062384</c:v>
                </c:pt>
                <c:pt idx="166" formatCode="#,##0">
                  <c:v>3529.759323859229</c:v>
                </c:pt>
                <c:pt idx="167" formatCode="#,##0">
                  <c:v>3514.1354672632951</c:v>
                </c:pt>
                <c:pt idx="168" formatCode="#,##0">
                  <c:v>3497.7179988330731</c:v>
                </c:pt>
                <c:pt idx="169" formatCode="#,##0">
                  <c:v>3480.5662712571384</c:v>
                </c:pt>
                <c:pt idx="170" formatCode="#,##0">
                  <c:v>3462.7207966512865</c:v>
                </c:pt>
                <c:pt idx="171" formatCode="#,##0">
                  <c:v>3444.2102932227563</c:v>
                </c:pt>
                <c:pt idx="172" formatCode="#,##0">
                  <c:v>3425.0562606977651</c:v>
                </c:pt>
                <c:pt idx="173" formatCode="#,##0">
                  <c:v>3405.2759353559463</c:v>
                </c:pt>
                <c:pt idx="174" formatCode="#,##0">
                  <c:v>3384.9966825557749</c:v>
                </c:pt>
                <c:pt idx="175" formatCode="#,##0">
                  <c:v>3364.2866716048065</c:v>
                </c:pt>
                <c:pt idx="176" formatCode="#,##0">
                  <c:v>3343.1783400928475</c:v>
                </c:pt>
                <c:pt idx="177" formatCode="#,##0">
                  <c:v>3321.6834236786676</c:v>
                </c:pt>
                <c:pt idx="178" formatCode="#,##0">
                  <c:v>3299.8024806858116</c:v>
                </c:pt>
                <c:pt idx="179" formatCode="#,##0">
                  <c:v>3277.5308261554696</c:v>
                </c:pt>
                <c:pt idx="180" formatCode="#,##0">
                  <c:v>3254.8621334311779</c:v>
                </c:pt>
                <c:pt idx="181" formatCode="#,##0">
                  <c:v>3231.7905319760557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41-4B00-82BC-3A248E9C3911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3621.1286679439618</c:v>
                </c:pt>
                <c:pt idx="141" formatCode="#,##0">
                  <c:v>3521.3010444671736</c:v>
                </c:pt>
                <c:pt idx="142" formatCode="#,##0">
                  <c:v>3426.8435798013643</c:v>
                </c:pt>
                <c:pt idx="143" formatCode="#,##0">
                  <c:v>3336.3967666157287</c:v>
                </c:pt>
                <c:pt idx="144" formatCode="#,##0">
                  <c:v>3249.3905012097939</c:v>
                </c:pt>
                <c:pt idx="145" formatCode="#,##0">
                  <c:v>3165.5031479715835</c:v>
                </c:pt>
                <c:pt idx="146" formatCode="#,##0">
                  <c:v>3084.5117425724848</c:v>
                </c:pt>
                <c:pt idx="147" formatCode="#,##0">
                  <c:v>3034.3903141974233</c:v>
                </c:pt>
                <c:pt idx="148" formatCode="#,##0">
                  <c:v>2999.9840051595738</c:v>
                </c:pt>
                <c:pt idx="149" formatCode="#,##0">
                  <c:v>2973.7251108150012</c:v>
                </c:pt>
                <c:pt idx="150" formatCode="#,##0">
                  <c:v>2951.8008977617897</c:v>
                </c:pt>
                <c:pt idx="151" formatCode="#,##0">
                  <c:v>2932.2610822110641</c:v>
                </c:pt>
                <c:pt idx="152" formatCode="#,##0">
                  <c:v>2914.0828012995771</c:v>
                </c:pt>
                <c:pt idx="153" formatCode="#,##0">
                  <c:v>2896.7083240242364</c:v>
                </c:pt>
                <c:pt idx="154" formatCode="#,##0">
                  <c:v>2879.8161884931792</c:v>
                </c:pt>
                <c:pt idx="155" formatCode="#,##0">
                  <c:v>2863.2076072918294</c:v>
                </c:pt>
                <c:pt idx="156" formatCode="#,##0">
                  <c:v>2846.7498030004608</c:v>
                </c:pt>
                <c:pt idx="157" formatCode="#,##0">
                  <c:v>2830.347475571768</c:v>
                </c:pt>
                <c:pt idx="158" formatCode="#,##0">
                  <c:v>2813.9281896297962</c:v>
                </c:pt>
                <c:pt idx="159" formatCode="#,##0">
                  <c:v>2795.0089692778474</c:v>
                </c:pt>
                <c:pt idx="160" formatCode="#,##0">
                  <c:v>2772.3676074935624</c:v>
                </c:pt>
                <c:pt idx="161" formatCode="#,##0">
                  <c:v>2745.5350893880172</c:v>
                </c:pt>
                <c:pt idx="162" formatCode="#,##0">
                  <c:v>2714.4142174911535</c:v>
                </c:pt>
                <c:pt idx="163" formatCode="#,##0">
                  <c:v>2679.3859011036961</c:v>
                </c:pt>
                <c:pt idx="164" formatCode="#,##0">
                  <c:v>2640.805378178984</c:v>
                </c:pt>
                <c:pt idx="165" formatCode="#,##0">
                  <c:v>2599.0046818636824</c:v>
                </c:pt>
                <c:pt idx="166" formatCode="#,##0">
                  <c:v>2554.2967457757195</c:v>
                </c:pt>
                <c:pt idx="167" formatCode="#,##0">
                  <c:v>2506.9791092436276</c:v>
                </c:pt>
                <c:pt idx="168" formatCode="#,##0">
                  <c:v>2457.8013729931627</c:v>
                </c:pt>
                <c:pt idx="169" formatCode="#,##0">
                  <c:v>2407.247477459086</c:v>
                </c:pt>
                <c:pt idx="170" formatCode="#,##0">
                  <c:v>2355.639390652369</c:v>
                </c:pt>
                <c:pt idx="171" formatCode="#,##0">
                  <c:v>2303.2015804670459</c:v>
                </c:pt>
                <c:pt idx="172" formatCode="#,##0">
                  <c:v>2250.1009262363191</c:v>
                </c:pt>
                <c:pt idx="173" formatCode="#,##0">
                  <c:v>2196.4711740792859</c:v>
                </c:pt>
                <c:pt idx="174" formatCode="#,##0">
                  <c:v>2142.4276570152724</c:v>
                </c:pt>
                <c:pt idx="175" formatCode="#,##0">
                  <c:v>2088.5133585848125</c:v>
                </c:pt>
                <c:pt idx="176" formatCode="#,##0">
                  <c:v>2035.9121336307667</c:v>
                </c:pt>
                <c:pt idx="177" formatCode="#,##0">
                  <c:v>1985.1675093037109</c:v>
                </c:pt>
                <c:pt idx="178" formatCode="#,##0">
                  <c:v>1936.4615107867025</c:v>
                </c:pt>
                <c:pt idx="179" formatCode="#,##0">
                  <c:v>1889.7784477538016</c:v>
                </c:pt>
                <c:pt idx="180" formatCode="#,##0">
                  <c:v>1845.0010964936021</c:v>
                </c:pt>
                <c:pt idx="181" formatCode="#,##0">
                  <c:v>1801.9667498044287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41-4B00-82BC-3A248E9C3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524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713</c:v>
                </c:pt>
                <c:pt idx="113">
                  <c:v>472</c:v>
                </c:pt>
                <c:pt idx="114">
                  <c:v>504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426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194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78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BE-4AA0-ACEA-BA972EDF4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BE-4AA0-ACEA-BA972EDF4B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445</c:v>
                </c:pt>
                <c:pt idx="124">
                  <c:v>436</c:v>
                </c:pt>
                <c:pt idx="125">
                  <c:v>426</c:v>
                </c:pt>
                <c:pt idx="126">
                  <c:v>417</c:v>
                </c:pt>
                <c:pt idx="127">
                  <c:v>408</c:v>
                </c:pt>
                <c:pt idx="128">
                  <c:v>399</c:v>
                </c:pt>
                <c:pt idx="129">
                  <c:v>390</c:v>
                </c:pt>
                <c:pt idx="130">
                  <c:v>382</c:v>
                </c:pt>
                <c:pt idx="131">
                  <c:v>373</c:v>
                </c:pt>
                <c:pt idx="132">
                  <c:v>365</c:v>
                </c:pt>
                <c:pt idx="133">
                  <c:v>357</c:v>
                </c:pt>
                <c:pt idx="134">
                  <c:v>348</c:v>
                </c:pt>
                <c:pt idx="135">
                  <c:v>341</c:v>
                </c:pt>
                <c:pt idx="136">
                  <c:v>333</c:v>
                </c:pt>
                <c:pt idx="137">
                  <c:v>325</c:v>
                </c:pt>
                <c:pt idx="138">
                  <c:v>318</c:v>
                </c:pt>
                <c:pt idx="139">
                  <c:v>310</c:v>
                </c:pt>
                <c:pt idx="140">
                  <c:v>304</c:v>
                </c:pt>
                <c:pt idx="141">
                  <c:v>298</c:v>
                </c:pt>
                <c:pt idx="142">
                  <c:v>293</c:v>
                </c:pt>
                <c:pt idx="143">
                  <c:v>287</c:v>
                </c:pt>
                <c:pt idx="144">
                  <c:v>282</c:v>
                </c:pt>
                <c:pt idx="145">
                  <c:v>277</c:v>
                </c:pt>
                <c:pt idx="146">
                  <c:v>273</c:v>
                </c:pt>
                <c:pt idx="147">
                  <c:v>271</c:v>
                </c:pt>
                <c:pt idx="148">
                  <c:v>270</c:v>
                </c:pt>
                <c:pt idx="149">
                  <c:v>270</c:v>
                </c:pt>
                <c:pt idx="150">
                  <c:v>271</c:v>
                </c:pt>
                <c:pt idx="151">
                  <c:v>271</c:v>
                </c:pt>
                <c:pt idx="152">
                  <c:v>272</c:v>
                </c:pt>
                <c:pt idx="153">
                  <c:v>273</c:v>
                </c:pt>
                <c:pt idx="154">
                  <c:v>274</c:v>
                </c:pt>
                <c:pt idx="155">
                  <c:v>275</c:v>
                </c:pt>
                <c:pt idx="156">
                  <c:v>276</c:v>
                </c:pt>
                <c:pt idx="157">
                  <c:v>277</c:v>
                </c:pt>
                <c:pt idx="158">
                  <c:v>279</c:v>
                </c:pt>
                <c:pt idx="159">
                  <c:v>280</c:v>
                </c:pt>
                <c:pt idx="160">
                  <c:v>281</c:v>
                </c:pt>
                <c:pt idx="161">
                  <c:v>282</c:v>
                </c:pt>
                <c:pt idx="162">
                  <c:v>283</c:v>
                </c:pt>
                <c:pt idx="163">
                  <c:v>285</c:v>
                </c:pt>
                <c:pt idx="164">
                  <c:v>286</c:v>
                </c:pt>
                <c:pt idx="165">
                  <c:v>287</c:v>
                </c:pt>
                <c:pt idx="166">
                  <c:v>288</c:v>
                </c:pt>
                <c:pt idx="167">
                  <c:v>289</c:v>
                </c:pt>
                <c:pt idx="168">
                  <c:v>290</c:v>
                </c:pt>
                <c:pt idx="169">
                  <c:v>291</c:v>
                </c:pt>
                <c:pt idx="170">
                  <c:v>293</c:v>
                </c:pt>
                <c:pt idx="171">
                  <c:v>294</c:v>
                </c:pt>
                <c:pt idx="172">
                  <c:v>295</c:v>
                </c:pt>
                <c:pt idx="173">
                  <c:v>296</c:v>
                </c:pt>
                <c:pt idx="174">
                  <c:v>297</c:v>
                </c:pt>
                <c:pt idx="175">
                  <c:v>298</c:v>
                </c:pt>
                <c:pt idx="176">
                  <c:v>299</c:v>
                </c:pt>
                <c:pt idx="177">
                  <c:v>300</c:v>
                </c:pt>
                <c:pt idx="178">
                  <c:v>300</c:v>
                </c:pt>
                <c:pt idx="179">
                  <c:v>301</c:v>
                </c:pt>
                <c:pt idx="180">
                  <c:v>302</c:v>
                </c:pt>
                <c:pt idx="181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BE-4AA0-ACEA-BA972EDF4BE4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397</c:v>
                </c:pt>
                <c:pt idx="124">
                  <c:v>388</c:v>
                </c:pt>
                <c:pt idx="125">
                  <c:v>378</c:v>
                </c:pt>
                <c:pt idx="126">
                  <c:v>369</c:v>
                </c:pt>
                <c:pt idx="127">
                  <c:v>360</c:v>
                </c:pt>
                <c:pt idx="128">
                  <c:v>350</c:v>
                </c:pt>
                <c:pt idx="129">
                  <c:v>341</c:v>
                </c:pt>
                <c:pt idx="130">
                  <c:v>333</c:v>
                </c:pt>
                <c:pt idx="131">
                  <c:v>324</c:v>
                </c:pt>
                <c:pt idx="132">
                  <c:v>315</c:v>
                </c:pt>
                <c:pt idx="133">
                  <c:v>307</c:v>
                </c:pt>
                <c:pt idx="134">
                  <c:v>299</c:v>
                </c:pt>
                <c:pt idx="135">
                  <c:v>291</c:v>
                </c:pt>
                <c:pt idx="136">
                  <c:v>283</c:v>
                </c:pt>
                <c:pt idx="137">
                  <c:v>275</c:v>
                </c:pt>
                <c:pt idx="138">
                  <c:v>268</c:v>
                </c:pt>
                <c:pt idx="139">
                  <c:v>260</c:v>
                </c:pt>
                <c:pt idx="140">
                  <c:v>254</c:v>
                </c:pt>
                <c:pt idx="141">
                  <c:v>247</c:v>
                </c:pt>
                <c:pt idx="142">
                  <c:v>242</c:v>
                </c:pt>
                <c:pt idx="143">
                  <c:v>236</c:v>
                </c:pt>
                <c:pt idx="144">
                  <c:v>231</c:v>
                </c:pt>
                <c:pt idx="145">
                  <c:v>225</c:v>
                </c:pt>
                <c:pt idx="146">
                  <c:v>220</c:v>
                </c:pt>
                <c:pt idx="147">
                  <c:v>217</c:v>
                </c:pt>
                <c:pt idx="148">
                  <c:v>215</c:v>
                </c:pt>
                <c:pt idx="149">
                  <c:v>214</c:v>
                </c:pt>
                <c:pt idx="150">
                  <c:v>213</c:v>
                </c:pt>
                <c:pt idx="151">
                  <c:v>212</c:v>
                </c:pt>
                <c:pt idx="152">
                  <c:v>211</c:v>
                </c:pt>
                <c:pt idx="153">
                  <c:v>211</c:v>
                </c:pt>
                <c:pt idx="154">
                  <c:v>210</c:v>
                </c:pt>
                <c:pt idx="155">
                  <c:v>209</c:v>
                </c:pt>
                <c:pt idx="156">
                  <c:v>209</c:v>
                </c:pt>
                <c:pt idx="157">
                  <c:v>208</c:v>
                </c:pt>
                <c:pt idx="158">
                  <c:v>208</c:v>
                </c:pt>
                <c:pt idx="159">
                  <c:v>207</c:v>
                </c:pt>
                <c:pt idx="160">
                  <c:v>207</c:v>
                </c:pt>
                <c:pt idx="161">
                  <c:v>206</c:v>
                </c:pt>
                <c:pt idx="162">
                  <c:v>205</c:v>
                </c:pt>
                <c:pt idx="163">
                  <c:v>205</c:v>
                </c:pt>
                <c:pt idx="164">
                  <c:v>204</c:v>
                </c:pt>
                <c:pt idx="165">
                  <c:v>203</c:v>
                </c:pt>
                <c:pt idx="166">
                  <c:v>202</c:v>
                </c:pt>
                <c:pt idx="167">
                  <c:v>201</c:v>
                </c:pt>
                <c:pt idx="168">
                  <c:v>200</c:v>
                </c:pt>
                <c:pt idx="169">
                  <c:v>200</c:v>
                </c:pt>
                <c:pt idx="170">
                  <c:v>198</c:v>
                </c:pt>
                <c:pt idx="171">
                  <c:v>197</c:v>
                </c:pt>
                <c:pt idx="172">
                  <c:v>196</c:v>
                </c:pt>
                <c:pt idx="173">
                  <c:v>195</c:v>
                </c:pt>
                <c:pt idx="174">
                  <c:v>194</c:v>
                </c:pt>
                <c:pt idx="175">
                  <c:v>193</c:v>
                </c:pt>
                <c:pt idx="176">
                  <c:v>192</c:v>
                </c:pt>
                <c:pt idx="177">
                  <c:v>190</c:v>
                </c:pt>
                <c:pt idx="178">
                  <c:v>189</c:v>
                </c:pt>
                <c:pt idx="179">
                  <c:v>188</c:v>
                </c:pt>
                <c:pt idx="180">
                  <c:v>187</c:v>
                </c:pt>
                <c:pt idx="181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BE-4AA0-ACEA-BA972EDF4BE4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346</c:v>
                </c:pt>
                <c:pt idx="124">
                  <c:v>336</c:v>
                </c:pt>
                <c:pt idx="125">
                  <c:v>327</c:v>
                </c:pt>
                <c:pt idx="126">
                  <c:v>317</c:v>
                </c:pt>
                <c:pt idx="127">
                  <c:v>308</c:v>
                </c:pt>
                <c:pt idx="128">
                  <c:v>300</c:v>
                </c:pt>
                <c:pt idx="129">
                  <c:v>291</c:v>
                </c:pt>
                <c:pt idx="130">
                  <c:v>283</c:v>
                </c:pt>
                <c:pt idx="131">
                  <c:v>274</c:v>
                </c:pt>
                <c:pt idx="132">
                  <c:v>266</c:v>
                </c:pt>
                <c:pt idx="133">
                  <c:v>258</c:v>
                </c:pt>
                <c:pt idx="134">
                  <c:v>250</c:v>
                </c:pt>
                <c:pt idx="135">
                  <c:v>243</c:v>
                </c:pt>
                <c:pt idx="136">
                  <c:v>235</c:v>
                </c:pt>
                <c:pt idx="137">
                  <c:v>228</c:v>
                </c:pt>
                <c:pt idx="138">
                  <c:v>221</c:v>
                </c:pt>
                <c:pt idx="139">
                  <c:v>214</c:v>
                </c:pt>
                <c:pt idx="140">
                  <c:v>208</c:v>
                </c:pt>
                <c:pt idx="141">
                  <c:v>202</c:v>
                </c:pt>
                <c:pt idx="142">
                  <c:v>196</c:v>
                </c:pt>
                <c:pt idx="143">
                  <c:v>191</c:v>
                </c:pt>
                <c:pt idx="144">
                  <c:v>186</c:v>
                </c:pt>
                <c:pt idx="145">
                  <c:v>181</c:v>
                </c:pt>
                <c:pt idx="146">
                  <c:v>177</c:v>
                </c:pt>
                <c:pt idx="147">
                  <c:v>174</c:v>
                </c:pt>
                <c:pt idx="148">
                  <c:v>172</c:v>
                </c:pt>
                <c:pt idx="149">
                  <c:v>170</c:v>
                </c:pt>
                <c:pt idx="150">
                  <c:v>169</c:v>
                </c:pt>
                <c:pt idx="151">
                  <c:v>168</c:v>
                </c:pt>
                <c:pt idx="152">
                  <c:v>167</c:v>
                </c:pt>
                <c:pt idx="153">
                  <c:v>166</c:v>
                </c:pt>
                <c:pt idx="154">
                  <c:v>165</c:v>
                </c:pt>
                <c:pt idx="155">
                  <c:v>164</c:v>
                </c:pt>
                <c:pt idx="156">
                  <c:v>163</c:v>
                </c:pt>
                <c:pt idx="157">
                  <c:v>162</c:v>
                </c:pt>
                <c:pt idx="158">
                  <c:v>161</c:v>
                </c:pt>
                <c:pt idx="159">
                  <c:v>160</c:v>
                </c:pt>
                <c:pt idx="160">
                  <c:v>159</c:v>
                </c:pt>
                <c:pt idx="161">
                  <c:v>157</c:v>
                </c:pt>
                <c:pt idx="162">
                  <c:v>156</c:v>
                </c:pt>
                <c:pt idx="163">
                  <c:v>154</c:v>
                </c:pt>
                <c:pt idx="164">
                  <c:v>151</c:v>
                </c:pt>
                <c:pt idx="165">
                  <c:v>149</c:v>
                </c:pt>
                <c:pt idx="166">
                  <c:v>146</c:v>
                </c:pt>
                <c:pt idx="167">
                  <c:v>144</c:v>
                </c:pt>
                <c:pt idx="168">
                  <c:v>141</c:v>
                </c:pt>
                <c:pt idx="169">
                  <c:v>138</c:v>
                </c:pt>
                <c:pt idx="170">
                  <c:v>135</c:v>
                </c:pt>
                <c:pt idx="171">
                  <c:v>132</c:v>
                </c:pt>
                <c:pt idx="172">
                  <c:v>129</c:v>
                </c:pt>
                <c:pt idx="173">
                  <c:v>126</c:v>
                </c:pt>
                <c:pt idx="174">
                  <c:v>123</c:v>
                </c:pt>
                <c:pt idx="175">
                  <c:v>120</c:v>
                </c:pt>
                <c:pt idx="176">
                  <c:v>117</c:v>
                </c:pt>
                <c:pt idx="177">
                  <c:v>114</c:v>
                </c:pt>
                <c:pt idx="178">
                  <c:v>111</c:v>
                </c:pt>
                <c:pt idx="179">
                  <c:v>108</c:v>
                </c:pt>
                <c:pt idx="180">
                  <c:v>106</c:v>
                </c:pt>
                <c:pt idx="181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BE-4AA0-ACEA-BA972EDF4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322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209</c:v>
                </c:pt>
                <c:pt idx="14">
                  <c:v>361</c:v>
                </c:pt>
                <c:pt idx="15">
                  <c:v>317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378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541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543</c:v>
                </c:pt>
                <c:pt idx="108">
                  <c:v>539</c:v>
                </c:pt>
                <c:pt idx="109">
                  <c:v>377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497</c:v>
                </c:pt>
                <c:pt idx="121">
                  <c:v>411</c:v>
                </c:pt>
                <c:pt idx="122">
                  <c:v>281</c:v>
                </c:pt>
                <c:pt idx="123">
                  <c:v>178</c:v>
                </c:pt>
                <c:pt idx="124">
                  <c:v>111</c:v>
                </c:pt>
                <c:pt idx="125">
                  <c:v>114</c:v>
                </c:pt>
                <c:pt idx="126">
                  <c:v>260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23</c:v>
                </c:pt>
                <c:pt idx="146">
                  <c:v>166</c:v>
                </c:pt>
                <c:pt idx="147">
                  <c:v>216</c:v>
                </c:pt>
                <c:pt idx="148">
                  <c:v>100</c:v>
                </c:pt>
                <c:pt idx="149">
                  <c:v>215</c:v>
                </c:pt>
                <c:pt idx="150">
                  <c:v>150</c:v>
                </c:pt>
                <c:pt idx="151">
                  <c:v>101</c:v>
                </c:pt>
                <c:pt idx="15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7-4751-8515-05E217E2F4E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533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568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575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524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488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  <c:pt idx="151">
                  <c:v>454</c:v>
                </c:pt>
                <c:pt idx="152">
                  <c:v>448</c:v>
                </c:pt>
                <c:pt idx="153">
                  <c:v>442</c:v>
                </c:pt>
                <c:pt idx="154">
                  <c:v>436</c:v>
                </c:pt>
                <c:pt idx="155">
                  <c:v>430</c:v>
                </c:pt>
                <c:pt idx="156">
                  <c:v>424</c:v>
                </c:pt>
                <c:pt idx="157">
                  <c:v>418</c:v>
                </c:pt>
                <c:pt idx="158">
                  <c:v>412</c:v>
                </c:pt>
                <c:pt idx="159">
                  <c:v>406</c:v>
                </c:pt>
                <c:pt idx="160">
                  <c:v>400</c:v>
                </c:pt>
                <c:pt idx="161">
                  <c:v>393</c:v>
                </c:pt>
                <c:pt idx="162">
                  <c:v>387</c:v>
                </c:pt>
                <c:pt idx="163">
                  <c:v>381</c:v>
                </c:pt>
                <c:pt idx="164">
                  <c:v>375</c:v>
                </c:pt>
                <c:pt idx="165">
                  <c:v>369</c:v>
                </c:pt>
                <c:pt idx="166">
                  <c:v>363</c:v>
                </c:pt>
                <c:pt idx="167">
                  <c:v>357</c:v>
                </c:pt>
                <c:pt idx="168">
                  <c:v>351</c:v>
                </c:pt>
                <c:pt idx="169">
                  <c:v>345</c:v>
                </c:pt>
                <c:pt idx="170">
                  <c:v>339</c:v>
                </c:pt>
                <c:pt idx="171">
                  <c:v>333</c:v>
                </c:pt>
                <c:pt idx="172">
                  <c:v>327</c:v>
                </c:pt>
                <c:pt idx="173">
                  <c:v>321</c:v>
                </c:pt>
                <c:pt idx="174">
                  <c:v>315</c:v>
                </c:pt>
                <c:pt idx="175">
                  <c:v>309</c:v>
                </c:pt>
                <c:pt idx="176">
                  <c:v>303</c:v>
                </c:pt>
                <c:pt idx="177">
                  <c:v>298</c:v>
                </c:pt>
                <c:pt idx="178">
                  <c:v>292</c:v>
                </c:pt>
                <c:pt idx="179">
                  <c:v>286</c:v>
                </c:pt>
                <c:pt idx="180">
                  <c:v>281</c:v>
                </c:pt>
                <c:pt idx="18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7-4751-8515-05E217E2F4E7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322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209</c:v>
                </c:pt>
                <c:pt idx="14">
                  <c:v>361</c:v>
                </c:pt>
                <c:pt idx="15">
                  <c:v>317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378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541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543</c:v>
                </c:pt>
                <c:pt idx="108">
                  <c:v>539</c:v>
                </c:pt>
                <c:pt idx="109">
                  <c:v>377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497</c:v>
                </c:pt>
                <c:pt idx="121">
                  <c:v>411</c:v>
                </c:pt>
                <c:pt idx="122">
                  <c:v>281</c:v>
                </c:pt>
                <c:pt idx="123">
                  <c:v>178</c:v>
                </c:pt>
                <c:pt idx="124">
                  <c:v>111</c:v>
                </c:pt>
                <c:pt idx="125">
                  <c:v>114</c:v>
                </c:pt>
                <c:pt idx="126">
                  <c:v>260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23</c:v>
                </c:pt>
                <c:pt idx="146">
                  <c:v>166</c:v>
                </c:pt>
                <c:pt idx="147">
                  <c:v>216</c:v>
                </c:pt>
                <c:pt idx="148">
                  <c:v>100</c:v>
                </c:pt>
                <c:pt idx="149">
                  <c:v>215</c:v>
                </c:pt>
                <c:pt idx="150">
                  <c:v>150</c:v>
                </c:pt>
                <c:pt idx="151">
                  <c:v>101</c:v>
                </c:pt>
                <c:pt idx="15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456</c:v>
                </c:pt>
                <c:pt idx="89">
                  <c:v>456</c:v>
                </c:pt>
                <c:pt idx="90">
                  <c:v>453</c:v>
                </c:pt>
                <c:pt idx="91">
                  <c:v>449</c:v>
                </c:pt>
                <c:pt idx="92">
                  <c:v>444</c:v>
                </c:pt>
                <c:pt idx="93">
                  <c:v>438</c:v>
                </c:pt>
                <c:pt idx="94">
                  <c:v>432</c:v>
                </c:pt>
                <c:pt idx="95">
                  <c:v>425</c:v>
                </c:pt>
                <c:pt idx="96">
                  <c:v>419</c:v>
                </c:pt>
                <c:pt idx="97">
                  <c:v>412</c:v>
                </c:pt>
                <c:pt idx="98">
                  <c:v>405</c:v>
                </c:pt>
                <c:pt idx="99">
                  <c:v>398</c:v>
                </c:pt>
                <c:pt idx="100">
                  <c:v>390</c:v>
                </c:pt>
                <c:pt idx="101">
                  <c:v>383</c:v>
                </c:pt>
                <c:pt idx="102">
                  <c:v>375</c:v>
                </c:pt>
                <c:pt idx="103">
                  <c:v>368</c:v>
                </c:pt>
                <c:pt idx="104">
                  <c:v>360</c:v>
                </c:pt>
                <c:pt idx="105">
                  <c:v>352</c:v>
                </c:pt>
                <c:pt idx="106">
                  <c:v>345</c:v>
                </c:pt>
                <c:pt idx="107">
                  <c:v>337</c:v>
                </c:pt>
                <c:pt idx="108">
                  <c:v>329</c:v>
                </c:pt>
                <c:pt idx="109">
                  <c:v>322</c:v>
                </c:pt>
                <c:pt idx="110">
                  <c:v>314</c:v>
                </c:pt>
                <c:pt idx="111">
                  <c:v>306</c:v>
                </c:pt>
                <c:pt idx="112">
                  <c:v>299</c:v>
                </c:pt>
                <c:pt idx="113">
                  <c:v>291</c:v>
                </c:pt>
                <c:pt idx="114">
                  <c:v>284</c:v>
                </c:pt>
                <c:pt idx="115">
                  <c:v>277</c:v>
                </c:pt>
                <c:pt idx="116">
                  <c:v>269</c:v>
                </c:pt>
                <c:pt idx="117">
                  <c:v>262</c:v>
                </c:pt>
                <c:pt idx="118">
                  <c:v>255</c:v>
                </c:pt>
                <c:pt idx="119">
                  <c:v>248</c:v>
                </c:pt>
                <c:pt idx="120">
                  <c:v>242</c:v>
                </c:pt>
                <c:pt idx="121">
                  <c:v>235</c:v>
                </c:pt>
                <c:pt idx="122">
                  <c:v>228</c:v>
                </c:pt>
                <c:pt idx="123">
                  <c:v>222</c:v>
                </c:pt>
                <c:pt idx="124">
                  <c:v>216</c:v>
                </c:pt>
                <c:pt idx="125">
                  <c:v>210</c:v>
                </c:pt>
                <c:pt idx="126">
                  <c:v>204</c:v>
                </c:pt>
                <c:pt idx="127">
                  <c:v>198</c:v>
                </c:pt>
                <c:pt idx="128">
                  <c:v>193</c:v>
                </c:pt>
                <c:pt idx="129">
                  <c:v>187</c:v>
                </c:pt>
                <c:pt idx="130">
                  <c:v>182</c:v>
                </c:pt>
                <c:pt idx="131">
                  <c:v>176</c:v>
                </c:pt>
                <c:pt idx="132">
                  <c:v>171</c:v>
                </c:pt>
                <c:pt idx="133">
                  <c:v>166</c:v>
                </c:pt>
                <c:pt idx="134">
                  <c:v>161</c:v>
                </c:pt>
                <c:pt idx="135">
                  <c:v>156</c:v>
                </c:pt>
                <c:pt idx="136">
                  <c:v>151</c:v>
                </c:pt>
                <c:pt idx="137">
                  <c:v>146</c:v>
                </c:pt>
                <c:pt idx="138">
                  <c:v>142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124</c:v>
                </c:pt>
                <c:pt idx="143">
                  <c:v>120</c:v>
                </c:pt>
                <c:pt idx="144">
                  <c:v>116</c:v>
                </c:pt>
                <c:pt idx="145">
                  <c:v>113</c:v>
                </c:pt>
                <c:pt idx="146">
                  <c:v>109</c:v>
                </c:pt>
                <c:pt idx="147">
                  <c:v>105</c:v>
                </c:pt>
                <c:pt idx="148">
                  <c:v>102</c:v>
                </c:pt>
                <c:pt idx="149">
                  <c:v>98</c:v>
                </c:pt>
                <c:pt idx="150">
                  <c:v>95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72</c:v>
                </c:pt>
                <c:pt idx="159">
                  <c:v>69</c:v>
                </c:pt>
                <c:pt idx="160">
                  <c:v>67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51</c:v>
                </c:pt>
                <c:pt idx="167">
                  <c:v>49</c:v>
                </c:pt>
                <c:pt idx="168">
                  <c:v>47</c:v>
                </c:pt>
                <c:pt idx="169">
                  <c:v>44</c:v>
                </c:pt>
                <c:pt idx="170">
                  <c:v>42</c:v>
                </c:pt>
                <c:pt idx="171">
                  <c:v>40</c:v>
                </c:pt>
                <c:pt idx="172">
                  <c:v>38</c:v>
                </c:pt>
                <c:pt idx="173">
                  <c:v>36</c:v>
                </c:pt>
                <c:pt idx="174">
                  <c:v>34</c:v>
                </c:pt>
                <c:pt idx="175">
                  <c:v>32</c:v>
                </c:pt>
                <c:pt idx="176">
                  <c:v>30</c:v>
                </c:pt>
                <c:pt idx="177">
                  <c:v>29</c:v>
                </c:pt>
                <c:pt idx="178">
                  <c:v>27</c:v>
                </c:pt>
                <c:pt idx="179">
                  <c:v>26</c:v>
                </c:pt>
                <c:pt idx="180">
                  <c:v>24</c:v>
                </c:pt>
                <c:pt idx="18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322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209</c:v>
                </c:pt>
                <c:pt idx="14">
                  <c:v>361</c:v>
                </c:pt>
                <c:pt idx="15">
                  <c:v>317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378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541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543</c:v>
                </c:pt>
                <c:pt idx="108">
                  <c:v>539</c:v>
                </c:pt>
                <c:pt idx="109">
                  <c:v>377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497</c:v>
                </c:pt>
                <c:pt idx="121">
                  <c:v>411</c:v>
                </c:pt>
                <c:pt idx="122">
                  <c:v>281</c:v>
                </c:pt>
                <c:pt idx="123">
                  <c:v>178</c:v>
                </c:pt>
                <c:pt idx="124">
                  <c:v>111</c:v>
                </c:pt>
                <c:pt idx="125">
                  <c:v>114</c:v>
                </c:pt>
                <c:pt idx="126">
                  <c:v>260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23</c:v>
                </c:pt>
                <c:pt idx="146">
                  <c:v>166</c:v>
                </c:pt>
                <c:pt idx="147">
                  <c:v>216</c:v>
                </c:pt>
                <c:pt idx="148">
                  <c:v>100</c:v>
                </c:pt>
                <c:pt idx="149">
                  <c:v>215</c:v>
                </c:pt>
                <c:pt idx="150">
                  <c:v>150</c:v>
                </c:pt>
                <c:pt idx="151">
                  <c:v>101</c:v>
                </c:pt>
                <c:pt idx="15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1-4093-BCB6-7545AA067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41-4093-BCB6-7545AA067E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453</c:v>
                </c:pt>
                <c:pt idx="124">
                  <c:v>443</c:v>
                </c:pt>
                <c:pt idx="125">
                  <c:v>434</c:v>
                </c:pt>
                <c:pt idx="126">
                  <c:v>424</c:v>
                </c:pt>
                <c:pt idx="127">
                  <c:v>415</c:v>
                </c:pt>
                <c:pt idx="128">
                  <c:v>406</c:v>
                </c:pt>
                <c:pt idx="129">
                  <c:v>397</c:v>
                </c:pt>
                <c:pt idx="130">
                  <c:v>388</c:v>
                </c:pt>
                <c:pt idx="131">
                  <c:v>379</c:v>
                </c:pt>
                <c:pt idx="132">
                  <c:v>371</c:v>
                </c:pt>
                <c:pt idx="133">
                  <c:v>363</c:v>
                </c:pt>
                <c:pt idx="134">
                  <c:v>354</c:v>
                </c:pt>
                <c:pt idx="135">
                  <c:v>346</c:v>
                </c:pt>
                <c:pt idx="136">
                  <c:v>338</c:v>
                </c:pt>
                <c:pt idx="137">
                  <c:v>331</c:v>
                </c:pt>
                <c:pt idx="138">
                  <c:v>323</c:v>
                </c:pt>
                <c:pt idx="139">
                  <c:v>315</c:v>
                </c:pt>
                <c:pt idx="140">
                  <c:v>309</c:v>
                </c:pt>
                <c:pt idx="141">
                  <c:v>303</c:v>
                </c:pt>
                <c:pt idx="142">
                  <c:v>297</c:v>
                </c:pt>
                <c:pt idx="143">
                  <c:v>292</c:v>
                </c:pt>
                <c:pt idx="144">
                  <c:v>287</c:v>
                </c:pt>
                <c:pt idx="145">
                  <c:v>282</c:v>
                </c:pt>
                <c:pt idx="146">
                  <c:v>277</c:v>
                </c:pt>
                <c:pt idx="147">
                  <c:v>275</c:v>
                </c:pt>
                <c:pt idx="148">
                  <c:v>275</c:v>
                </c:pt>
                <c:pt idx="149">
                  <c:v>275</c:v>
                </c:pt>
                <c:pt idx="150">
                  <c:v>275</c:v>
                </c:pt>
                <c:pt idx="151">
                  <c:v>276</c:v>
                </c:pt>
                <c:pt idx="152">
                  <c:v>277</c:v>
                </c:pt>
                <c:pt idx="153">
                  <c:v>278</c:v>
                </c:pt>
                <c:pt idx="154">
                  <c:v>279</c:v>
                </c:pt>
                <c:pt idx="155">
                  <c:v>280</c:v>
                </c:pt>
                <c:pt idx="156">
                  <c:v>281</c:v>
                </c:pt>
                <c:pt idx="157">
                  <c:v>282</c:v>
                </c:pt>
                <c:pt idx="158">
                  <c:v>283</c:v>
                </c:pt>
                <c:pt idx="159">
                  <c:v>284</c:v>
                </c:pt>
                <c:pt idx="160">
                  <c:v>286</c:v>
                </c:pt>
                <c:pt idx="161">
                  <c:v>287</c:v>
                </c:pt>
                <c:pt idx="162">
                  <c:v>288</c:v>
                </c:pt>
                <c:pt idx="163">
                  <c:v>289</c:v>
                </c:pt>
                <c:pt idx="164">
                  <c:v>290</c:v>
                </c:pt>
                <c:pt idx="165">
                  <c:v>292</c:v>
                </c:pt>
                <c:pt idx="166">
                  <c:v>293</c:v>
                </c:pt>
                <c:pt idx="167">
                  <c:v>294</c:v>
                </c:pt>
                <c:pt idx="168">
                  <c:v>295</c:v>
                </c:pt>
                <c:pt idx="169">
                  <c:v>296</c:v>
                </c:pt>
                <c:pt idx="170">
                  <c:v>297</c:v>
                </c:pt>
                <c:pt idx="171">
                  <c:v>299</c:v>
                </c:pt>
                <c:pt idx="172">
                  <c:v>300</c:v>
                </c:pt>
                <c:pt idx="173">
                  <c:v>301</c:v>
                </c:pt>
                <c:pt idx="174">
                  <c:v>302</c:v>
                </c:pt>
                <c:pt idx="175">
                  <c:v>303</c:v>
                </c:pt>
                <c:pt idx="176">
                  <c:v>304</c:v>
                </c:pt>
                <c:pt idx="177">
                  <c:v>305</c:v>
                </c:pt>
                <c:pt idx="178">
                  <c:v>305</c:v>
                </c:pt>
                <c:pt idx="179">
                  <c:v>306</c:v>
                </c:pt>
                <c:pt idx="180">
                  <c:v>307</c:v>
                </c:pt>
                <c:pt idx="181">
                  <c:v>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41-4093-BCB6-7545AA067E8D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404</c:v>
                </c:pt>
                <c:pt idx="124">
                  <c:v>394</c:v>
                </c:pt>
                <c:pt idx="125">
                  <c:v>384</c:v>
                </c:pt>
                <c:pt idx="126">
                  <c:v>375</c:v>
                </c:pt>
                <c:pt idx="127">
                  <c:v>366</c:v>
                </c:pt>
                <c:pt idx="128">
                  <c:v>356</c:v>
                </c:pt>
                <c:pt idx="129">
                  <c:v>347</c:v>
                </c:pt>
                <c:pt idx="130">
                  <c:v>338</c:v>
                </c:pt>
                <c:pt idx="131">
                  <c:v>329</c:v>
                </c:pt>
                <c:pt idx="132">
                  <c:v>321</c:v>
                </c:pt>
                <c:pt idx="133">
                  <c:v>312</c:v>
                </c:pt>
                <c:pt idx="134">
                  <c:v>304</c:v>
                </c:pt>
                <c:pt idx="135">
                  <c:v>296</c:v>
                </c:pt>
                <c:pt idx="136">
                  <c:v>288</c:v>
                </c:pt>
                <c:pt idx="137">
                  <c:v>280</c:v>
                </c:pt>
                <c:pt idx="138">
                  <c:v>272</c:v>
                </c:pt>
                <c:pt idx="139">
                  <c:v>265</c:v>
                </c:pt>
                <c:pt idx="140">
                  <c:v>258</c:v>
                </c:pt>
                <c:pt idx="141">
                  <c:v>252</c:v>
                </c:pt>
                <c:pt idx="142">
                  <c:v>246</c:v>
                </c:pt>
                <c:pt idx="143">
                  <c:v>240</c:v>
                </c:pt>
                <c:pt idx="144">
                  <c:v>234</c:v>
                </c:pt>
                <c:pt idx="145">
                  <c:v>229</c:v>
                </c:pt>
                <c:pt idx="146">
                  <c:v>224</c:v>
                </c:pt>
                <c:pt idx="147">
                  <c:v>221</c:v>
                </c:pt>
                <c:pt idx="148">
                  <c:v>219</c:v>
                </c:pt>
                <c:pt idx="149">
                  <c:v>218</c:v>
                </c:pt>
                <c:pt idx="150">
                  <c:v>217</c:v>
                </c:pt>
                <c:pt idx="151">
                  <c:v>216</c:v>
                </c:pt>
                <c:pt idx="152">
                  <c:v>215</c:v>
                </c:pt>
                <c:pt idx="153">
                  <c:v>214</c:v>
                </c:pt>
                <c:pt idx="154">
                  <c:v>214</c:v>
                </c:pt>
                <c:pt idx="155">
                  <c:v>213</c:v>
                </c:pt>
                <c:pt idx="156">
                  <c:v>212</c:v>
                </c:pt>
                <c:pt idx="157">
                  <c:v>212</c:v>
                </c:pt>
                <c:pt idx="158">
                  <c:v>211</c:v>
                </c:pt>
                <c:pt idx="159">
                  <c:v>211</c:v>
                </c:pt>
                <c:pt idx="160">
                  <c:v>210</c:v>
                </c:pt>
                <c:pt idx="161">
                  <c:v>210</c:v>
                </c:pt>
                <c:pt idx="162">
                  <c:v>209</c:v>
                </c:pt>
                <c:pt idx="163">
                  <c:v>208</c:v>
                </c:pt>
                <c:pt idx="164">
                  <c:v>207</c:v>
                </c:pt>
                <c:pt idx="165">
                  <c:v>207</c:v>
                </c:pt>
                <c:pt idx="166">
                  <c:v>206</c:v>
                </c:pt>
                <c:pt idx="167">
                  <c:v>205</c:v>
                </c:pt>
                <c:pt idx="168">
                  <c:v>204</c:v>
                </c:pt>
                <c:pt idx="169">
                  <c:v>203</c:v>
                </c:pt>
                <c:pt idx="170">
                  <c:v>202</c:v>
                </c:pt>
                <c:pt idx="171">
                  <c:v>201</c:v>
                </c:pt>
                <c:pt idx="172">
                  <c:v>200</c:v>
                </c:pt>
                <c:pt idx="173">
                  <c:v>198</c:v>
                </c:pt>
                <c:pt idx="174">
                  <c:v>197</c:v>
                </c:pt>
                <c:pt idx="175">
                  <c:v>196</c:v>
                </c:pt>
                <c:pt idx="176">
                  <c:v>195</c:v>
                </c:pt>
                <c:pt idx="177">
                  <c:v>194</c:v>
                </c:pt>
                <c:pt idx="178">
                  <c:v>192</c:v>
                </c:pt>
                <c:pt idx="179">
                  <c:v>191</c:v>
                </c:pt>
                <c:pt idx="180">
                  <c:v>190</c:v>
                </c:pt>
                <c:pt idx="181">
                  <c:v>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41-4093-BCB6-7545AA067E8D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352</c:v>
                </c:pt>
                <c:pt idx="124">
                  <c:v>342</c:v>
                </c:pt>
                <c:pt idx="125">
                  <c:v>332</c:v>
                </c:pt>
                <c:pt idx="126">
                  <c:v>323</c:v>
                </c:pt>
                <c:pt idx="127">
                  <c:v>314</c:v>
                </c:pt>
                <c:pt idx="128">
                  <c:v>305</c:v>
                </c:pt>
                <c:pt idx="129">
                  <c:v>296</c:v>
                </c:pt>
                <c:pt idx="130">
                  <c:v>287</c:v>
                </c:pt>
                <c:pt idx="131">
                  <c:v>279</c:v>
                </c:pt>
                <c:pt idx="132">
                  <c:v>271</c:v>
                </c:pt>
                <c:pt idx="133">
                  <c:v>263</c:v>
                </c:pt>
                <c:pt idx="134">
                  <c:v>255</c:v>
                </c:pt>
                <c:pt idx="135">
                  <c:v>247</c:v>
                </c:pt>
                <c:pt idx="136">
                  <c:v>239</c:v>
                </c:pt>
                <c:pt idx="137">
                  <c:v>232</c:v>
                </c:pt>
                <c:pt idx="138">
                  <c:v>224</c:v>
                </c:pt>
                <c:pt idx="139">
                  <c:v>217</c:v>
                </c:pt>
                <c:pt idx="140">
                  <c:v>211</c:v>
                </c:pt>
                <c:pt idx="141">
                  <c:v>205</c:v>
                </c:pt>
                <c:pt idx="142">
                  <c:v>200</c:v>
                </c:pt>
                <c:pt idx="143">
                  <c:v>194</c:v>
                </c:pt>
                <c:pt idx="144">
                  <c:v>189</c:v>
                </c:pt>
                <c:pt idx="145">
                  <c:v>184</c:v>
                </c:pt>
                <c:pt idx="146">
                  <c:v>180</c:v>
                </c:pt>
                <c:pt idx="147">
                  <c:v>177</c:v>
                </c:pt>
                <c:pt idx="148">
                  <c:v>175</c:v>
                </c:pt>
                <c:pt idx="149">
                  <c:v>173</c:v>
                </c:pt>
                <c:pt idx="150">
                  <c:v>172</c:v>
                </c:pt>
                <c:pt idx="151">
                  <c:v>171</c:v>
                </c:pt>
                <c:pt idx="152">
                  <c:v>170</c:v>
                </c:pt>
                <c:pt idx="153">
                  <c:v>169</c:v>
                </c:pt>
                <c:pt idx="154">
                  <c:v>168</c:v>
                </c:pt>
                <c:pt idx="155">
                  <c:v>167</c:v>
                </c:pt>
                <c:pt idx="156">
                  <c:v>166</c:v>
                </c:pt>
                <c:pt idx="157">
                  <c:v>165</c:v>
                </c:pt>
                <c:pt idx="158">
                  <c:v>164</c:v>
                </c:pt>
                <c:pt idx="159">
                  <c:v>163</c:v>
                </c:pt>
                <c:pt idx="160">
                  <c:v>162</c:v>
                </c:pt>
                <c:pt idx="161">
                  <c:v>160</c:v>
                </c:pt>
                <c:pt idx="162">
                  <c:v>158</c:v>
                </c:pt>
                <c:pt idx="163">
                  <c:v>156</c:v>
                </c:pt>
                <c:pt idx="164">
                  <c:v>154</c:v>
                </c:pt>
                <c:pt idx="165">
                  <c:v>151</c:v>
                </c:pt>
                <c:pt idx="166">
                  <c:v>149</c:v>
                </c:pt>
                <c:pt idx="167">
                  <c:v>146</c:v>
                </c:pt>
                <c:pt idx="168">
                  <c:v>143</c:v>
                </c:pt>
                <c:pt idx="169">
                  <c:v>140</c:v>
                </c:pt>
                <c:pt idx="170">
                  <c:v>137</c:v>
                </c:pt>
                <c:pt idx="171">
                  <c:v>134</c:v>
                </c:pt>
                <c:pt idx="172">
                  <c:v>131</c:v>
                </c:pt>
                <c:pt idx="173">
                  <c:v>128</c:v>
                </c:pt>
                <c:pt idx="174">
                  <c:v>125</c:v>
                </c:pt>
                <c:pt idx="175">
                  <c:v>122</c:v>
                </c:pt>
                <c:pt idx="176">
                  <c:v>119</c:v>
                </c:pt>
                <c:pt idx="177">
                  <c:v>116</c:v>
                </c:pt>
                <c:pt idx="178">
                  <c:v>113</c:v>
                </c:pt>
                <c:pt idx="179">
                  <c:v>110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41-4093-BCB6-7545AA067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578</c:v>
                </c:pt>
                <c:pt idx="1">
                  <c:v>441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455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726</c:v>
                </c:pt>
                <c:pt idx="21">
                  <c:v>943</c:v>
                </c:pt>
                <c:pt idx="22">
                  <c:v>1830</c:v>
                </c:pt>
                <c:pt idx="23">
                  <c:v>194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1474</c:v>
                </c:pt>
                <c:pt idx="29">
                  <c:v>1675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834</c:v>
                </c:pt>
                <c:pt idx="45">
                  <c:v>1026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328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1063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1001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935</c:v>
                </c:pt>
                <c:pt idx="115">
                  <c:v>681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860</c:v>
                </c:pt>
                <c:pt idx="121">
                  <c:v>722</c:v>
                </c:pt>
                <c:pt idx="122">
                  <c:v>404</c:v>
                </c:pt>
                <c:pt idx="123">
                  <c:v>184</c:v>
                </c:pt>
                <c:pt idx="124">
                  <c:v>161</c:v>
                </c:pt>
                <c:pt idx="125">
                  <c:v>95</c:v>
                </c:pt>
                <c:pt idx="126">
                  <c:v>585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364</c:v>
                </c:pt>
                <c:pt idx="133">
                  <c:v>551</c:v>
                </c:pt>
                <c:pt idx="134">
                  <c:v>354</c:v>
                </c:pt>
                <c:pt idx="135">
                  <c:v>370</c:v>
                </c:pt>
                <c:pt idx="136">
                  <c:v>280</c:v>
                </c:pt>
                <c:pt idx="137">
                  <c:v>197</c:v>
                </c:pt>
                <c:pt idx="138">
                  <c:v>65</c:v>
                </c:pt>
                <c:pt idx="139">
                  <c:v>426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291</c:v>
                </c:pt>
                <c:pt idx="147">
                  <c:v>407</c:v>
                </c:pt>
                <c:pt idx="148">
                  <c:v>241</c:v>
                </c:pt>
                <c:pt idx="149">
                  <c:v>236</c:v>
                </c:pt>
                <c:pt idx="150">
                  <c:v>292</c:v>
                </c:pt>
                <c:pt idx="151">
                  <c:v>119</c:v>
                </c:pt>
                <c:pt idx="15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9-428C-AE4D-58E2B1A146B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1349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1261</c:v>
                </c:pt>
                <c:pt idx="133">
                  <c:v>1252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  <c:pt idx="151">
                  <c:v>1040</c:v>
                </c:pt>
                <c:pt idx="152">
                  <c:v>1027</c:v>
                </c:pt>
                <c:pt idx="153">
                  <c:v>1013</c:v>
                </c:pt>
                <c:pt idx="154">
                  <c:v>999</c:v>
                </c:pt>
                <c:pt idx="155">
                  <c:v>985</c:v>
                </c:pt>
                <c:pt idx="156">
                  <c:v>971</c:v>
                </c:pt>
                <c:pt idx="157">
                  <c:v>957</c:v>
                </c:pt>
                <c:pt idx="158">
                  <c:v>943</c:v>
                </c:pt>
                <c:pt idx="159">
                  <c:v>929</c:v>
                </c:pt>
                <c:pt idx="160">
                  <c:v>915</c:v>
                </c:pt>
                <c:pt idx="161">
                  <c:v>901</c:v>
                </c:pt>
                <c:pt idx="162">
                  <c:v>887</c:v>
                </c:pt>
                <c:pt idx="163">
                  <c:v>873</c:v>
                </c:pt>
                <c:pt idx="164">
                  <c:v>859</c:v>
                </c:pt>
                <c:pt idx="165">
                  <c:v>845</c:v>
                </c:pt>
                <c:pt idx="166">
                  <c:v>831</c:v>
                </c:pt>
                <c:pt idx="167">
                  <c:v>817</c:v>
                </c:pt>
                <c:pt idx="168">
                  <c:v>803</c:v>
                </c:pt>
                <c:pt idx="169">
                  <c:v>789</c:v>
                </c:pt>
                <c:pt idx="170">
                  <c:v>775</c:v>
                </c:pt>
                <c:pt idx="171">
                  <c:v>762</c:v>
                </c:pt>
                <c:pt idx="172">
                  <c:v>748</c:v>
                </c:pt>
                <c:pt idx="173">
                  <c:v>735</c:v>
                </c:pt>
                <c:pt idx="174">
                  <c:v>721</c:v>
                </c:pt>
                <c:pt idx="175">
                  <c:v>708</c:v>
                </c:pt>
                <c:pt idx="176">
                  <c:v>695</c:v>
                </c:pt>
                <c:pt idx="177">
                  <c:v>682</c:v>
                </c:pt>
                <c:pt idx="178">
                  <c:v>669</c:v>
                </c:pt>
                <c:pt idx="179">
                  <c:v>656</c:v>
                </c:pt>
                <c:pt idx="180">
                  <c:v>643</c:v>
                </c:pt>
                <c:pt idx="181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9-428C-AE4D-58E2B1A146B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578</c:v>
                </c:pt>
                <c:pt idx="1">
                  <c:v>441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455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726</c:v>
                </c:pt>
                <c:pt idx="21">
                  <c:v>943</c:v>
                </c:pt>
                <c:pt idx="22">
                  <c:v>1830</c:v>
                </c:pt>
                <c:pt idx="23">
                  <c:v>194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1474</c:v>
                </c:pt>
                <c:pt idx="29">
                  <c:v>1675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834</c:v>
                </c:pt>
                <c:pt idx="45">
                  <c:v>1026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328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1063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1001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935</c:v>
                </c:pt>
                <c:pt idx="115">
                  <c:v>681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860</c:v>
                </c:pt>
                <c:pt idx="121">
                  <c:v>722</c:v>
                </c:pt>
                <c:pt idx="122">
                  <c:v>404</c:v>
                </c:pt>
                <c:pt idx="123">
                  <c:v>184</c:v>
                </c:pt>
                <c:pt idx="124">
                  <c:v>161</c:v>
                </c:pt>
                <c:pt idx="125">
                  <c:v>95</c:v>
                </c:pt>
                <c:pt idx="126">
                  <c:v>585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364</c:v>
                </c:pt>
                <c:pt idx="133">
                  <c:v>551</c:v>
                </c:pt>
                <c:pt idx="134">
                  <c:v>354</c:v>
                </c:pt>
                <c:pt idx="135">
                  <c:v>370</c:v>
                </c:pt>
                <c:pt idx="136">
                  <c:v>280</c:v>
                </c:pt>
                <c:pt idx="137">
                  <c:v>197</c:v>
                </c:pt>
                <c:pt idx="138">
                  <c:v>65</c:v>
                </c:pt>
                <c:pt idx="139">
                  <c:v>426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291</c:v>
                </c:pt>
                <c:pt idx="147">
                  <c:v>407</c:v>
                </c:pt>
                <c:pt idx="148">
                  <c:v>241</c:v>
                </c:pt>
                <c:pt idx="149">
                  <c:v>236</c:v>
                </c:pt>
                <c:pt idx="150">
                  <c:v>292</c:v>
                </c:pt>
                <c:pt idx="151">
                  <c:v>119</c:v>
                </c:pt>
                <c:pt idx="15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1045</c:v>
                </c:pt>
                <c:pt idx="89">
                  <c:v>1044</c:v>
                </c:pt>
                <c:pt idx="90">
                  <c:v>1038</c:v>
                </c:pt>
                <c:pt idx="91">
                  <c:v>1028</c:v>
                </c:pt>
                <c:pt idx="92">
                  <c:v>1016</c:v>
                </c:pt>
                <c:pt idx="93">
                  <c:v>1003</c:v>
                </c:pt>
                <c:pt idx="94">
                  <c:v>989</c:v>
                </c:pt>
                <c:pt idx="95">
                  <c:v>974</c:v>
                </c:pt>
                <c:pt idx="96">
                  <c:v>959</c:v>
                </c:pt>
                <c:pt idx="97">
                  <c:v>943</c:v>
                </c:pt>
                <c:pt idx="98">
                  <c:v>927</c:v>
                </c:pt>
                <c:pt idx="99">
                  <c:v>911</c:v>
                </c:pt>
                <c:pt idx="100">
                  <c:v>894</c:v>
                </c:pt>
                <c:pt idx="101">
                  <c:v>877</c:v>
                </c:pt>
                <c:pt idx="102">
                  <c:v>860</c:v>
                </c:pt>
                <c:pt idx="103">
                  <c:v>842</c:v>
                </c:pt>
                <c:pt idx="104">
                  <c:v>825</c:v>
                </c:pt>
                <c:pt idx="105">
                  <c:v>807</c:v>
                </c:pt>
                <c:pt idx="106">
                  <c:v>790</c:v>
                </c:pt>
                <c:pt idx="107">
                  <c:v>772</c:v>
                </c:pt>
                <c:pt idx="108">
                  <c:v>754</c:v>
                </c:pt>
                <c:pt idx="109">
                  <c:v>737</c:v>
                </c:pt>
                <c:pt idx="110">
                  <c:v>719</c:v>
                </c:pt>
                <c:pt idx="111">
                  <c:v>702</c:v>
                </c:pt>
                <c:pt idx="112">
                  <c:v>684</c:v>
                </c:pt>
                <c:pt idx="113">
                  <c:v>667</c:v>
                </c:pt>
                <c:pt idx="114">
                  <c:v>650</c:v>
                </c:pt>
                <c:pt idx="115">
                  <c:v>633</c:v>
                </c:pt>
                <c:pt idx="116">
                  <c:v>617</c:v>
                </c:pt>
                <c:pt idx="117">
                  <c:v>600</c:v>
                </c:pt>
                <c:pt idx="118">
                  <c:v>584</c:v>
                </c:pt>
                <c:pt idx="119">
                  <c:v>569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509</c:v>
                </c:pt>
                <c:pt idx="124">
                  <c:v>495</c:v>
                </c:pt>
                <c:pt idx="125">
                  <c:v>481</c:v>
                </c:pt>
                <c:pt idx="126">
                  <c:v>467</c:v>
                </c:pt>
                <c:pt idx="127">
                  <c:v>454</c:v>
                </c:pt>
                <c:pt idx="128">
                  <c:v>441</c:v>
                </c:pt>
                <c:pt idx="129">
                  <c:v>428</c:v>
                </c:pt>
                <c:pt idx="130">
                  <c:v>416</c:v>
                </c:pt>
                <c:pt idx="131">
                  <c:v>404</c:v>
                </c:pt>
                <c:pt idx="132">
                  <c:v>392</c:v>
                </c:pt>
                <c:pt idx="133">
                  <c:v>380</c:v>
                </c:pt>
                <c:pt idx="134">
                  <c:v>369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304</c:v>
                </c:pt>
                <c:pt idx="141">
                  <c:v>295</c:v>
                </c:pt>
                <c:pt idx="142">
                  <c:v>285</c:v>
                </c:pt>
                <c:pt idx="143">
                  <c:v>276</c:v>
                </c:pt>
                <c:pt idx="144">
                  <c:v>267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183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147</c:v>
                </c:pt>
                <c:pt idx="162">
                  <c:v>141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118</c:v>
                </c:pt>
                <c:pt idx="167">
                  <c:v>112</c:v>
                </c:pt>
                <c:pt idx="168">
                  <c:v>107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87</c:v>
                </c:pt>
                <c:pt idx="173">
                  <c:v>82</c:v>
                </c:pt>
                <c:pt idx="174">
                  <c:v>78</c:v>
                </c:pt>
                <c:pt idx="175">
                  <c:v>74</c:v>
                </c:pt>
                <c:pt idx="176">
                  <c:v>70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578</c:v>
                </c:pt>
                <c:pt idx="1">
                  <c:v>441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455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726</c:v>
                </c:pt>
                <c:pt idx="21">
                  <c:v>943</c:v>
                </c:pt>
                <c:pt idx="22">
                  <c:v>1830</c:v>
                </c:pt>
                <c:pt idx="23">
                  <c:v>194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1474</c:v>
                </c:pt>
                <c:pt idx="29">
                  <c:v>1675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834</c:v>
                </c:pt>
                <c:pt idx="45">
                  <c:v>1026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328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1063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1001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935</c:v>
                </c:pt>
                <c:pt idx="115">
                  <c:v>681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860</c:v>
                </c:pt>
                <c:pt idx="121">
                  <c:v>722</c:v>
                </c:pt>
                <c:pt idx="122">
                  <c:v>404</c:v>
                </c:pt>
                <c:pt idx="123">
                  <c:v>184</c:v>
                </c:pt>
                <c:pt idx="124">
                  <c:v>161</c:v>
                </c:pt>
                <c:pt idx="125">
                  <c:v>95</c:v>
                </c:pt>
                <c:pt idx="126">
                  <c:v>585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364</c:v>
                </c:pt>
                <c:pt idx="133">
                  <c:v>551</c:v>
                </c:pt>
                <c:pt idx="134">
                  <c:v>354</c:v>
                </c:pt>
                <c:pt idx="135">
                  <c:v>370</c:v>
                </c:pt>
                <c:pt idx="136">
                  <c:v>280</c:v>
                </c:pt>
                <c:pt idx="137">
                  <c:v>197</c:v>
                </c:pt>
                <c:pt idx="138">
                  <c:v>65</c:v>
                </c:pt>
                <c:pt idx="139">
                  <c:v>426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291</c:v>
                </c:pt>
                <c:pt idx="147">
                  <c:v>407</c:v>
                </c:pt>
                <c:pt idx="148">
                  <c:v>241</c:v>
                </c:pt>
                <c:pt idx="149">
                  <c:v>236</c:v>
                </c:pt>
                <c:pt idx="150">
                  <c:v>292</c:v>
                </c:pt>
                <c:pt idx="151">
                  <c:v>119</c:v>
                </c:pt>
                <c:pt idx="15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1-4A08-B45C-2E98C29BC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81-4A08-B45C-2E98C29BC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873</c:v>
                </c:pt>
                <c:pt idx="124">
                  <c:v>855</c:v>
                </c:pt>
                <c:pt idx="125">
                  <c:v>836</c:v>
                </c:pt>
                <c:pt idx="126">
                  <c:v>818</c:v>
                </c:pt>
                <c:pt idx="127">
                  <c:v>801</c:v>
                </c:pt>
                <c:pt idx="128">
                  <c:v>783</c:v>
                </c:pt>
                <c:pt idx="129">
                  <c:v>766</c:v>
                </c:pt>
                <c:pt idx="130">
                  <c:v>749</c:v>
                </c:pt>
                <c:pt idx="131">
                  <c:v>732</c:v>
                </c:pt>
                <c:pt idx="132">
                  <c:v>716</c:v>
                </c:pt>
                <c:pt idx="133">
                  <c:v>699</c:v>
                </c:pt>
                <c:pt idx="134">
                  <c:v>684</c:v>
                </c:pt>
                <c:pt idx="135">
                  <c:v>668</c:v>
                </c:pt>
                <c:pt idx="136">
                  <c:v>653</c:v>
                </c:pt>
                <c:pt idx="137">
                  <c:v>638</c:v>
                </c:pt>
                <c:pt idx="138">
                  <c:v>623</c:v>
                </c:pt>
                <c:pt idx="139">
                  <c:v>608</c:v>
                </c:pt>
                <c:pt idx="140">
                  <c:v>596</c:v>
                </c:pt>
                <c:pt idx="141">
                  <c:v>585</c:v>
                </c:pt>
                <c:pt idx="142">
                  <c:v>574</c:v>
                </c:pt>
                <c:pt idx="143">
                  <c:v>564</c:v>
                </c:pt>
                <c:pt idx="144">
                  <c:v>554</c:v>
                </c:pt>
                <c:pt idx="145">
                  <c:v>544</c:v>
                </c:pt>
                <c:pt idx="146">
                  <c:v>535</c:v>
                </c:pt>
                <c:pt idx="147">
                  <c:v>531</c:v>
                </c:pt>
                <c:pt idx="148">
                  <c:v>530</c:v>
                </c:pt>
                <c:pt idx="149">
                  <c:v>530</c:v>
                </c:pt>
                <c:pt idx="150">
                  <c:v>531</c:v>
                </c:pt>
                <c:pt idx="151">
                  <c:v>533</c:v>
                </c:pt>
                <c:pt idx="152">
                  <c:v>534</c:v>
                </c:pt>
                <c:pt idx="153">
                  <c:v>536</c:v>
                </c:pt>
                <c:pt idx="154">
                  <c:v>538</c:v>
                </c:pt>
                <c:pt idx="155">
                  <c:v>540</c:v>
                </c:pt>
                <c:pt idx="156">
                  <c:v>542</c:v>
                </c:pt>
                <c:pt idx="157">
                  <c:v>544</c:v>
                </c:pt>
                <c:pt idx="158">
                  <c:v>547</c:v>
                </c:pt>
                <c:pt idx="159">
                  <c:v>549</c:v>
                </c:pt>
                <c:pt idx="160">
                  <c:v>551</c:v>
                </c:pt>
                <c:pt idx="161">
                  <c:v>553</c:v>
                </c:pt>
                <c:pt idx="162">
                  <c:v>556</c:v>
                </c:pt>
                <c:pt idx="163">
                  <c:v>558</c:v>
                </c:pt>
                <c:pt idx="164">
                  <c:v>560</c:v>
                </c:pt>
                <c:pt idx="165">
                  <c:v>563</c:v>
                </c:pt>
                <c:pt idx="166">
                  <c:v>565</c:v>
                </c:pt>
                <c:pt idx="167">
                  <c:v>567</c:v>
                </c:pt>
                <c:pt idx="168">
                  <c:v>569</c:v>
                </c:pt>
                <c:pt idx="169">
                  <c:v>572</c:v>
                </c:pt>
                <c:pt idx="170">
                  <c:v>574</c:v>
                </c:pt>
                <c:pt idx="171">
                  <c:v>576</c:v>
                </c:pt>
                <c:pt idx="172">
                  <c:v>578</c:v>
                </c:pt>
                <c:pt idx="173">
                  <c:v>580</c:v>
                </c:pt>
                <c:pt idx="174">
                  <c:v>582</c:v>
                </c:pt>
                <c:pt idx="175">
                  <c:v>584</c:v>
                </c:pt>
                <c:pt idx="176">
                  <c:v>586</c:v>
                </c:pt>
                <c:pt idx="177">
                  <c:v>588</c:v>
                </c:pt>
                <c:pt idx="178">
                  <c:v>589</c:v>
                </c:pt>
                <c:pt idx="179">
                  <c:v>591</c:v>
                </c:pt>
                <c:pt idx="180">
                  <c:v>593</c:v>
                </c:pt>
                <c:pt idx="181">
                  <c:v>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81-4A08-B45C-2E98C29BCB56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779</c:v>
                </c:pt>
                <c:pt idx="124">
                  <c:v>760</c:v>
                </c:pt>
                <c:pt idx="125">
                  <c:v>742</c:v>
                </c:pt>
                <c:pt idx="126">
                  <c:v>723</c:v>
                </c:pt>
                <c:pt idx="127">
                  <c:v>705</c:v>
                </c:pt>
                <c:pt idx="128">
                  <c:v>687</c:v>
                </c:pt>
                <c:pt idx="129">
                  <c:v>670</c:v>
                </c:pt>
                <c:pt idx="130">
                  <c:v>652</c:v>
                </c:pt>
                <c:pt idx="131">
                  <c:v>635</c:v>
                </c:pt>
                <c:pt idx="132">
                  <c:v>619</c:v>
                </c:pt>
                <c:pt idx="133">
                  <c:v>602</c:v>
                </c:pt>
                <c:pt idx="134">
                  <c:v>586</c:v>
                </c:pt>
                <c:pt idx="135">
                  <c:v>571</c:v>
                </c:pt>
                <c:pt idx="136">
                  <c:v>555</c:v>
                </c:pt>
                <c:pt idx="137">
                  <c:v>540</c:v>
                </c:pt>
                <c:pt idx="138">
                  <c:v>525</c:v>
                </c:pt>
                <c:pt idx="139">
                  <c:v>510</c:v>
                </c:pt>
                <c:pt idx="140">
                  <c:v>497</c:v>
                </c:pt>
                <c:pt idx="141">
                  <c:v>485</c:v>
                </c:pt>
                <c:pt idx="142">
                  <c:v>474</c:v>
                </c:pt>
                <c:pt idx="143">
                  <c:v>463</c:v>
                </c:pt>
                <c:pt idx="144">
                  <c:v>452</c:v>
                </c:pt>
                <c:pt idx="145">
                  <c:v>442</c:v>
                </c:pt>
                <c:pt idx="146">
                  <c:v>432</c:v>
                </c:pt>
                <c:pt idx="147">
                  <c:v>426</c:v>
                </c:pt>
                <c:pt idx="148">
                  <c:v>422</c:v>
                </c:pt>
                <c:pt idx="149">
                  <c:v>420</c:v>
                </c:pt>
                <c:pt idx="150">
                  <c:v>418</c:v>
                </c:pt>
                <c:pt idx="151">
                  <c:v>416</c:v>
                </c:pt>
                <c:pt idx="152">
                  <c:v>415</c:v>
                </c:pt>
                <c:pt idx="153">
                  <c:v>413</c:v>
                </c:pt>
                <c:pt idx="154">
                  <c:v>412</c:v>
                </c:pt>
                <c:pt idx="155">
                  <c:v>411</c:v>
                </c:pt>
                <c:pt idx="156">
                  <c:v>410</c:v>
                </c:pt>
                <c:pt idx="157">
                  <c:v>409</c:v>
                </c:pt>
                <c:pt idx="158">
                  <c:v>408</c:v>
                </c:pt>
                <c:pt idx="159">
                  <c:v>407</c:v>
                </c:pt>
                <c:pt idx="160">
                  <c:v>405</c:v>
                </c:pt>
                <c:pt idx="161">
                  <c:v>404</c:v>
                </c:pt>
                <c:pt idx="162">
                  <c:v>403</c:v>
                </c:pt>
                <c:pt idx="163">
                  <c:v>402</c:v>
                </c:pt>
                <c:pt idx="164">
                  <c:v>400</c:v>
                </c:pt>
                <c:pt idx="165">
                  <c:v>399</c:v>
                </c:pt>
                <c:pt idx="166">
                  <c:v>397</c:v>
                </c:pt>
                <c:pt idx="167">
                  <c:v>395</c:v>
                </c:pt>
                <c:pt idx="168">
                  <c:v>393</c:v>
                </c:pt>
                <c:pt idx="169">
                  <c:v>391</c:v>
                </c:pt>
                <c:pt idx="170">
                  <c:v>389</c:v>
                </c:pt>
                <c:pt idx="171">
                  <c:v>387</c:v>
                </c:pt>
                <c:pt idx="172">
                  <c:v>385</c:v>
                </c:pt>
                <c:pt idx="173">
                  <c:v>383</c:v>
                </c:pt>
                <c:pt idx="174">
                  <c:v>381</c:v>
                </c:pt>
                <c:pt idx="175">
                  <c:v>378</c:v>
                </c:pt>
                <c:pt idx="176">
                  <c:v>376</c:v>
                </c:pt>
                <c:pt idx="177">
                  <c:v>373</c:v>
                </c:pt>
                <c:pt idx="178">
                  <c:v>371</c:v>
                </c:pt>
                <c:pt idx="179">
                  <c:v>369</c:v>
                </c:pt>
                <c:pt idx="180">
                  <c:v>366</c:v>
                </c:pt>
                <c:pt idx="181">
                  <c:v>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81-4A08-B45C-2E98C29BCB56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678</c:v>
                </c:pt>
                <c:pt idx="124">
                  <c:v>659</c:v>
                </c:pt>
                <c:pt idx="125">
                  <c:v>641</c:v>
                </c:pt>
                <c:pt idx="126">
                  <c:v>623</c:v>
                </c:pt>
                <c:pt idx="127">
                  <c:v>605</c:v>
                </c:pt>
                <c:pt idx="128">
                  <c:v>588</c:v>
                </c:pt>
                <c:pt idx="129">
                  <c:v>571</c:v>
                </c:pt>
                <c:pt idx="130">
                  <c:v>554</c:v>
                </c:pt>
                <c:pt idx="131">
                  <c:v>538</c:v>
                </c:pt>
                <c:pt idx="132">
                  <c:v>522</c:v>
                </c:pt>
                <c:pt idx="133">
                  <c:v>507</c:v>
                </c:pt>
                <c:pt idx="134">
                  <c:v>491</c:v>
                </c:pt>
                <c:pt idx="135">
                  <c:v>476</c:v>
                </c:pt>
                <c:pt idx="136">
                  <c:v>462</c:v>
                </c:pt>
                <c:pt idx="137">
                  <c:v>447</c:v>
                </c:pt>
                <c:pt idx="138">
                  <c:v>433</c:v>
                </c:pt>
                <c:pt idx="139">
                  <c:v>419</c:v>
                </c:pt>
                <c:pt idx="140">
                  <c:v>407</c:v>
                </c:pt>
                <c:pt idx="141">
                  <c:v>396</c:v>
                </c:pt>
                <c:pt idx="142">
                  <c:v>385</c:v>
                </c:pt>
                <c:pt idx="143">
                  <c:v>375</c:v>
                </c:pt>
                <c:pt idx="144">
                  <c:v>365</c:v>
                </c:pt>
                <c:pt idx="145">
                  <c:v>356</c:v>
                </c:pt>
                <c:pt idx="146">
                  <c:v>347</c:v>
                </c:pt>
                <c:pt idx="147">
                  <c:v>341</c:v>
                </c:pt>
                <c:pt idx="148">
                  <c:v>337</c:v>
                </c:pt>
                <c:pt idx="149">
                  <c:v>334</c:v>
                </c:pt>
                <c:pt idx="150">
                  <c:v>332</c:v>
                </c:pt>
                <c:pt idx="151">
                  <c:v>330</c:v>
                </c:pt>
                <c:pt idx="152">
                  <c:v>328</c:v>
                </c:pt>
                <c:pt idx="153">
                  <c:v>326</c:v>
                </c:pt>
                <c:pt idx="154">
                  <c:v>324</c:v>
                </c:pt>
                <c:pt idx="155">
                  <c:v>322</c:v>
                </c:pt>
                <c:pt idx="156">
                  <c:v>320</c:v>
                </c:pt>
                <c:pt idx="157">
                  <c:v>318</c:v>
                </c:pt>
                <c:pt idx="158">
                  <c:v>316</c:v>
                </c:pt>
                <c:pt idx="159">
                  <c:v>314</c:v>
                </c:pt>
                <c:pt idx="160">
                  <c:v>312</c:v>
                </c:pt>
                <c:pt idx="161">
                  <c:v>309</c:v>
                </c:pt>
                <c:pt idx="162">
                  <c:v>305</c:v>
                </c:pt>
                <c:pt idx="163">
                  <c:v>301</c:v>
                </c:pt>
                <c:pt idx="164">
                  <c:v>297</c:v>
                </c:pt>
                <c:pt idx="165">
                  <c:v>292</c:v>
                </c:pt>
                <c:pt idx="166">
                  <c:v>287</c:v>
                </c:pt>
                <c:pt idx="167">
                  <c:v>282</c:v>
                </c:pt>
                <c:pt idx="168">
                  <c:v>276</c:v>
                </c:pt>
                <c:pt idx="169">
                  <c:v>271</c:v>
                </c:pt>
                <c:pt idx="170">
                  <c:v>265</c:v>
                </c:pt>
                <c:pt idx="171">
                  <c:v>259</c:v>
                </c:pt>
                <c:pt idx="172">
                  <c:v>253</c:v>
                </c:pt>
                <c:pt idx="173">
                  <c:v>247</c:v>
                </c:pt>
                <c:pt idx="174">
                  <c:v>241</c:v>
                </c:pt>
                <c:pt idx="175">
                  <c:v>235</c:v>
                </c:pt>
                <c:pt idx="176">
                  <c:v>229</c:v>
                </c:pt>
                <c:pt idx="177">
                  <c:v>223</c:v>
                </c:pt>
                <c:pt idx="178">
                  <c:v>218</c:v>
                </c:pt>
                <c:pt idx="179">
                  <c:v>212</c:v>
                </c:pt>
                <c:pt idx="180">
                  <c:v>207</c:v>
                </c:pt>
                <c:pt idx="181">
                  <c:v>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81-4A08-B45C-2E98C29BC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333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79</c:v>
                </c:pt>
                <c:pt idx="125">
                  <c:v>28</c:v>
                </c:pt>
                <c:pt idx="126">
                  <c:v>463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221</c:v>
                </c:pt>
                <c:pt idx="148">
                  <c:v>196</c:v>
                </c:pt>
                <c:pt idx="149">
                  <c:v>141</c:v>
                </c:pt>
                <c:pt idx="150">
                  <c:v>126</c:v>
                </c:pt>
                <c:pt idx="151">
                  <c:v>32</c:v>
                </c:pt>
                <c:pt idx="15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B57-AD67-A797922A493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627</c:v>
                </c:pt>
                <c:pt idx="89">
                  <c:v>638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676</c:v>
                </c:pt>
                <c:pt idx="95">
                  <c:v>682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702</c:v>
                </c:pt>
                <c:pt idx="100">
                  <c:v>706</c:v>
                </c:pt>
                <c:pt idx="101">
                  <c:v>710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722</c:v>
                </c:pt>
                <c:pt idx="106">
                  <c:v>724</c:v>
                </c:pt>
                <c:pt idx="107">
                  <c:v>726</c:v>
                </c:pt>
                <c:pt idx="108">
                  <c:v>728</c:v>
                </c:pt>
                <c:pt idx="109">
                  <c:v>729</c:v>
                </c:pt>
                <c:pt idx="110">
                  <c:v>730</c:v>
                </c:pt>
                <c:pt idx="111">
                  <c:v>731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731</c:v>
                </c:pt>
                <c:pt idx="116">
                  <c:v>730</c:v>
                </c:pt>
                <c:pt idx="117">
                  <c:v>729</c:v>
                </c:pt>
                <c:pt idx="118">
                  <c:v>728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715</c:v>
                </c:pt>
                <c:pt idx="125">
                  <c:v>711</c:v>
                </c:pt>
                <c:pt idx="126">
                  <c:v>708</c:v>
                </c:pt>
                <c:pt idx="127">
                  <c:v>705</c:v>
                </c:pt>
                <c:pt idx="128">
                  <c:v>701</c:v>
                </c:pt>
                <c:pt idx="129">
                  <c:v>697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663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627</c:v>
                </c:pt>
                <c:pt idx="143">
                  <c:v>620</c:v>
                </c:pt>
                <c:pt idx="144">
                  <c:v>613</c:v>
                </c:pt>
                <c:pt idx="145">
                  <c:v>607</c:v>
                </c:pt>
                <c:pt idx="146">
                  <c:v>600</c:v>
                </c:pt>
                <c:pt idx="147">
                  <c:v>593</c:v>
                </c:pt>
                <c:pt idx="148">
                  <c:v>586</c:v>
                </c:pt>
                <c:pt idx="149">
                  <c:v>579</c:v>
                </c:pt>
                <c:pt idx="150">
                  <c:v>571</c:v>
                </c:pt>
                <c:pt idx="151">
                  <c:v>564</c:v>
                </c:pt>
                <c:pt idx="152">
                  <c:v>557</c:v>
                </c:pt>
                <c:pt idx="153">
                  <c:v>549</c:v>
                </c:pt>
                <c:pt idx="154">
                  <c:v>542</c:v>
                </c:pt>
                <c:pt idx="155">
                  <c:v>534</c:v>
                </c:pt>
                <c:pt idx="156">
                  <c:v>527</c:v>
                </c:pt>
                <c:pt idx="157">
                  <c:v>519</c:v>
                </c:pt>
                <c:pt idx="158">
                  <c:v>511</c:v>
                </c:pt>
                <c:pt idx="159">
                  <c:v>504</c:v>
                </c:pt>
                <c:pt idx="160">
                  <c:v>496</c:v>
                </c:pt>
                <c:pt idx="161">
                  <c:v>489</c:v>
                </c:pt>
                <c:pt idx="162">
                  <c:v>481</c:v>
                </c:pt>
                <c:pt idx="163">
                  <c:v>473</c:v>
                </c:pt>
                <c:pt idx="164">
                  <c:v>466</c:v>
                </c:pt>
                <c:pt idx="165">
                  <c:v>458</c:v>
                </c:pt>
                <c:pt idx="166">
                  <c:v>450</c:v>
                </c:pt>
                <c:pt idx="167">
                  <c:v>443</c:v>
                </c:pt>
                <c:pt idx="168">
                  <c:v>435</c:v>
                </c:pt>
                <c:pt idx="169">
                  <c:v>428</c:v>
                </c:pt>
                <c:pt idx="170">
                  <c:v>420</c:v>
                </c:pt>
                <c:pt idx="171">
                  <c:v>413</c:v>
                </c:pt>
                <c:pt idx="172">
                  <c:v>406</c:v>
                </c:pt>
                <c:pt idx="173">
                  <c:v>398</c:v>
                </c:pt>
                <c:pt idx="174">
                  <c:v>391</c:v>
                </c:pt>
                <c:pt idx="175">
                  <c:v>384</c:v>
                </c:pt>
                <c:pt idx="176">
                  <c:v>377</c:v>
                </c:pt>
                <c:pt idx="177">
                  <c:v>370</c:v>
                </c:pt>
                <c:pt idx="178">
                  <c:v>363</c:v>
                </c:pt>
                <c:pt idx="179">
                  <c:v>356</c:v>
                </c:pt>
                <c:pt idx="180">
                  <c:v>349</c:v>
                </c:pt>
                <c:pt idx="18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B57-AD67-A797922A493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333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79</c:v>
                </c:pt>
                <c:pt idx="125">
                  <c:v>28</c:v>
                </c:pt>
                <c:pt idx="126">
                  <c:v>463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221</c:v>
                </c:pt>
                <c:pt idx="148">
                  <c:v>196</c:v>
                </c:pt>
                <c:pt idx="149">
                  <c:v>141</c:v>
                </c:pt>
                <c:pt idx="150">
                  <c:v>126</c:v>
                </c:pt>
                <c:pt idx="151">
                  <c:v>32</c:v>
                </c:pt>
                <c:pt idx="15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566</c:v>
                </c:pt>
                <c:pt idx="89">
                  <c:v>566</c:v>
                </c:pt>
                <c:pt idx="90">
                  <c:v>563</c:v>
                </c:pt>
                <c:pt idx="91">
                  <c:v>557</c:v>
                </c:pt>
                <c:pt idx="92">
                  <c:v>551</c:v>
                </c:pt>
                <c:pt idx="93">
                  <c:v>544</c:v>
                </c:pt>
                <c:pt idx="94">
                  <c:v>536</c:v>
                </c:pt>
                <c:pt idx="95">
                  <c:v>528</c:v>
                </c:pt>
                <c:pt idx="96">
                  <c:v>520</c:v>
                </c:pt>
                <c:pt idx="97">
                  <c:v>511</c:v>
                </c:pt>
                <c:pt idx="98">
                  <c:v>503</c:v>
                </c:pt>
                <c:pt idx="99">
                  <c:v>494</c:v>
                </c:pt>
                <c:pt idx="100">
                  <c:v>485</c:v>
                </c:pt>
                <c:pt idx="101">
                  <c:v>475</c:v>
                </c:pt>
                <c:pt idx="102">
                  <c:v>466</c:v>
                </c:pt>
                <c:pt idx="103">
                  <c:v>457</c:v>
                </c:pt>
                <c:pt idx="104">
                  <c:v>447</c:v>
                </c:pt>
                <c:pt idx="105">
                  <c:v>438</c:v>
                </c:pt>
                <c:pt idx="106">
                  <c:v>428</c:v>
                </c:pt>
                <c:pt idx="107">
                  <c:v>419</c:v>
                </c:pt>
                <c:pt idx="108">
                  <c:v>409</c:v>
                </c:pt>
                <c:pt idx="109">
                  <c:v>399</c:v>
                </c:pt>
                <c:pt idx="110">
                  <c:v>390</c:v>
                </c:pt>
                <c:pt idx="111">
                  <c:v>380</c:v>
                </c:pt>
                <c:pt idx="112">
                  <c:v>371</c:v>
                </c:pt>
                <c:pt idx="113">
                  <c:v>362</c:v>
                </c:pt>
                <c:pt idx="114">
                  <c:v>352</c:v>
                </c:pt>
                <c:pt idx="115">
                  <c:v>343</c:v>
                </c:pt>
                <c:pt idx="116">
                  <c:v>334</c:v>
                </c:pt>
                <c:pt idx="117">
                  <c:v>325</c:v>
                </c:pt>
                <c:pt idx="118">
                  <c:v>317</c:v>
                </c:pt>
                <c:pt idx="119">
                  <c:v>308</c:v>
                </c:pt>
                <c:pt idx="120">
                  <c:v>300</c:v>
                </c:pt>
                <c:pt idx="121">
                  <c:v>292</c:v>
                </c:pt>
                <c:pt idx="122">
                  <c:v>284</c:v>
                </c:pt>
                <c:pt idx="123">
                  <c:v>276</c:v>
                </c:pt>
                <c:pt idx="124">
                  <c:v>268</c:v>
                </c:pt>
                <c:pt idx="125">
                  <c:v>261</c:v>
                </c:pt>
                <c:pt idx="126">
                  <c:v>253</c:v>
                </c:pt>
                <c:pt idx="127">
                  <c:v>246</c:v>
                </c:pt>
                <c:pt idx="128">
                  <c:v>239</c:v>
                </c:pt>
                <c:pt idx="129">
                  <c:v>232</c:v>
                </c:pt>
                <c:pt idx="130">
                  <c:v>225</c:v>
                </c:pt>
                <c:pt idx="131">
                  <c:v>219</c:v>
                </c:pt>
                <c:pt idx="132">
                  <c:v>212</c:v>
                </c:pt>
                <c:pt idx="133">
                  <c:v>206</c:v>
                </c:pt>
                <c:pt idx="134">
                  <c:v>200</c:v>
                </c:pt>
                <c:pt idx="135">
                  <c:v>194</c:v>
                </c:pt>
                <c:pt idx="136">
                  <c:v>188</c:v>
                </c:pt>
                <c:pt idx="137">
                  <c:v>182</c:v>
                </c:pt>
                <c:pt idx="138">
                  <c:v>176</c:v>
                </c:pt>
                <c:pt idx="139">
                  <c:v>171</c:v>
                </c:pt>
                <c:pt idx="140">
                  <c:v>165</c:v>
                </c:pt>
                <c:pt idx="141">
                  <c:v>160</c:v>
                </c:pt>
                <c:pt idx="142">
                  <c:v>155</c:v>
                </c:pt>
                <c:pt idx="143">
                  <c:v>149</c:v>
                </c:pt>
                <c:pt idx="144">
                  <c:v>145</c:v>
                </c:pt>
                <c:pt idx="145">
                  <c:v>140</c:v>
                </c:pt>
                <c:pt idx="146">
                  <c:v>135</c:v>
                </c:pt>
                <c:pt idx="147">
                  <c:v>131</c:v>
                </c:pt>
                <c:pt idx="148">
                  <c:v>126</c:v>
                </c:pt>
                <c:pt idx="149">
                  <c:v>122</c:v>
                </c:pt>
                <c:pt idx="150">
                  <c:v>118</c:v>
                </c:pt>
                <c:pt idx="151">
                  <c:v>114</c:v>
                </c:pt>
                <c:pt idx="152">
                  <c:v>110</c:v>
                </c:pt>
                <c:pt idx="153">
                  <c:v>106</c:v>
                </c:pt>
                <c:pt idx="154">
                  <c:v>103</c:v>
                </c:pt>
                <c:pt idx="155">
                  <c:v>99</c:v>
                </c:pt>
                <c:pt idx="156">
                  <c:v>96</c:v>
                </c:pt>
                <c:pt idx="157">
                  <c:v>92</c:v>
                </c:pt>
                <c:pt idx="158">
                  <c:v>89</c:v>
                </c:pt>
                <c:pt idx="159">
                  <c:v>86</c:v>
                </c:pt>
                <c:pt idx="160">
                  <c:v>83</c:v>
                </c:pt>
                <c:pt idx="161">
                  <c:v>79</c:v>
                </c:pt>
                <c:pt idx="162">
                  <c:v>76</c:v>
                </c:pt>
                <c:pt idx="163">
                  <c:v>73</c:v>
                </c:pt>
                <c:pt idx="164">
                  <c:v>70</c:v>
                </c:pt>
                <c:pt idx="165">
                  <c:v>67</c:v>
                </c:pt>
                <c:pt idx="166">
                  <c:v>64</c:v>
                </c:pt>
                <c:pt idx="167">
                  <c:v>61</c:v>
                </c:pt>
                <c:pt idx="168">
                  <c:v>58</c:v>
                </c:pt>
                <c:pt idx="169">
                  <c:v>55</c:v>
                </c:pt>
                <c:pt idx="170">
                  <c:v>52</c:v>
                </c:pt>
                <c:pt idx="171">
                  <c:v>50</c:v>
                </c:pt>
                <c:pt idx="172">
                  <c:v>47</c:v>
                </c:pt>
                <c:pt idx="173">
                  <c:v>44</c:v>
                </c:pt>
                <c:pt idx="174">
                  <c:v>42</c:v>
                </c:pt>
                <c:pt idx="175">
                  <c:v>40</c:v>
                </c:pt>
                <c:pt idx="176">
                  <c:v>38</c:v>
                </c:pt>
                <c:pt idx="177">
                  <c:v>36</c:v>
                </c:pt>
                <c:pt idx="178">
                  <c:v>34</c:v>
                </c:pt>
                <c:pt idx="179">
                  <c:v>32</c:v>
                </c:pt>
                <c:pt idx="180">
                  <c:v>30</c:v>
                </c:pt>
                <c:pt idx="18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333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79</c:v>
                </c:pt>
                <c:pt idx="125">
                  <c:v>28</c:v>
                </c:pt>
                <c:pt idx="126">
                  <c:v>463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221</c:v>
                </c:pt>
                <c:pt idx="148">
                  <c:v>196</c:v>
                </c:pt>
                <c:pt idx="149">
                  <c:v>141</c:v>
                </c:pt>
                <c:pt idx="150">
                  <c:v>126</c:v>
                </c:pt>
                <c:pt idx="151">
                  <c:v>32</c:v>
                </c:pt>
                <c:pt idx="15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3-4E68-B61C-DC3AFEFE2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93-4E68-B61C-DC3AFEFE2A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504</c:v>
                </c:pt>
                <c:pt idx="124">
                  <c:v>494</c:v>
                </c:pt>
                <c:pt idx="125">
                  <c:v>483</c:v>
                </c:pt>
                <c:pt idx="126">
                  <c:v>472</c:v>
                </c:pt>
                <c:pt idx="127">
                  <c:v>462</c:v>
                </c:pt>
                <c:pt idx="128">
                  <c:v>452</c:v>
                </c:pt>
                <c:pt idx="129">
                  <c:v>442</c:v>
                </c:pt>
                <c:pt idx="130">
                  <c:v>432</c:v>
                </c:pt>
                <c:pt idx="131">
                  <c:v>423</c:v>
                </c:pt>
                <c:pt idx="132">
                  <c:v>413</c:v>
                </c:pt>
                <c:pt idx="133">
                  <c:v>404</c:v>
                </c:pt>
                <c:pt idx="134">
                  <c:v>395</c:v>
                </c:pt>
                <c:pt idx="135">
                  <c:v>386</c:v>
                </c:pt>
                <c:pt idx="136">
                  <c:v>377</c:v>
                </c:pt>
                <c:pt idx="137">
                  <c:v>368</c:v>
                </c:pt>
                <c:pt idx="138">
                  <c:v>360</c:v>
                </c:pt>
                <c:pt idx="139">
                  <c:v>351</c:v>
                </c:pt>
                <c:pt idx="140">
                  <c:v>344</c:v>
                </c:pt>
                <c:pt idx="141">
                  <c:v>337</c:v>
                </c:pt>
                <c:pt idx="142">
                  <c:v>331</c:v>
                </c:pt>
                <c:pt idx="143">
                  <c:v>325</c:v>
                </c:pt>
                <c:pt idx="144">
                  <c:v>320</c:v>
                </c:pt>
                <c:pt idx="145">
                  <c:v>314</c:v>
                </c:pt>
                <c:pt idx="146">
                  <c:v>309</c:v>
                </c:pt>
                <c:pt idx="147">
                  <c:v>307</c:v>
                </c:pt>
                <c:pt idx="148">
                  <c:v>306</c:v>
                </c:pt>
                <c:pt idx="149">
                  <c:v>306</c:v>
                </c:pt>
                <c:pt idx="150">
                  <c:v>307</c:v>
                </c:pt>
                <c:pt idx="151">
                  <c:v>307</c:v>
                </c:pt>
                <c:pt idx="152">
                  <c:v>308</c:v>
                </c:pt>
                <c:pt idx="153">
                  <c:v>309</c:v>
                </c:pt>
                <c:pt idx="154">
                  <c:v>311</c:v>
                </c:pt>
                <c:pt idx="155">
                  <c:v>312</c:v>
                </c:pt>
                <c:pt idx="156">
                  <c:v>313</c:v>
                </c:pt>
                <c:pt idx="157">
                  <c:v>314</c:v>
                </c:pt>
                <c:pt idx="158">
                  <c:v>316</c:v>
                </c:pt>
                <c:pt idx="159">
                  <c:v>317</c:v>
                </c:pt>
                <c:pt idx="160">
                  <c:v>318</c:v>
                </c:pt>
                <c:pt idx="161">
                  <c:v>320</c:v>
                </c:pt>
                <c:pt idx="162">
                  <c:v>321</c:v>
                </c:pt>
                <c:pt idx="163">
                  <c:v>322</c:v>
                </c:pt>
                <c:pt idx="164">
                  <c:v>324</c:v>
                </c:pt>
                <c:pt idx="165">
                  <c:v>325</c:v>
                </c:pt>
                <c:pt idx="166">
                  <c:v>326</c:v>
                </c:pt>
                <c:pt idx="167">
                  <c:v>327</c:v>
                </c:pt>
                <c:pt idx="168">
                  <c:v>329</c:v>
                </c:pt>
                <c:pt idx="169">
                  <c:v>330</c:v>
                </c:pt>
                <c:pt idx="170">
                  <c:v>331</c:v>
                </c:pt>
                <c:pt idx="171">
                  <c:v>332</c:v>
                </c:pt>
                <c:pt idx="172">
                  <c:v>334</c:v>
                </c:pt>
                <c:pt idx="173">
                  <c:v>335</c:v>
                </c:pt>
                <c:pt idx="174">
                  <c:v>336</c:v>
                </c:pt>
                <c:pt idx="175">
                  <c:v>337</c:v>
                </c:pt>
                <c:pt idx="176">
                  <c:v>338</c:v>
                </c:pt>
                <c:pt idx="177">
                  <c:v>339</c:v>
                </c:pt>
                <c:pt idx="178">
                  <c:v>340</c:v>
                </c:pt>
                <c:pt idx="179">
                  <c:v>341</c:v>
                </c:pt>
                <c:pt idx="180">
                  <c:v>342</c:v>
                </c:pt>
                <c:pt idx="181">
                  <c:v>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93-4E68-B61C-DC3AFEFE2A6C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450</c:v>
                </c:pt>
                <c:pt idx="124">
                  <c:v>439</c:v>
                </c:pt>
                <c:pt idx="125">
                  <c:v>428</c:v>
                </c:pt>
                <c:pt idx="126">
                  <c:v>418</c:v>
                </c:pt>
                <c:pt idx="127">
                  <c:v>407</c:v>
                </c:pt>
                <c:pt idx="128">
                  <c:v>397</c:v>
                </c:pt>
                <c:pt idx="129">
                  <c:v>387</c:v>
                </c:pt>
                <c:pt idx="130">
                  <c:v>377</c:v>
                </c:pt>
                <c:pt idx="131">
                  <c:v>367</c:v>
                </c:pt>
                <c:pt idx="132">
                  <c:v>357</c:v>
                </c:pt>
                <c:pt idx="133">
                  <c:v>348</c:v>
                </c:pt>
                <c:pt idx="134">
                  <c:v>339</c:v>
                </c:pt>
                <c:pt idx="135">
                  <c:v>329</c:v>
                </c:pt>
                <c:pt idx="136">
                  <c:v>321</c:v>
                </c:pt>
                <c:pt idx="137">
                  <c:v>312</c:v>
                </c:pt>
                <c:pt idx="138">
                  <c:v>303</c:v>
                </c:pt>
                <c:pt idx="139">
                  <c:v>295</c:v>
                </c:pt>
                <c:pt idx="140">
                  <c:v>287</c:v>
                </c:pt>
                <c:pt idx="141">
                  <c:v>280</c:v>
                </c:pt>
                <c:pt idx="142">
                  <c:v>274</c:v>
                </c:pt>
                <c:pt idx="143">
                  <c:v>267</c:v>
                </c:pt>
                <c:pt idx="144">
                  <c:v>261</c:v>
                </c:pt>
                <c:pt idx="145">
                  <c:v>255</c:v>
                </c:pt>
                <c:pt idx="146">
                  <c:v>249</c:v>
                </c:pt>
                <c:pt idx="147">
                  <c:v>246</c:v>
                </c:pt>
                <c:pt idx="148">
                  <c:v>244</c:v>
                </c:pt>
                <c:pt idx="149">
                  <c:v>242</c:v>
                </c:pt>
                <c:pt idx="150">
                  <c:v>241</c:v>
                </c:pt>
                <c:pt idx="151">
                  <c:v>240</c:v>
                </c:pt>
                <c:pt idx="152">
                  <c:v>239</c:v>
                </c:pt>
                <c:pt idx="153">
                  <c:v>239</c:v>
                </c:pt>
                <c:pt idx="154">
                  <c:v>238</c:v>
                </c:pt>
                <c:pt idx="155">
                  <c:v>237</c:v>
                </c:pt>
                <c:pt idx="156">
                  <c:v>237</c:v>
                </c:pt>
                <c:pt idx="157">
                  <c:v>236</c:v>
                </c:pt>
                <c:pt idx="158">
                  <c:v>235</c:v>
                </c:pt>
                <c:pt idx="159">
                  <c:v>235</c:v>
                </c:pt>
                <c:pt idx="160">
                  <c:v>234</c:v>
                </c:pt>
                <c:pt idx="161">
                  <c:v>233</c:v>
                </c:pt>
                <c:pt idx="162">
                  <c:v>233</c:v>
                </c:pt>
                <c:pt idx="163">
                  <c:v>232</c:v>
                </c:pt>
                <c:pt idx="164">
                  <c:v>231</c:v>
                </c:pt>
                <c:pt idx="165">
                  <c:v>230</c:v>
                </c:pt>
                <c:pt idx="166">
                  <c:v>229</c:v>
                </c:pt>
                <c:pt idx="167">
                  <c:v>228</c:v>
                </c:pt>
                <c:pt idx="168">
                  <c:v>227</c:v>
                </c:pt>
                <c:pt idx="169">
                  <c:v>226</c:v>
                </c:pt>
                <c:pt idx="170">
                  <c:v>225</c:v>
                </c:pt>
                <c:pt idx="171">
                  <c:v>224</c:v>
                </c:pt>
                <c:pt idx="172">
                  <c:v>222</c:v>
                </c:pt>
                <c:pt idx="173">
                  <c:v>221</c:v>
                </c:pt>
                <c:pt idx="174">
                  <c:v>220</c:v>
                </c:pt>
                <c:pt idx="175">
                  <c:v>218</c:v>
                </c:pt>
                <c:pt idx="176">
                  <c:v>217</c:v>
                </c:pt>
                <c:pt idx="177">
                  <c:v>216</c:v>
                </c:pt>
                <c:pt idx="178">
                  <c:v>214</c:v>
                </c:pt>
                <c:pt idx="179">
                  <c:v>213</c:v>
                </c:pt>
                <c:pt idx="180">
                  <c:v>211</c:v>
                </c:pt>
                <c:pt idx="18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93-4E68-B61C-DC3AFEFE2A6C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392</c:v>
                </c:pt>
                <c:pt idx="124">
                  <c:v>381</c:v>
                </c:pt>
                <c:pt idx="125">
                  <c:v>370</c:v>
                </c:pt>
                <c:pt idx="126">
                  <c:v>360</c:v>
                </c:pt>
                <c:pt idx="127">
                  <c:v>349</c:v>
                </c:pt>
                <c:pt idx="128">
                  <c:v>339</c:v>
                </c:pt>
                <c:pt idx="129">
                  <c:v>330</c:v>
                </c:pt>
                <c:pt idx="130">
                  <c:v>320</c:v>
                </c:pt>
                <c:pt idx="131">
                  <c:v>311</c:v>
                </c:pt>
                <c:pt idx="132">
                  <c:v>302</c:v>
                </c:pt>
                <c:pt idx="133">
                  <c:v>292</c:v>
                </c:pt>
                <c:pt idx="134">
                  <c:v>284</c:v>
                </c:pt>
                <c:pt idx="135">
                  <c:v>275</c:v>
                </c:pt>
                <c:pt idx="136">
                  <c:v>266</c:v>
                </c:pt>
                <c:pt idx="137">
                  <c:v>258</c:v>
                </c:pt>
                <c:pt idx="138">
                  <c:v>250</c:v>
                </c:pt>
                <c:pt idx="139">
                  <c:v>242</c:v>
                </c:pt>
                <c:pt idx="140">
                  <c:v>235</c:v>
                </c:pt>
                <c:pt idx="141">
                  <c:v>229</c:v>
                </c:pt>
                <c:pt idx="142">
                  <c:v>222</c:v>
                </c:pt>
                <c:pt idx="143">
                  <c:v>217</c:v>
                </c:pt>
                <c:pt idx="144">
                  <c:v>211</c:v>
                </c:pt>
                <c:pt idx="145">
                  <c:v>205</c:v>
                </c:pt>
                <c:pt idx="146">
                  <c:v>200</c:v>
                </c:pt>
                <c:pt idx="147">
                  <c:v>197</c:v>
                </c:pt>
                <c:pt idx="148">
                  <c:v>195</c:v>
                </c:pt>
                <c:pt idx="149">
                  <c:v>193</c:v>
                </c:pt>
                <c:pt idx="150">
                  <c:v>192</c:v>
                </c:pt>
                <c:pt idx="151">
                  <c:v>190</c:v>
                </c:pt>
                <c:pt idx="152">
                  <c:v>189</c:v>
                </c:pt>
                <c:pt idx="153">
                  <c:v>188</c:v>
                </c:pt>
                <c:pt idx="154">
                  <c:v>187</c:v>
                </c:pt>
                <c:pt idx="155">
                  <c:v>186</c:v>
                </c:pt>
                <c:pt idx="156">
                  <c:v>185</c:v>
                </c:pt>
                <c:pt idx="157">
                  <c:v>184</c:v>
                </c:pt>
                <c:pt idx="158">
                  <c:v>183</c:v>
                </c:pt>
                <c:pt idx="159">
                  <c:v>181</c:v>
                </c:pt>
                <c:pt idx="160">
                  <c:v>180</c:v>
                </c:pt>
                <c:pt idx="161">
                  <c:v>178</c:v>
                </c:pt>
                <c:pt idx="162">
                  <c:v>176</c:v>
                </c:pt>
                <c:pt idx="163">
                  <c:v>174</c:v>
                </c:pt>
                <c:pt idx="164">
                  <c:v>171</c:v>
                </c:pt>
                <c:pt idx="165">
                  <c:v>169</c:v>
                </c:pt>
                <c:pt idx="166">
                  <c:v>166</c:v>
                </c:pt>
                <c:pt idx="167">
                  <c:v>163</c:v>
                </c:pt>
                <c:pt idx="168">
                  <c:v>160</c:v>
                </c:pt>
                <c:pt idx="169">
                  <c:v>156</c:v>
                </c:pt>
                <c:pt idx="170">
                  <c:v>153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136</c:v>
                </c:pt>
                <c:pt idx="176">
                  <c:v>132</c:v>
                </c:pt>
                <c:pt idx="177">
                  <c:v>129</c:v>
                </c:pt>
                <c:pt idx="178">
                  <c:v>126</c:v>
                </c:pt>
                <c:pt idx="179">
                  <c:v>123</c:v>
                </c:pt>
                <c:pt idx="180">
                  <c:v>120</c:v>
                </c:pt>
                <c:pt idx="181">
                  <c:v>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93-4E68-B61C-DC3AFEFE2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570</c:v>
                </c:pt>
                <c:pt idx="10">
                  <c:v>512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859</c:v>
                </c:pt>
                <c:pt idx="15">
                  <c:v>774</c:v>
                </c:pt>
                <c:pt idx="16">
                  <c:v>856</c:v>
                </c:pt>
                <c:pt idx="17">
                  <c:v>852</c:v>
                </c:pt>
                <c:pt idx="18">
                  <c:v>811</c:v>
                </c:pt>
                <c:pt idx="19">
                  <c:v>430</c:v>
                </c:pt>
                <c:pt idx="20">
                  <c:v>787</c:v>
                </c:pt>
                <c:pt idx="21">
                  <c:v>1194</c:v>
                </c:pt>
                <c:pt idx="22">
                  <c:v>1462</c:v>
                </c:pt>
                <c:pt idx="23">
                  <c:v>780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1882</c:v>
                </c:pt>
                <c:pt idx="30">
                  <c:v>1769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486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734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720</c:v>
                </c:pt>
                <c:pt idx="49">
                  <c:v>912</c:v>
                </c:pt>
                <c:pt idx="50">
                  <c:v>799</c:v>
                </c:pt>
                <c:pt idx="51">
                  <c:v>666</c:v>
                </c:pt>
                <c:pt idx="52">
                  <c:v>889</c:v>
                </c:pt>
                <c:pt idx="53">
                  <c:v>484</c:v>
                </c:pt>
                <c:pt idx="54">
                  <c:v>281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438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979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1151</c:v>
                </c:pt>
                <c:pt idx="71">
                  <c:v>993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469</c:v>
                </c:pt>
                <c:pt idx="76">
                  <c:v>1080</c:v>
                </c:pt>
                <c:pt idx="77">
                  <c:v>1369</c:v>
                </c:pt>
                <c:pt idx="78">
                  <c:v>1342</c:v>
                </c:pt>
                <c:pt idx="79">
                  <c:v>1378</c:v>
                </c:pt>
                <c:pt idx="80">
                  <c:v>1221</c:v>
                </c:pt>
                <c:pt idx="81">
                  <c:v>976</c:v>
                </c:pt>
                <c:pt idx="82">
                  <c:v>791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1675</c:v>
                </c:pt>
                <c:pt idx="87">
                  <c:v>1797</c:v>
                </c:pt>
                <c:pt idx="88">
                  <c:v>1242</c:v>
                </c:pt>
                <c:pt idx="89">
                  <c:v>946</c:v>
                </c:pt>
                <c:pt idx="90">
                  <c:v>1483</c:v>
                </c:pt>
                <c:pt idx="91">
                  <c:v>2011</c:v>
                </c:pt>
                <c:pt idx="92">
                  <c:v>1659</c:v>
                </c:pt>
                <c:pt idx="93">
                  <c:v>1849</c:v>
                </c:pt>
                <c:pt idx="94">
                  <c:v>1462</c:v>
                </c:pt>
                <c:pt idx="95">
                  <c:v>1282</c:v>
                </c:pt>
                <c:pt idx="96">
                  <c:v>642</c:v>
                </c:pt>
                <c:pt idx="97">
                  <c:v>1168</c:v>
                </c:pt>
                <c:pt idx="98">
                  <c:v>1785</c:v>
                </c:pt>
                <c:pt idx="99">
                  <c:v>1705</c:v>
                </c:pt>
                <c:pt idx="100">
                  <c:v>1118</c:v>
                </c:pt>
                <c:pt idx="101">
                  <c:v>1404</c:v>
                </c:pt>
                <c:pt idx="102">
                  <c:v>935</c:v>
                </c:pt>
                <c:pt idx="103">
                  <c:v>507</c:v>
                </c:pt>
                <c:pt idx="104">
                  <c:v>1017</c:v>
                </c:pt>
                <c:pt idx="105">
                  <c:v>1456</c:v>
                </c:pt>
                <c:pt idx="106">
                  <c:v>1208</c:v>
                </c:pt>
                <c:pt idx="107">
                  <c:v>1051</c:v>
                </c:pt>
                <c:pt idx="108">
                  <c:v>1198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781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237</c:v>
                </c:pt>
                <c:pt idx="118">
                  <c:v>663</c:v>
                </c:pt>
                <c:pt idx="119">
                  <c:v>758</c:v>
                </c:pt>
                <c:pt idx="120">
                  <c:v>723</c:v>
                </c:pt>
                <c:pt idx="121">
                  <c:v>471</c:v>
                </c:pt>
                <c:pt idx="122">
                  <c:v>541</c:v>
                </c:pt>
                <c:pt idx="123">
                  <c:v>268</c:v>
                </c:pt>
                <c:pt idx="124">
                  <c:v>255</c:v>
                </c:pt>
                <c:pt idx="125">
                  <c:v>186</c:v>
                </c:pt>
                <c:pt idx="126">
                  <c:v>457</c:v>
                </c:pt>
                <c:pt idx="127">
                  <c:v>641</c:v>
                </c:pt>
                <c:pt idx="128">
                  <c:v>431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350</c:v>
                </c:pt>
                <c:pt idx="133">
                  <c:v>436</c:v>
                </c:pt>
                <c:pt idx="134">
                  <c:v>351</c:v>
                </c:pt>
                <c:pt idx="135">
                  <c:v>270</c:v>
                </c:pt>
                <c:pt idx="136">
                  <c:v>342</c:v>
                </c:pt>
                <c:pt idx="137">
                  <c:v>209</c:v>
                </c:pt>
                <c:pt idx="138">
                  <c:v>84</c:v>
                </c:pt>
                <c:pt idx="139">
                  <c:v>261</c:v>
                </c:pt>
                <c:pt idx="140">
                  <c:v>367</c:v>
                </c:pt>
                <c:pt idx="141">
                  <c:v>261</c:v>
                </c:pt>
                <c:pt idx="142">
                  <c:v>212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196</c:v>
                </c:pt>
                <c:pt idx="147">
                  <c:v>300</c:v>
                </c:pt>
                <c:pt idx="148">
                  <c:v>232</c:v>
                </c:pt>
                <c:pt idx="149">
                  <c:v>240</c:v>
                </c:pt>
                <c:pt idx="150">
                  <c:v>213</c:v>
                </c:pt>
                <c:pt idx="151">
                  <c:v>124</c:v>
                </c:pt>
                <c:pt idx="15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1826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1900</c:v>
                </c:pt>
                <c:pt idx="96">
                  <c:v>1916</c:v>
                </c:pt>
                <c:pt idx="97">
                  <c:v>1930</c:v>
                </c:pt>
                <c:pt idx="98">
                  <c:v>1944</c:v>
                </c:pt>
                <c:pt idx="99">
                  <c:v>1956</c:v>
                </c:pt>
                <c:pt idx="100">
                  <c:v>1968</c:v>
                </c:pt>
                <c:pt idx="101">
                  <c:v>1979</c:v>
                </c:pt>
                <c:pt idx="102">
                  <c:v>1988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2018</c:v>
                </c:pt>
                <c:pt idx="107">
                  <c:v>2024</c:v>
                </c:pt>
                <c:pt idx="108">
                  <c:v>2028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2038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2032</c:v>
                </c:pt>
                <c:pt idx="118">
                  <c:v>2029</c:v>
                </c:pt>
                <c:pt idx="119">
                  <c:v>2024</c:v>
                </c:pt>
                <c:pt idx="120">
                  <c:v>2019</c:v>
                </c:pt>
                <c:pt idx="121">
                  <c:v>2014</c:v>
                </c:pt>
                <c:pt idx="122">
                  <c:v>2007</c:v>
                </c:pt>
                <c:pt idx="123">
                  <c:v>2000</c:v>
                </c:pt>
                <c:pt idx="124">
                  <c:v>1992</c:v>
                </c:pt>
                <c:pt idx="125">
                  <c:v>1983</c:v>
                </c:pt>
                <c:pt idx="126">
                  <c:v>1974</c:v>
                </c:pt>
                <c:pt idx="127">
                  <c:v>1964</c:v>
                </c:pt>
                <c:pt idx="128">
                  <c:v>1954</c:v>
                </c:pt>
                <c:pt idx="129">
                  <c:v>1942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1891</c:v>
                </c:pt>
                <c:pt idx="134">
                  <c:v>1877</c:v>
                </c:pt>
                <c:pt idx="135">
                  <c:v>1863</c:v>
                </c:pt>
                <c:pt idx="136">
                  <c:v>1847</c:v>
                </c:pt>
                <c:pt idx="137">
                  <c:v>1832</c:v>
                </c:pt>
                <c:pt idx="138">
                  <c:v>1815</c:v>
                </c:pt>
                <c:pt idx="139">
                  <c:v>1799</c:v>
                </c:pt>
                <c:pt idx="140">
                  <c:v>1782</c:v>
                </c:pt>
                <c:pt idx="141">
                  <c:v>1764</c:v>
                </c:pt>
                <c:pt idx="142">
                  <c:v>1747</c:v>
                </c:pt>
                <c:pt idx="143">
                  <c:v>1728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1652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  <c:pt idx="151">
                  <c:v>1572</c:v>
                </c:pt>
                <c:pt idx="152">
                  <c:v>1552</c:v>
                </c:pt>
                <c:pt idx="153">
                  <c:v>1531</c:v>
                </c:pt>
                <c:pt idx="154">
                  <c:v>1510</c:v>
                </c:pt>
                <c:pt idx="155">
                  <c:v>1489</c:v>
                </c:pt>
                <c:pt idx="156">
                  <c:v>1468</c:v>
                </c:pt>
                <c:pt idx="157">
                  <c:v>1447</c:v>
                </c:pt>
                <c:pt idx="158">
                  <c:v>1426</c:v>
                </c:pt>
                <c:pt idx="159">
                  <c:v>1405</c:v>
                </c:pt>
                <c:pt idx="160">
                  <c:v>1383</c:v>
                </c:pt>
                <c:pt idx="161">
                  <c:v>1362</c:v>
                </c:pt>
                <c:pt idx="162">
                  <c:v>1341</c:v>
                </c:pt>
                <c:pt idx="163">
                  <c:v>1319</c:v>
                </c:pt>
                <c:pt idx="164">
                  <c:v>1298</c:v>
                </c:pt>
                <c:pt idx="165">
                  <c:v>1277</c:v>
                </c:pt>
                <c:pt idx="166">
                  <c:v>1256</c:v>
                </c:pt>
                <c:pt idx="167">
                  <c:v>1235</c:v>
                </c:pt>
                <c:pt idx="168">
                  <c:v>1214</c:v>
                </c:pt>
                <c:pt idx="169">
                  <c:v>1193</c:v>
                </c:pt>
                <c:pt idx="170">
                  <c:v>1172</c:v>
                </c:pt>
                <c:pt idx="171">
                  <c:v>1151</c:v>
                </c:pt>
                <c:pt idx="172">
                  <c:v>1131</c:v>
                </c:pt>
                <c:pt idx="173">
                  <c:v>1110</c:v>
                </c:pt>
                <c:pt idx="174">
                  <c:v>1090</c:v>
                </c:pt>
                <c:pt idx="175">
                  <c:v>1070</c:v>
                </c:pt>
                <c:pt idx="176">
                  <c:v>1050</c:v>
                </c:pt>
                <c:pt idx="177">
                  <c:v>1030</c:v>
                </c:pt>
                <c:pt idx="178">
                  <c:v>1011</c:v>
                </c:pt>
                <c:pt idx="179">
                  <c:v>991</c:v>
                </c:pt>
                <c:pt idx="180">
                  <c:v>972</c:v>
                </c:pt>
                <c:pt idx="181">
                  <c:v>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1046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1259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594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270</c:v>
                </c:pt>
                <c:pt idx="81">
                  <c:v>223</c:v>
                </c:pt>
                <c:pt idx="82">
                  <c:v>126</c:v>
                </c:pt>
                <c:pt idx="83">
                  <c:v>250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455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279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398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197</c:v>
                </c:pt>
                <c:pt idx="150">
                  <c:v>148</c:v>
                </c:pt>
                <c:pt idx="151">
                  <c:v>176</c:v>
                </c:pt>
                <c:pt idx="15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2-4E11-88C8-2CA3A50F060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388</c:v>
                </c:pt>
                <c:pt idx="89">
                  <c:v>395</c:v>
                </c:pt>
                <c:pt idx="90">
                  <c:v>401</c:v>
                </c:pt>
                <c:pt idx="91">
                  <c:v>406</c:v>
                </c:pt>
                <c:pt idx="92">
                  <c:v>410</c:v>
                </c:pt>
                <c:pt idx="93">
                  <c:v>415</c:v>
                </c:pt>
                <c:pt idx="94">
                  <c:v>419</c:v>
                </c:pt>
                <c:pt idx="95">
                  <c:v>422</c:v>
                </c:pt>
                <c:pt idx="96">
                  <c:v>426</c:v>
                </c:pt>
                <c:pt idx="97">
                  <c:v>429</c:v>
                </c:pt>
                <c:pt idx="98">
                  <c:v>432</c:v>
                </c:pt>
                <c:pt idx="99">
                  <c:v>435</c:v>
                </c:pt>
                <c:pt idx="100">
                  <c:v>437</c:v>
                </c:pt>
                <c:pt idx="101">
                  <c:v>440</c:v>
                </c:pt>
                <c:pt idx="102">
                  <c:v>442</c:v>
                </c:pt>
                <c:pt idx="103">
                  <c:v>444</c:v>
                </c:pt>
                <c:pt idx="104">
                  <c:v>446</c:v>
                </c:pt>
                <c:pt idx="105">
                  <c:v>447</c:v>
                </c:pt>
                <c:pt idx="106">
                  <c:v>449</c:v>
                </c:pt>
                <c:pt idx="107">
                  <c:v>450</c:v>
                </c:pt>
                <c:pt idx="108">
                  <c:v>451</c:v>
                </c:pt>
                <c:pt idx="109">
                  <c:v>452</c:v>
                </c:pt>
                <c:pt idx="110">
                  <c:v>452</c:v>
                </c:pt>
                <c:pt idx="111">
                  <c:v>453</c:v>
                </c:pt>
                <c:pt idx="112">
                  <c:v>453</c:v>
                </c:pt>
                <c:pt idx="113">
                  <c:v>453</c:v>
                </c:pt>
                <c:pt idx="114">
                  <c:v>453</c:v>
                </c:pt>
                <c:pt idx="115">
                  <c:v>453</c:v>
                </c:pt>
                <c:pt idx="116">
                  <c:v>452</c:v>
                </c:pt>
                <c:pt idx="117">
                  <c:v>452</c:v>
                </c:pt>
                <c:pt idx="118">
                  <c:v>451</c:v>
                </c:pt>
                <c:pt idx="119">
                  <c:v>450</c:v>
                </c:pt>
                <c:pt idx="120">
                  <c:v>449</c:v>
                </c:pt>
                <c:pt idx="121">
                  <c:v>448</c:v>
                </c:pt>
                <c:pt idx="122">
                  <c:v>446</c:v>
                </c:pt>
                <c:pt idx="123">
                  <c:v>444</c:v>
                </c:pt>
                <c:pt idx="124">
                  <c:v>443</c:v>
                </c:pt>
                <c:pt idx="125">
                  <c:v>441</c:v>
                </c:pt>
                <c:pt idx="126">
                  <c:v>439</c:v>
                </c:pt>
                <c:pt idx="127">
                  <c:v>437</c:v>
                </c:pt>
                <c:pt idx="128">
                  <c:v>434</c:v>
                </c:pt>
                <c:pt idx="129">
                  <c:v>432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414</c:v>
                </c:pt>
                <c:pt idx="136">
                  <c:v>411</c:v>
                </c:pt>
                <c:pt idx="137">
                  <c:v>407</c:v>
                </c:pt>
                <c:pt idx="138">
                  <c:v>403</c:v>
                </c:pt>
                <c:pt idx="139">
                  <c:v>400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376</c:v>
                </c:pt>
                <c:pt idx="146">
                  <c:v>372</c:v>
                </c:pt>
                <c:pt idx="147">
                  <c:v>367</c:v>
                </c:pt>
                <c:pt idx="148">
                  <c:v>363</c:v>
                </c:pt>
                <c:pt idx="149">
                  <c:v>358</c:v>
                </c:pt>
                <c:pt idx="150">
                  <c:v>354</c:v>
                </c:pt>
                <c:pt idx="151">
                  <c:v>349</c:v>
                </c:pt>
                <c:pt idx="152">
                  <c:v>345</c:v>
                </c:pt>
                <c:pt idx="153">
                  <c:v>340</c:v>
                </c:pt>
                <c:pt idx="154">
                  <c:v>336</c:v>
                </c:pt>
                <c:pt idx="155">
                  <c:v>331</c:v>
                </c:pt>
                <c:pt idx="156">
                  <c:v>326</c:v>
                </c:pt>
                <c:pt idx="157">
                  <c:v>322</c:v>
                </c:pt>
                <c:pt idx="158">
                  <c:v>317</c:v>
                </c:pt>
                <c:pt idx="159">
                  <c:v>312</c:v>
                </c:pt>
                <c:pt idx="160">
                  <c:v>307</c:v>
                </c:pt>
                <c:pt idx="161">
                  <c:v>303</c:v>
                </c:pt>
                <c:pt idx="162">
                  <c:v>298</c:v>
                </c:pt>
                <c:pt idx="163">
                  <c:v>293</c:v>
                </c:pt>
                <c:pt idx="164">
                  <c:v>288</c:v>
                </c:pt>
                <c:pt idx="165">
                  <c:v>284</c:v>
                </c:pt>
                <c:pt idx="166">
                  <c:v>279</c:v>
                </c:pt>
                <c:pt idx="167">
                  <c:v>274</c:v>
                </c:pt>
                <c:pt idx="168">
                  <c:v>270</c:v>
                </c:pt>
                <c:pt idx="169">
                  <c:v>265</c:v>
                </c:pt>
                <c:pt idx="170">
                  <c:v>260</c:v>
                </c:pt>
                <c:pt idx="171">
                  <c:v>256</c:v>
                </c:pt>
                <c:pt idx="172">
                  <c:v>251</c:v>
                </c:pt>
                <c:pt idx="173">
                  <c:v>247</c:v>
                </c:pt>
                <c:pt idx="174">
                  <c:v>242</c:v>
                </c:pt>
                <c:pt idx="175">
                  <c:v>238</c:v>
                </c:pt>
                <c:pt idx="176">
                  <c:v>233</c:v>
                </c:pt>
                <c:pt idx="177">
                  <c:v>229</c:v>
                </c:pt>
                <c:pt idx="178">
                  <c:v>225</c:v>
                </c:pt>
                <c:pt idx="179">
                  <c:v>220</c:v>
                </c:pt>
                <c:pt idx="180">
                  <c:v>216</c:v>
                </c:pt>
                <c:pt idx="18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2-4E11-88C8-2CA3A50F060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1046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1259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594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270</c:v>
                </c:pt>
                <c:pt idx="81">
                  <c:v>223</c:v>
                </c:pt>
                <c:pt idx="82">
                  <c:v>126</c:v>
                </c:pt>
                <c:pt idx="83">
                  <c:v>250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455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279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398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197</c:v>
                </c:pt>
                <c:pt idx="150">
                  <c:v>148</c:v>
                </c:pt>
                <c:pt idx="151">
                  <c:v>176</c:v>
                </c:pt>
                <c:pt idx="15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351</c:v>
                </c:pt>
                <c:pt idx="89">
                  <c:v>351</c:v>
                </c:pt>
                <c:pt idx="90">
                  <c:v>349</c:v>
                </c:pt>
                <c:pt idx="91">
                  <c:v>345</c:v>
                </c:pt>
                <c:pt idx="92">
                  <c:v>341</c:v>
                </c:pt>
                <c:pt idx="93">
                  <c:v>337</c:v>
                </c:pt>
                <c:pt idx="94">
                  <c:v>332</c:v>
                </c:pt>
                <c:pt idx="95">
                  <c:v>327</c:v>
                </c:pt>
                <c:pt idx="96">
                  <c:v>322</c:v>
                </c:pt>
                <c:pt idx="97">
                  <c:v>317</c:v>
                </c:pt>
                <c:pt idx="98">
                  <c:v>311</c:v>
                </c:pt>
                <c:pt idx="99">
                  <c:v>306</c:v>
                </c:pt>
                <c:pt idx="100">
                  <c:v>300</c:v>
                </c:pt>
                <c:pt idx="101">
                  <c:v>295</c:v>
                </c:pt>
                <c:pt idx="102">
                  <c:v>289</c:v>
                </c:pt>
                <c:pt idx="103">
                  <c:v>283</c:v>
                </c:pt>
                <c:pt idx="104">
                  <c:v>277</c:v>
                </c:pt>
                <c:pt idx="105">
                  <c:v>271</c:v>
                </c:pt>
                <c:pt idx="106">
                  <c:v>265</c:v>
                </c:pt>
                <c:pt idx="107">
                  <c:v>259</c:v>
                </c:pt>
                <c:pt idx="108">
                  <c:v>253</c:v>
                </c:pt>
                <c:pt idx="109">
                  <c:v>247</c:v>
                </c:pt>
                <c:pt idx="110">
                  <c:v>241</c:v>
                </c:pt>
                <c:pt idx="111">
                  <c:v>236</c:v>
                </c:pt>
                <c:pt idx="112">
                  <c:v>230</c:v>
                </c:pt>
                <c:pt idx="113">
                  <c:v>224</c:v>
                </c:pt>
                <c:pt idx="114">
                  <c:v>218</c:v>
                </c:pt>
                <c:pt idx="115">
                  <c:v>213</c:v>
                </c:pt>
                <c:pt idx="116">
                  <c:v>207</c:v>
                </c:pt>
                <c:pt idx="117">
                  <c:v>202</c:v>
                </c:pt>
                <c:pt idx="118">
                  <c:v>196</c:v>
                </c:pt>
                <c:pt idx="119">
                  <c:v>191</c:v>
                </c:pt>
                <c:pt idx="120">
                  <c:v>186</c:v>
                </c:pt>
                <c:pt idx="121">
                  <c:v>181</c:v>
                </c:pt>
                <c:pt idx="122">
                  <c:v>176</c:v>
                </c:pt>
                <c:pt idx="123">
                  <c:v>171</c:v>
                </c:pt>
                <c:pt idx="124">
                  <c:v>166</c:v>
                </c:pt>
                <c:pt idx="125">
                  <c:v>161</c:v>
                </c:pt>
                <c:pt idx="126">
                  <c:v>157</c:v>
                </c:pt>
                <c:pt idx="127">
                  <c:v>152</c:v>
                </c:pt>
                <c:pt idx="128">
                  <c:v>148</c:v>
                </c:pt>
                <c:pt idx="129">
                  <c:v>144</c:v>
                </c:pt>
                <c:pt idx="130">
                  <c:v>140</c:v>
                </c:pt>
                <c:pt idx="131">
                  <c:v>136</c:v>
                </c:pt>
                <c:pt idx="132">
                  <c:v>132</c:v>
                </c:pt>
                <c:pt idx="133">
                  <c:v>128</c:v>
                </c:pt>
                <c:pt idx="134">
                  <c:v>124</c:v>
                </c:pt>
                <c:pt idx="135">
                  <c:v>120</c:v>
                </c:pt>
                <c:pt idx="136">
                  <c:v>116</c:v>
                </c:pt>
                <c:pt idx="137">
                  <c:v>113</c:v>
                </c:pt>
                <c:pt idx="138">
                  <c:v>109</c:v>
                </c:pt>
                <c:pt idx="139">
                  <c:v>106</c:v>
                </c:pt>
                <c:pt idx="140">
                  <c:v>102</c:v>
                </c:pt>
                <c:pt idx="141">
                  <c:v>99</c:v>
                </c:pt>
                <c:pt idx="142">
                  <c:v>96</c:v>
                </c:pt>
                <c:pt idx="143">
                  <c:v>93</c:v>
                </c:pt>
                <c:pt idx="144">
                  <c:v>90</c:v>
                </c:pt>
                <c:pt idx="145">
                  <c:v>87</c:v>
                </c:pt>
                <c:pt idx="146">
                  <c:v>84</c:v>
                </c:pt>
                <c:pt idx="147">
                  <c:v>81</c:v>
                </c:pt>
                <c:pt idx="148">
                  <c:v>78</c:v>
                </c:pt>
                <c:pt idx="149">
                  <c:v>76</c:v>
                </c:pt>
                <c:pt idx="150">
                  <c:v>73</c:v>
                </c:pt>
                <c:pt idx="151">
                  <c:v>71</c:v>
                </c:pt>
                <c:pt idx="152">
                  <c:v>68</c:v>
                </c:pt>
                <c:pt idx="153">
                  <c:v>66</c:v>
                </c:pt>
                <c:pt idx="154">
                  <c:v>64</c:v>
                </c:pt>
                <c:pt idx="155">
                  <c:v>61</c:v>
                </c:pt>
                <c:pt idx="156">
                  <c:v>59</c:v>
                </c:pt>
                <c:pt idx="157">
                  <c:v>57</c:v>
                </c:pt>
                <c:pt idx="158">
                  <c:v>55</c:v>
                </c:pt>
                <c:pt idx="159">
                  <c:v>53</c:v>
                </c:pt>
                <c:pt idx="160">
                  <c:v>51</c:v>
                </c:pt>
                <c:pt idx="161">
                  <c:v>49</c:v>
                </c:pt>
                <c:pt idx="162">
                  <c:v>47</c:v>
                </c:pt>
                <c:pt idx="163">
                  <c:v>45</c:v>
                </c:pt>
                <c:pt idx="164">
                  <c:v>43</c:v>
                </c:pt>
                <c:pt idx="165">
                  <c:v>41</c:v>
                </c:pt>
                <c:pt idx="166">
                  <c:v>39</c:v>
                </c:pt>
                <c:pt idx="167">
                  <c:v>38</c:v>
                </c:pt>
                <c:pt idx="168">
                  <c:v>36</c:v>
                </c:pt>
                <c:pt idx="169">
                  <c:v>34</c:v>
                </c:pt>
                <c:pt idx="170">
                  <c:v>32</c:v>
                </c:pt>
                <c:pt idx="171">
                  <c:v>31</c:v>
                </c:pt>
                <c:pt idx="172">
                  <c:v>29</c:v>
                </c:pt>
                <c:pt idx="173">
                  <c:v>28</c:v>
                </c:pt>
                <c:pt idx="174">
                  <c:v>26</c:v>
                </c:pt>
                <c:pt idx="175">
                  <c:v>25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20</c:v>
                </c:pt>
                <c:pt idx="180">
                  <c:v>19</c:v>
                </c:pt>
                <c:pt idx="18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1046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1259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594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270</c:v>
                </c:pt>
                <c:pt idx="81">
                  <c:v>223</c:v>
                </c:pt>
                <c:pt idx="82">
                  <c:v>126</c:v>
                </c:pt>
                <c:pt idx="83">
                  <c:v>250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455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279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398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197</c:v>
                </c:pt>
                <c:pt idx="150">
                  <c:v>148</c:v>
                </c:pt>
                <c:pt idx="151">
                  <c:v>176</c:v>
                </c:pt>
                <c:pt idx="15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6-4E69-AB49-A432FF374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6-4E69-AB49-A432FF3743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482</c:v>
                </c:pt>
                <c:pt idx="124">
                  <c:v>472</c:v>
                </c:pt>
                <c:pt idx="125">
                  <c:v>462</c:v>
                </c:pt>
                <c:pt idx="126">
                  <c:v>452</c:v>
                </c:pt>
                <c:pt idx="127">
                  <c:v>442</c:v>
                </c:pt>
                <c:pt idx="128">
                  <c:v>432</c:v>
                </c:pt>
                <c:pt idx="129">
                  <c:v>423</c:v>
                </c:pt>
                <c:pt idx="130">
                  <c:v>413</c:v>
                </c:pt>
                <c:pt idx="131">
                  <c:v>404</c:v>
                </c:pt>
                <c:pt idx="132">
                  <c:v>395</c:v>
                </c:pt>
                <c:pt idx="133">
                  <c:v>386</c:v>
                </c:pt>
                <c:pt idx="134">
                  <c:v>377</c:v>
                </c:pt>
                <c:pt idx="135">
                  <c:v>369</c:v>
                </c:pt>
                <c:pt idx="136">
                  <c:v>360</c:v>
                </c:pt>
                <c:pt idx="137">
                  <c:v>352</c:v>
                </c:pt>
                <c:pt idx="138">
                  <c:v>344</c:v>
                </c:pt>
                <c:pt idx="139">
                  <c:v>336</c:v>
                </c:pt>
                <c:pt idx="140">
                  <c:v>329</c:v>
                </c:pt>
                <c:pt idx="141">
                  <c:v>323</c:v>
                </c:pt>
                <c:pt idx="142">
                  <c:v>317</c:v>
                </c:pt>
                <c:pt idx="143">
                  <c:v>311</c:v>
                </c:pt>
                <c:pt idx="144">
                  <c:v>306</c:v>
                </c:pt>
                <c:pt idx="145">
                  <c:v>300</c:v>
                </c:pt>
                <c:pt idx="146">
                  <c:v>295</c:v>
                </c:pt>
                <c:pt idx="147">
                  <c:v>293</c:v>
                </c:pt>
                <c:pt idx="148">
                  <c:v>293</c:v>
                </c:pt>
                <c:pt idx="149">
                  <c:v>293</c:v>
                </c:pt>
                <c:pt idx="150">
                  <c:v>293</c:v>
                </c:pt>
                <c:pt idx="151">
                  <c:v>294</c:v>
                </c:pt>
                <c:pt idx="152">
                  <c:v>295</c:v>
                </c:pt>
                <c:pt idx="153">
                  <c:v>296</c:v>
                </c:pt>
                <c:pt idx="154">
                  <c:v>297</c:v>
                </c:pt>
                <c:pt idx="155">
                  <c:v>298</c:v>
                </c:pt>
                <c:pt idx="156">
                  <c:v>299</c:v>
                </c:pt>
                <c:pt idx="157">
                  <c:v>300</c:v>
                </c:pt>
                <c:pt idx="158">
                  <c:v>302</c:v>
                </c:pt>
                <c:pt idx="159">
                  <c:v>303</c:v>
                </c:pt>
                <c:pt idx="160">
                  <c:v>304</c:v>
                </c:pt>
                <c:pt idx="161">
                  <c:v>305</c:v>
                </c:pt>
                <c:pt idx="162">
                  <c:v>307</c:v>
                </c:pt>
                <c:pt idx="163">
                  <c:v>308</c:v>
                </c:pt>
                <c:pt idx="164">
                  <c:v>309</c:v>
                </c:pt>
                <c:pt idx="165">
                  <c:v>311</c:v>
                </c:pt>
                <c:pt idx="166">
                  <c:v>312</c:v>
                </c:pt>
                <c:pt idx="167">
                  <c:v>313</c:v>
                </c:pt>
                <c:pt idx="168">
                  <c:v>314</c:v>
                </c:pt>
                <c:pt idx="169">
                  <c:v>316</c:v>
                </c:pt>
                <c:pt idx="170">
                  <c:v>317</c:v>
                </c:pt>
                <c:pt idx="171">
                  <c:v>318</c:v>
                </c:pt>
                <c:pt idx="172">
                  <c:v>319</c:v>
                </c:pt>
                <c:pt idx="173">
                  <c:v>320</c:v>
                </c:pt>
                <c:pt idx="174">
                  <c:v>321</c:v>
                </c:pt>
                <c:pt idx="175">
                  <c:v>322</c:v>
                </c:pt>
                <c:pt idx="176">
                  <c:v>323</c:v>
                </c:pt>
                <c:pt idx="177">
                  <c:v>324</c:v>
                </c:pt>
                <c:pt idx="178">
                  <c:v>325</c:v>
                </c:pt>
                <c:pt idx="179">
                  <c:v>326</c:v>
                </c:pt>
                <c:pt idx="180">
                  <c:v>327</c:v>
                </c:pt>
                <c:pt idx="181">
                  <c:v>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66-4E69-AB49-A432FF37438B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430</c:v>
                </c:pt>
                <c:pt idx="124">
                  <c:v>420</c:v>
                </c:pt>
                <c:pt idx="125">
                  <c:v>409</c:v>
                </c:pt>
                <c:pt idx="126">
                  <c:v>399</c:v>
                </c:pt>
                <c:pt idx="127">
                  <c:v>389</c:v>
                </c:pt>
                <c:pt idx="128">
                  <c:v>379</c:v>
                </c:pt>
                <c:pt idx="129">
                  <c:v>370</c:v>
                </c:pt>
                <c:pt idx="130">
                  <c:v>360</c:v>
                </c:pt>
                <c:pt idx="131">
                  <c:v>351</c:v>
                </c:pt>
                <c:pt idx="132">
                  <c:v>342</c:v>
                </c:pt>
                <c:pt idx="133">
                  <c:v>332</c:v>
                </c:pt>
                <c:pt idx="134">
                  <c:v>324</c:v>
                </c:pt>
                <c:pt idx="135">
                  <c:v>315</c:v>
                </c:pt>
                <c:pt idx="136">
                  <c:v>307</c:v>
                </c:pt>
                <c:pt idx="137">
                  <c:v>298</c:v>
                </c:pt>
                <c:pt idx="138">
                  <c:v>290</c:v>
                </c:pt>
                <c:pt idx="139">
                  <c:v>282</c:v>
                </c:pt>
                <c:pt idx="140">
                  <c:v>274</c:v>
                </c:pt>
                <c:pt idx="141">
                  <c:v>268</c:v>
                </c:pt>
                <c:pt idx="142">
                  <c:v>262</c:v>
                </c:pt>
                <c:pt idx="143">
                  <c:v>255</c:v>
                </c:pt>
                <c:pt idx="144">
                  <c:v>250</c:v>
                </c:pt>
                <c:pt idx="145">
                  <c:v>244</c:v>
                </c:pt>
                <c:pt idx="146">
                  <c:v>238</c:v>
                </c:pt>
                <c:pt idx="147">
                  <c:v>235</c:v>
                </c:pt>
                <c:pt idx="148">
                  <c:v>233</c:v>
                </c:pt>
                <c:pt idx="149">
                  <c:v>232</c:v>
                </c:pt>
                <c:pt idx="150">
                  <c:v>231</c:v>
                </c:pt>
                <c:pt idx="151">
                  <c:v>230</c:v>
                </c:pt>
                <c:pt idx="152">
                  <c:v>229</c:v>
                </c:pt>
                <c:pt idx="153">
                  <c:v>228</c:v>
                </c:pt>
                <c:pt idx="154">
                  <c:v>227</c:v>
                </c:pt>
                <c:pt idx="155">
                  <c:v>227</c:v>
                </c:pt>
                <c:pt idx="156">
                  <c:v>226</c:v>
                </c:pt>
                <c:pt idx="157">
                  <c:v>226</c:v>
                </c:pt>
                <c:pt idx="158">
                  <c:v>225</c:v>
                </c:pt>
                <c:pt idx="159">
                  <c:v>224</c:v>
                </c:pt>
                <c:pt idx="160">
                  <c:v>224</c:v>
                </c:pt>
                <c:pt idx="161">
                  <c:v>223</c:v>
                </c:pt>
                <c:pt idx="162">
                  <c:v>222</c:v>
                </c:pt>
                <c:pt idx="163">
                  <c:v>222</c:v>
                </c:pt>
                <c:pt idx="164">
                  <c:v>221</c:v>
                </c:pt>
                <c:pt idx="165">
                  <c:v>220</c:v>
                </c:pt>
                <c:pt idx="166">
                  <c:v>219</c:v>
                </c:pt>
                <c:pt idx="167">
                  <c:v>218</c:v>
                </c:pt>
                <c:pt idx="168">
                  <c:v>217</c:v>
                </c:pt>
                <c:pt idx="169">
                  <c:v>216</c:v>
                </c:pt>
                <c:pt idx="170">
                  <c:v>215</c:v>
                </c:pt>
                <c:pt idx="171">
                  <c:v>214</c:v>
                </c:pt>
                <c:pt idx="172">
                  <c:v>213</c:v>
                </c:pt>
                <c:pt idx="173">
                  <c:v>211</c:v>
                </c:pt>
                <c:pt idx="174">
                  <c:v>210</c:v>
                </c:pt>
                <c:pt idx="175">
                  <c:v>209</c:v>
                </c:pt>
                <c:pt idx="176">
                  <c:v>207</c:v>
                </c:pt>
                <c:pt idx="177">
                  <c:v>206</c:v>
                </c:pt>
                <c:pt idx="178">
                  <c:v>205</c:v>
                </c:pt>
                <c:pt idx="179">
                  <c:v>203</c:v>
                </c:pt>
                <c:pt idx="180">
                  <c:v>202</c:v>
                </c:pt>
                <c:pt idx="181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66-4E69-AB49-A432FF37438B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374</c:v>
                </c:pt>
                <c:pt idx="124">
                  <c:v>364</c:v>
                </c:pt>
                <c:pt idx="125">
                  <c:v>354</c:v>
                </c:pt>
                <c:pt idx="126">
                  <c:v>344</c:v>
                </c:pt>
                <c:pt idx="127">
                  <c:v>334</c:v>
                </c:pt>
                <c:pt idx="128">
                  <c:v>325</c:v>
                </c:pt>
                <c:pt idx="129">
                  <c:v>315</c:v>
                </c:pt>
                <c:pt idx="130">
                  <c:v>306</c:v>
                </c:pt>
                <c:pt idx="131">
                  <c:v>297</c:v>
                </c:pt>
                <c:pt idx="132">
                  <c:v>288</c:v>
                </c:pt>
                <c:pt idx="133">
                  <c:v>280</c:v>
                </c:pt>
                <c:pt idx="134">
                  <c:v>271</c:v>
                </c:pt>
                <c:pt idx="135">
                  <c:v>263</c:v>
                </c:pt>
                <c:pt idx="136">
                  <c:v>255</c:v>
                </c:pt>
                <c:pt idx="137">
                  <c:v>247</c:v>
                </c:pt>
                <c:pt idx="138">
                  <c:v>239</c:v>
                </c:pt>
                <c:pt idx="139">
                  <c:v>231</c:v>
                </c:pt>
                <c:pt idx="140">
                  <c:v>225</c:v>
                </c:pt>
                <c:pt idx="141">
                  <c:v>219</c:v>
                </c:pt>
                <c:pt idx="142">
                  <c:v>213</c:v>
                </c:pt>
                <c:pt idx="143">
                  <c:v>207</c:v>
                </c:pt>
                <c:pt idx="144">
                  <c:v>202</c:v>
                </c:pt>
                <c:pt idx="145">
                  <c:v>196</c:v>
                </c:pt>
                <c:pt idx="146">
                  <c:v>191</c:v>
                </c:pt>
                <c:pt idx="147">
                  <c:v>188</c:v>
                </c:pt>
                <c:pt idx="148">
                  <c:v>186</c:v>
                </c:pt>
                <c:pt idx="149">
                  <c:v>185</c:v>
                </c:pt>
                <c:pt idx="150">
                  <c:v>183</c:v>
                </c:pt>
                <c:pt idx="151">
                  <c:v>182</c:v>
                </c:pt>
                <c:pt idx="152">
                  <c:v>181</c:v>
                </c:pt>
                <c:pt idx="153">
                  <c:v>180</c:v>
                </c:pt>
                <c:pt idx="154">
                  <c:v>179</c:v>
                </c:pt>
                <c:pt idx="155">
                  <c:v>178</c:v>
                </c:pt>
                <c:pt idx="156">
                  <c:v>177</c:v>
                </c:pt>
                <c:pt idx="157">
                  <c:v>176</c:v>
                </c:pt>
                <c:pt idx="158">
                  <c:v>175</c:v>
                </c:pt>
                <c:pt idx="159">
                  <c:v>173</c:v>
                </c:pt>
                <c:pt idx="160">
                  <c:v>172</c:v>
                </c:pt>
                <c:pt idx="161">
                  <c:v>170</c:v>
                </c:pt>
                <c:pt idx="162">
                  <c:v>168</c:v>
                </c:pt>
                <c:pt idx="163">
                  <c:v>166</c:v>
                </c:pt>
                <c:pt idx="164">
                  <c:v>164</c:v>
                </c:pt>
                <c:pt idx="165">
                  <c:v>161</c:v>
                </c:pt>
                <c:pt idx="166">
                  <c:v>159</c:v>
                </c:pt>
                <c:pt idx="167">
                  <c:v>156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143</c:v>
                </c:pt>
                <c:pt idx="172">
                  <c:v>140</c:v>
                </c:pt>
                <c:pt idx="173">
                  <c:v>136</c:v>
                </c:pt>
                <c:pt idx="174">
                  <c:v>133</c:v>
                </c:pt>
                <c:pt idx="175">
                  <c:v>130</c:v>
                </c:pt>
                <c:pt idx="176">
                  <c:v>126</c:v>
                </c:pt>
                <c:pt idx="177">
                  <c:v>123</c:v>
                </c:pt>
                <c:pt idx="178">
                  <c:v>120</c:v>
                </c:pt>
                <c:pt idx="179">
                  <c:v>117</c:v>
                </c:pt>
                <c:pt idx="180">
                  <c:v>115</c:v>
                </c:pt>
                <c:pt idx="181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66-4E69-AB49-A432FF374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763</c:v>
                </c:pt>
                <c:pt idx="10">
                  <c:v>924</c:v>
                </c:pt>
                <c:pt idx="11">
                  <c:v>535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1776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756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171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254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264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478</c:v>
                </c:pt>
                <c:pt idx="148">
                  <c:v>370</c:v>
                </c:pt>
                <c:pt idx="149">
                  <c:v>226</c:v>
                </c:pt>
                <c:pt idx="150">
                  <c:v>305</c:v>
                </c:pt>
                <c:pt idx="151">
                  <c:v>159</c:v>
                </c:pt>
                <c:pt idx="15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F-45CD-B420-168D914662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1053</c:v>
                </c:pt>
                <c:pt idx="97">
                  <c:v>1061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1106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1117</c:v>
                </c:pt>
                <c:pt idx="118">
                  <c:v>1116</c:v>
                </c:pt>
                <c:pt idx="119">
                  <c:v>1113</c:v>
                </c:pt>
                <c:pt idx="120">
                  <c:v>1110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1095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960</c:v>
                </c:pt>
                <c:pt idx="143">
                  <c:v>950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  <c:pt idx="151">
                  <c:v>865</c:v>
                </c:pt>
                <c:pt idx="152">
                  <c:v>853</c:v>
                </c:pt>
                <c:pt idx="153">
                  <c:v>842</c:v>
                </c:pt>
                <c:pt idx="154">
                  <c:v>830</c:v>
                </c:pt>
                <c:pt idx="155">
                  <c:v>819</c:v>
                </c:pt>
                <c:pt idx="156">
                  <c:v>807</c:v>
                </c:pt>
                <c:pt idx="157">
                  <c:v>796</c:v>
                </c:pt>
                <c:pt idx="158">
                  <c:v>784</c:v>
                </c:pt>
                <c:pt idx="159">
                  <c:v>772</c:v>
                </c:pt>
                <c:pt idx="160">
                  <c:v>761</c:v>
                </c:pt>
                <c:pt idx="161">
                  <c:v>749</c:v>
                </c:pt>
                <c:pt idx="162">
                  <c:v>737</c:v>
                </c:pt>
                <c:pt idx="163">
                  <c:v>725</c:v>
                </c:pt>
                <c:pt idx="164">
                  <c:v>714</c:v>
                </c:pt>
                <c:pt idx="165">
                  <c:v>702</c:v>
                </c:pt>
                <c:pt idx="166">
                  <c:v>690</c:v>
                </c:pt>
                <c:pt idx="167">
                  <c:v>679</c:v>
                </c:pt>
                <c:pt idx="168">
                  <c:v>667</c:v>
                </c:pt>
                <c:pt idx="169">
                  <c:v>656</c:v>
                </c:pt>
                <c:pt idx="170">
                  <c:v>644</c:v>
                </c:pt>
                <c:pt idx="171">
                  <c:v>633</c:v>
                </c:pt>
                <c:pt idx="172">
                  <c:v>622</c:v>
                </c:pt>
                <c:pt idx="173">
                  <c:v>611</c:v>
                </c:pt>
                <c:pt idx="174">
                  <c:v>599</c:v>
                </c:pt>
                <c:pt idx="175">
                  <c:v>588</c:v>
                </c:pt>
                <c:pt idx="176">
                  <c:v>577</c:v>
                </c:pt>
                <c:pt idx="177">
                  <c:v>567</c:v>
                </c:pt>
                <c:pt idx="178">
                  <c:v>556</c:v>
                </c:pt>
                <c:pt idx="179">
                  <c:v>545</c:v>
                </c:pt>
                <c:pt idx="180">
                  <c:v>535</c:v>
                </c:pt>
                <c:pt idx="181">
                  <c:v>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F-45CD-B420-168D9146621A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763</c:v>
                </c:pt>
                <c:pt idx="10">
                  <c:v>924</c:v>
                </c:pt>
                <c:pt idx="11">
                  <c:v>535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1776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756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171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254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264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478</c:v>
                </c:pt>
                <c:pt idx="148">
                  <c:v>370</c:v>
                </c:pt>
                <c:pt idx="149">
                  <c:v>226</c:v>
                </c:pt>
                <c:pt idx="150">
                  <c:v>305</c:v>
                </c:pt>
                <c:pt idx="151">
                  <c:v>159</c:v>
                </c:pt>
                <c:pt idx="15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868</c:v>
                </c:pt>
                <c:pt idx="89">
                  <c:v>868</c:v>
                </c:pt>
                <c:pt idx="90">
                  <c:v>863</c:v>
                </c:pt>
                <c:pt idx="91">
                  <c:v>854</c:v>
                </c:pt>
                <c:pt idx="92">
                  <c:v>844</c:v>
                </c:pt>
                <c:pt idx="93">
                  <c:v>834</c:v>
                </c:pt>
                <c:pt idx="94">
                  <c:v>822</c:v>
                </c:pt>
                <c:pt idx="95">
                  <c:v>810</c:v>
                </c:pt>
                <c:pt idx="96">
                  <c:v>797</c:v>
                </c:pt>
                <c:pt idx="97">
                  <c:v>784</c:v>
                </c:pt>
                <c:pt idx="98">
                  <c:v>770</c:v>
                </c:pt>
                <c:pt idx="99">
                  <c:v>757</c:v>
                </c:pt>
                <c:pt idx="100">
                  <c:v>743</c:v>
                </c:pt>
                <c:pt idx="101">
                  <c:v>729</c:v>
                </c:pt>
                <c:pt idx="102">
                  <c:v>714</c:v>
                </c:pt>
                <c:pt idx="103">
                  <c:v>700</c:v>
                </c:pt>
                <c:pt idx="104">
                  <c:v>685</c:v>
                </c:pt>
                <c:pt idx="105">
                  <c:v>671</c:v>
                </c:pt>
                <c:pt idx="106">
                  <c:v>656</c:v>
                </c:pt>
                <c:pt idx="107">
                  <c:v>642</c:v>
                </c:pt>
                <c:pt idx="108">
                  <c:v>627</c:v>
                </c:pt>
                <c:pt idx="109">
                  <c:v>612</c:v>
                </c:pt>
                <c:pt idx="110">
                  <c:v>597</c:v>
                </c:pt>
                <c:pt idx="111">
                  <c:v>583</c:v>
                </c:pt>
                <c:pt idx="112">
                  <c:v>569</c:v>
                </c:pt>
                <c:pt idx="113">
                  <c:v>554</c:v>
                </c:pt>
                <c:pt idx="114">
                  <c:v>540</c:v>
                </c:pt>
                <c:pt idx="115">
                  <c:v>526</c:v>
                </c:pt>
                <c:pt idx="116">
                  <c:v>513</c:v>
                </c:pt>
                <c:pt idx="117">
                  <c:v>499</c:v>
                </c:pt>
                <c:pt idx="118">
                  <c:v>486</c:v>
                </c:pt>
                <c:pt idx="119">
                  <c:v>473</c:v>
                </c:pt>
                <c:pt idx="120">
                  <c:v>460</c:v>
                </c:pt>
                <c:pt idx="121">
                  <c:v>447</c:v>
                </c:pt>
                <c:pt idx="122">
                  <c:v>435</c:v>
                </c:pt>
                <c:pt idx="123">
                  <c:v>423</c:v>
                </c:pt>
                <c:pt idx="124">
                  <c:v>411</c:v>
                </c:pt>
                <c:pt idx="125">
                  <c:v>399</c:v>
                </c:pt>
                <c:pt idx="126">
                  <c:v>388</c:v>
                </c:pt>
                <c:pt idx="127">
                  <c:v>377</c:v>
                </c:pt>
                <c:pt idx="128">
                  <c:v>366</c:v>
                </c:pt>
                <c:pt idx="129">
                  <c:v>356</c:v>
                </c:pt>
                <c:pt idx="130">
                  <c:v>346</c:v>
                </c:pt>
                <c:pt idx="131">
                  <c:v>336</c:v>
                </c:pt>
                <c:pt idx="132">
                  <c:v>326</c:v>
                </c:pt>
                <c:pt idx="133">
                  <c:v>316</c:v>
                </c:pt>
                <c:pt idx="134">
                  <c:v>306</c:v>
                </c:pt>
                <c:pt idx="135">
                  <c:v>297</c:v>
                </c:pt>
                <c:pt idx="136">
                  <c:v>288</c:v>
                </c:pt>
                <c:pt idx="137">
                  <c:v>279</c:v>
                </c:pt>
                <c:pt idx="138">
                  <c:v>270</c:v>
                </c:pt>
                <c:pt idx="139">
                  <c:v>261</c:v>
                </c:pt>
                <c:pt idx="140">
                  <c:v>253</c:v>
                </c:pt>
                <c:pt idx="141">
                  <c:v>245</c:v>
                </c:pt>
                <c:pt idx="142">
                  <c:v>237</c:v>
                </c:pt>
                <c:pt idx="143">
                  <c:v>229</c:v>
                </c:pt>
                <c:pt idx="144">
                  <c:v>222</c:v>
                </c:pt>
                <c:pt idx="145">
                  <c:v>214</c:v>
                </c:pt>
                <c:pt idx="146">
                  <c:v>207</c:v>
                </c:pt>
                <c:pt idx="147">
                  <c:v>200</c:v>
                </c:pt>
                <c:pt idx="148">
                  <c:v>194</c:v>
                </c:pt>
                <c:pt idx="149">
                  <c:v>187</c:v>
                </c:pt>
                <c:pt idx="150">
                  <c:v>181</c:v>
                </c:pt>
                <c:pt idx="151">
                  <c:v>175</c:v>
                </c:pt>
                <c:pt idx="152">
                  <c:v>169</c:v>
                </c:pt>
                <c:pt idx="153">
                  <c:v>163</c:v>
                </c:pt>
                <c:pt idx="154">
                  <c:v>157</c:v>
                </c:pt>
                <c:pt idx="155">
                  <c:v>152</c:v>
                </c:pt>
                <c:pt idx="156">
                  <c:v>147</c:v>
                </c:pt>
                <c:pt idx="157">
                  <c:v>141</c:v>
                </c:pt>
                <c:pt idx="158">
                  <c:v>136</c:v>
                </c:pt>
                <c:pt idx="159">
                  <c:v>132</c:v>
                </c:pt>
                <c:pt idx="160">
                  <c:v>127</c:v>
                </c:pt>
                <c:pt idx="161">
                  <c:v>122</c:v>
                </c:pt>
                <c:pt idx="162">
                  <c:v>117</c:v>
                </c:pt>
                <c:pt idx="163">
                  <c:v>112</c:v>
                </c:pt>
                <c:pt idx="164">
                  <c:v>107</c:v>
                </c:pt>
                <c:pt idx="165">
                  <c:v>102</c:v>
                </c:pt>
                <c:pt idx="166">
                  <c:v>98</c:v>
                </c:pt>
                <c:pt idx="167">
                  <c:v>93</c:v>
                </c:pt>
                <c:pt idx="168">
                  <c:v>89</c:v>
                </c:pt>
                <c:pt idx="169">
                  <c:v>84</c:v>
                </c:pt>
                <c:pt idx="170">
                  <c:v>80</c:v>
                </c:pt>
                <c:pt idx="171">
                  <c:v>76</c:v>
                </c:pt>
                <c:pt idx="172">
                  <c:v>72</c:v>
                </c:pt>
                <c:pt idx="173">
                  <c:v>68</c:v>
                </c:pt>
                <c:pt idx="174">
                  <c:v>65</c:v>
                </c:pt>
                <c:pt idx="175">
                  <c:v>61</c:v>
                </c:pt>
                <c:pt idx="176">
                  <c:v>58</c:v>
                </c:pt>
                <c:pt idx="177">
                  <c:v>55</c:v>
                </c:pt>
                <c:pt idx="178">
                  <c:v>52</c:v>
                </c:pt>
                <c:pt idx="179">
                  <c:v>49</c:v>
                </c:pt>
                <c:pt idx="180">
                  <c:v>46</c:v>
                </c:pt>
                <c:pt idx="18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763</c:v>
                </c:pt>
                <c:pt idx="10">
                  <c:v>924</c:v>
                </c:pt>
                <c:pt idx="11">
                  <c:v>535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1776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756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171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254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264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478</c:v>
                </c:pt>
                <c:pt idx="148">
                  <c:v>370</c:v>
                </c:pt>
                <c:pt idx="149">
                  <c:v>226</c:v>
                </c:pt>
                <c:pt idx="150">
                  <c:v>305</c:v>
                </c:pt>
                <c:pt idx="151">
                  <c:v>159</c:v>
                </c:pt>
                <c:pt idx="15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B9-47C7-8538-FD9B72FF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B9-47C7-8538-FD9B72FFBB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826</c:v>
                </c:pt>
                <c:pt idx="124">
                  <c:v>809</c:v>
                </c:pt>
                <c:pt idx="125">
                  <c:v>791</c:v>
                </c:pt>
                <c:pt idx="126">
                  <c:v>774</c:v>
                </c:pt>
                <c:pt idx="127">
                  <c:v>757</c:v>
                </c:pt>
                <c:pt idx="128">
                  <c:v>741</c:v>
                </c:pt>
                <c:pt idx="129">
                  <c:v>724</c:v>
                </c:pt>
                <c:pt idx="130">
                  <c:v>708</c:v>
                </c:pt>
                <c:pt idx="131">
                  <c:v>692</c:v>
                </c:pt>
                <c:pt idx="132">
                  <c:v>677</c:v>
                </c:pt>
                <c:pt idx="133">
                  <c:v>662</c:v>
                </c:pt>
                <c:pt idx="134">
                  <c:v>647</c:v>
                </c:pt>
                <c:pt idx="135">
                  <c:v>632</c:v>
                </c:pt>
                <c:pt idx="136">
                  <c:v>617</c:v>
                </c:pt>
                <c:pt idx="137">
                  <c:v>603</c:v>
                </c:pt>
                <c:pt idx="138">
                  <c:v>589</c:v>
                </c:pt>
                <c:pt idx="139">
                  <c:v>575</c:v>
                </c:pt>
                <c:pt idx="140">
                  <c:v>564</c:v>
                </c:pt>
                <c:pt idx="141">
                  <c:v>553</c:v>
                </c:pt>
                <c:pt idx="142">
                  <c:v>543</c:v>
                </c:pt>
                <c:pt idx="143">
                  <c:v>533</c:v>
                </c:pt>
                <c:pt idx="144">
                  <c:v>524</c:v>
                </c:pt>
                <c:pt idx="145">
                  <c:v>515</c:v>
                </c:pt>
                <c:pt idx="146">
                  <c:v>506</c:v>
                </c:pt>
                <c:pt idx="147">
                  <c:v>502</c:v>
                </c:pt>
                <c:pt idx="148">
                  <c:v>501</c:v>
                </c:pt>
                <c:pt idx="149">
                  <c:v>501</c:v>
                </c:pt>
                <c:pt idx="150">
                  <c:v>502</c:v>
                </c:pt>
                <c:pt idx="151">
                  <c:v>504</c:v>
                </c:pt>
                <c:pt idx="152">
                  <c:v>505</c:v>
                </c:pt>
                <c:pt idx="153">
                  <c:v>507</c:v>
                </c:pt>
                <c:pt idx="154">
                  <c:v>509</c:v>
                </c:pt>
                <c:pt idx="155">
                  <c:v>511</c:v>
                </c:pt>
                <c:pt idx="156">
                  <c:v>513</c:v>
                </c:pt>
                <c:pt idx="157">
                  <c:v>515</c:v>
                </c:pt>
                <c:pt idx="158">
                  <c:v>517</c:v>
                </c:pt>
                <c:pt idx="159">
                  <c:v>519</c:v>
                </c:pt>
                <c:pt idx="160">
                  <c:v>521</c:v>
                </c:pt>
                <c:pt idx="161">
                  <c:v>523</c:v>
                </c:pt>
                <c:pt idx="162">
                  <c:v>526</c:v>
                </c:pt>
                <c:pt idx="163">
                  <c:v>528</c:v>
                </c:pt>
                <c:pt idx="164">
                  <c:v>530</c:v>
                </c:pt>
                <c:pt idx="165">
                  <c:v>532</c:v>
                </c:pt>
                <c:pt idx="166">
                  <c:v>534</c:v>
                </c:pt>
                <c:pt idx="167">
                  <c:v>537</c:v>
                </c:pt>
                <c:pt idx="168">
                  <c:v>539</c:v>
                </c:pt>
                <c:pt idx="169">
                  <c:v>541</c:v>
                </c:pt>
                <c:pt idx="170">
                  <c:v>543</c:v>
                </c:pt>
                <c:pt idx="171">
                  <c:v>545</c:v>
                </c:pt>
                <c:pt idx="172">
                  <c:v>547</c:v>
                </c:pt>
                <c:pt idx="173">
                  <c:v>549</c:v>
                </c:pt>
                <c:pt idx="174">
                  <c:v>550</c:v>
                </c:pt>
                <c:pt idx="175">
                  <c:v>552</c:v>
                </c:pt>
                <c:pt idx="176">
                  <c:v>554</c:v>
                </c:pt>
                <c:pt idx="177">
                  <c:v>556</c:v>
                </c:pt>
                <c:pt idx="178">
                  <c:v>557</c:v>
                </c:pt>
                <c:pt idx="179">
                  <c:v>559</c:v>
                </c:pt>
                <c:pt idx="180">
                  <c:v>560</c:v>
                </c:pt>
                <c:pt idx="181">
                  <c:v>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B9-47C7-8538-FD9B72FFBB0F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737</c:v>
                </c:pt>
                <c:pt idx="124">
                  <c:v>719</c:v>
                </c:pt>
                <c:pt idx="125">
                  <c:v>701</c:v>
                </c:pt>
                <c:pt idx="126">
                  <c:v>684</c:v>
                </c:pt>
                <c:pt idx="127">
                  <c:v>667</c:v>
                </c:pt>
                <c:pt idx="128">
                  <c:v>650</c:v>
                </c:pt>
                <c:pt idx="129">
                  <c:v>634</c:v>
                </c:pt>
                <c:pt idx="130">
                  <c:v>617</c:v>
                </c:pt>
                <c:pt idx="131">
                  <c:v>601</c:v>
                </c:pt>
                <c:pt idx="132">
                  <c:v>585</c:v>
                </c:pt>
                <c:pt idx="133">
                  <c:v>570</c:v>
                </c:pt>
                <c:pt idx="134">
                  <c:v>555</c:v>
                </c:pt>
                <c:pt idx="135">
                  <c:v>540</c:v>
                </c:pt>
                <c:pt idx="136">
                  <c:v>525</c:v>
                </c:pt>
                <c:pt idx="137">
                  <c:v>511</c:v>
                </c:pt>
                <c:pt idx="138">
                  <c:v>497</c:v>
                </c:pt>
                <c:pt idx="139">
                  <c:v>483</c:v>
                </c:pt>
                <c:pt idx="140">
                  <c:v>470</c:v>
                </c:pt>
                <c:pt idx="141">
                  <c:v>459</c:v>
                </c:pt>
                <c:pt idx="142">
                  <c:v>448</c:v>
                </c:pt>
                <c:pt idx="143">
                  <c:v>438</c:v>
                </c:pt>
                <c:pt idx="144">
                  <c:v>428</c:v>
                </c:pt>
                <c:pt idx="145">
                  <c:v>418</c:v>
                </c:pt>
                <c:pt idx="146">
                  <c:v>408</c:v>
                </c:pt>
                <c:pt idx="147">
                  <c:v>403</c:v>
                </c:pt>
                <c:pt idx="148">
                  <c:v>399</c:v>
                </c:pt>
                <c:pt idx="149">
                  <c:v>397</c:v>
                </c:pt>
                <c:pt idx="150">
                  <c:v>395</c:v>
                </c:pt>
                <c:pt idx="151">
                  <c:v>394</c:v>
                </c:pt>
                <c:pt idx="152">
                  <c:v>392</c:v>
                </c:pt>
                <c:pt idx="153">
                  <c:v>391</c:v>
                </c:pt>
                <c:pt idx="154">
                  <c:v>390</c:v>
                </c:pt>
                <c:pt idx="155">
                  <c:v>389</c:v>
                </c:pt>
                <c:pt idx="156">
                  <c:v>388</c:v>
                </c:pt>
                <c:pt idx="157">
                  <c:v>387</c:v>
                </c:pt>
                <c:pt idx="158">
                  <c:v>386</c:v>
                </c:pt>
                <c:pt idx="159">
                  <c:v>385</c:v>
                </c:pt>
                <c:pt idx="160">
                  <c:v>384</c:v>
                </c:pt>
                <c:pt idx="161">
                  <c:v>382</c:v>
                </c:pt>
                <c:pt idx="162">
                  <c:v>381</c:v>
                </c:pt>
                <c:pt idx="163">
                  <c:v>380</c:v>
                </c:pt>
                <c:pt idx="164">
                  <c:v>378</c:v>
                </c:pt>
                <c:pt idx="165">
                  <c:v>377</c:v>
                </c:pt>
                <c:pt idx="166">
                  <c:v>375</c:v>
                </c:pt>
                <c:pt idx="167">
                  <c:v>374</c:v>
                </c:pt>
                <c:pt idx="168">
                  <c:v>372</c:v>
                </c:pt>
                <c:pt idx="169">
                  <c:v>370</c:v>
                </c:pt>
                <c:pt idx="170">
                  <c:v>368</c:v>
                </c:pt>
                <c:pt idx="171">
                  <c:v>366</c:v>
                </c:pt>
                <c:pt idx="172">
                  <c:v>364</c:v>
                </c:pt>
                <c:pt idx="173">
                  <c:v>362</c:v>
                </c:pt>
                <c:pt idx="174">
                  <c:v>360</c:v>
                </c:pt>
                <c:pt idx="175">
                  <c:v>358</c:v>
                </c:pt>
                <c:pt idx="176">
                  <c:v>356</c:v>
                </c:pt>
                <c:pt idx="177">
                  <c:v>353</c:v>
                </c:pt>
                <c:pt idx="178">
                  <c:v>351</c:v>
                </c:pt>
                <c:pt idx="179">
                  <c:v>349</c:v>
                </c:pt>
                <c:pt idx="180">
                  <c:v>346</c:v>
                </c:pt>
                <c:pt idx="181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B9-47C7-8538-FD9B72FFBB0F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642</c:v>
                </c:pt>
                <c:pt idx="124">
                  <c:v>624</c:v>
                </c:pt>
                <c:pt idx="125">
                  <c:v>606</c:v>
                </c:pt>
                <c:pt idx="126">
                  <c:v>589</c:v>
                </c:pt>
                <c:pt idx="127">
                  <c:v>572</c:v>
                </c:pt>
                <c:pt idx="128">
                  <c:v>556</c:v>
                </c:pt>
                <c:pt idx="129">
                  <c:v>540</c:v>
                </c:pt>
                <c:pt idx="130">
                  <c:v>524</c:v>
                </c:pt>
                <c:pt idx="131">
                  <c:v>509</c:v>
                </c:pt>
                <c:pt idx="132">
                  <c:v>494</c:v>
                </c:pt>
                <c:pt idx="133">
                  <c:v>479</c:v>
                </c:pt>
                <c:pt idx="134">
                  <c:v>465</c:v>
                </c:pt>
                <c:pt idx="135">
                  <c:v>450</c:v>
                </c:pt>
                <c:pt idx="136">
                  <c:v>437</c:v>
                </c:pt>
                <c:pt idx="137">
                  <c:v>423</c:v>
                </c:pt>
                <c:pt idx="138">
                  <c:v>410</c:v>
                </c:pt>
                <c:pt idx="139">
                  <c:v>397</c:v>
                </c:pt>
                <c:pt idx="140">
                  <c:v>385</c:v>
                </c:pt>
                <c:pt idx="141">
                  <c:v>374</c:v>
                </c:pt>
                <c:pt idx="142">
                  <c:v>364</c:v>
                </c:pt>
                <c:pt idx="143">
                  <c:v>355</c:v>
                </c:pt>
                <c:pt idx="144">
                  <c:v>346</c:v>
                </c:pt>
                <c:pt idx="145">
                  <c:v>337</c:v>
                </c:pt>
                <c:pt idx="146">
                  <c:v>328</c:v>
                </c:pt>
                <c:pt idx="147">
                  <c:v>323</c:v>
                </c:pt>
                <c:pt idx="148">
                  <c:v>319</c:v>
                </c:pt>
                <c:pt idx="149">
                  <c:v>316</c:v>
                </c:pt>
                <c:pt idx="150">
                  <c:v>314</c:v>
                </c:pt>
                <c:pt idx="151">
                  <c:v>312</c:v>
                </c:pt>
                <c:pt idx="152">
                  <c:v>310</c:v>
                </c:pt>
                <c:pt idx="153">
                  <c:v>308</c:v>
                </c:pt>
                <c:pt idx="154">
                  <c:v>306</c:v>
                </c:pt>
                <c:pt idx="155">
                  <c:v>304</c:v>
                </c:pt>
                <c:pt idx="156">
                  <c:v>303</c:v>
                </c:pt>
                <c:pt idx="157">
                  <c:v>301</c:v>
                </c:pt>
                <c:pt idx="158">
                  <c:v>299</c:v>
                </c:pt>
                <c:pt idx="159">
                  <c:v>297</c:v>
                </c:pt>
                <c:pt idx="160">
                  <c:v>295</c:v>
                </c:pt>
                <c:pt idx="161">
                  <c:v>292</c:v>
                </c:pt>
                <c:pt idx="162">
                  <c:v>289</c:v>
                </c:pt>
                <c:pt idx="163">
                  <c:v>285</c:v>
                </c:pt>
                <c:pt idx="164">
                  <c:v>281</c:v>
                </c:pt>
                <c:pt idx="165">
                  <c:v>276</c:v>
                </c:pt>
                <c:pt idx="166">
                  <c:v>272</c:v>
                </c:pt>
                <c:pt idx="167">
                  <c:v>267</c:v>
                </c:pt>
                <c:pt idx="168">
                  <c:v>261</c:v>
                </c:pt>
                <c:pt idx="169">
                  <c:v>256</c:v>
                </c:pt>
                <c:pt idx="170">
                  <c:v>251</c:v>
                </c:pt>
                <c:pt idx="171">
                  <c:v>245</c:v>
                </c:pt>
                <c:pt idx="172">
                  <c:v>239</c:v>
                </c:pt>
                <c:pt idx="173">
                  <c:v>234</c:v>
                </c:pt>
                <c:pt idx="174">
                  <c:v>228</c:v>
                </c:pt>
                <c:pt idx="175">
                  <c:v>222</c:v>
                </c:pt>
                <c:pt idx="176">
                  <c:v>217</c:v>
                </c:pt>
                <c:pt idx="177">
                  <c:v>211</c:v>
                </c:pt>
                <c:pt idx="178">
                  <c:v>206</c:v>
                </c:pt>
                <c:pt idx="179">
                  <c:v>201</c:v>
                </c:pt>
                <c:pt idx="180">
                  <c:v>196</c:v>
                </c:pt>
                <c:pt idx="181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B9-47C7-8538-FD9B72FF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570</c:v>
                </c:pt>
                <c:pt idx="10">
                  <c:v>512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859</c:v>
                </c:pt>
                <c:pt idx="15">
                  <c:v>774</c:v>
                </c:pt>
                <c:pt idx="16">
                  <c:v>856</c:v>
                </c:pt>
                <c:pt idx="17">
                  <c:v>852</c:v>
                </c:pt>
                <c:pt idx="18">
                  <c:v>811</c:v>
                </c:pt>
                <c:pt idx="19">
                  <c:v>430</c:v>
                </c:pt>
                <c:pt idx="20">
                  <c:v>787</c:v>
                </c:pt>
                <c:pt idx="21">
                  <c:v>1194</c:v>
                </c:pt>
                <c:pt idx="22">
                  <c:v>1462</c:v>
                </c:pt>
                <c:pt idx="23">
                  <c:v>780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1882</c:v>
                </c:pt>
                <c:pt idx="30">
                  <c:v>1769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486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734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720</c:v>
                </c:pt>
                <c:pt idx="49">
                  <c:v>912</c:v>
                </c:pt>
                <c:pt idx="50">
                  <c:v>799</c:v>
                </c:pt>
                <c:pt idx="51">
                  <c:v>666</c:v>
                </c:pt>
                <c:pt idx="52">
                  <c:v>889</c:v>
                </c:pt>
                <c:pt idx="53">
                  <c:v>484</c:v>
                </c:pt>
                <c:pt idx="54">
                  <c:v>281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438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979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1151</c:v>
                </c:pt>
                <c:pt idx="71">
                  <c:v>993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469</c:v>
                </c:pt>
                <c:pt idx="76">
                  <c:v>1080</c:v>
                </c:pt>
                <c:pt idx="77">
                  <c:v>1369</c:v>
                </c:pt>
                <c:pt idx="78">
                  <c:v>1342</c:v>
                </c:pt>
                <c:pt idx="79">
                  <c:v>1378</c:v>
                </c:pt>
                <c:pt idx="80">
                  <c:v>1221</c:v>
                </c:pt>
                <c:pt idx="81">
                  <c:v>976</c:v>
                </c:pt>
                <c:pt idx="82">
                  <c:v>791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1675</c:v>
                </c:pt>
                <c:pt idx="87">
                  <c:v>1797</c:v>
                </c:pt>
                <c:pt idx="88">
                  <c:v>1242</c:v>
                </c:pt>
                <c:pt idx="89">
                  <c:v>946</c:v>
                </c:pt>
                <c:pt idx="90">
                  <c:v>1483</c:v>
                </c:pt>
                <c:pt idx="91">
                  <c:v>2011</c:v>
                </c:pt>
                <c:pt idx="92">
                  <c:v>1659</c:v>
                </c:pt>
                <c:pt idx="93">
                  <c:v>1849</c:v>
                </c:pt>
                <c:pt idx="94">
                  <c:v>1462</c:v>
                </c:pt>
                <c:pt idx="95">
                  <c:v>1282</c:v>
                </c:pt>
                <c:pt idx="96">
                  <c:v>642</c:v>
                </c:pt>
                <c:pt idx="97">
                  <c:v>1168</c:v>
                </c:pt>
                <c:pt idx="98">
                  <c:v>1785</c:v>
                </c:pt>
                <c:pt idx="99">
                  <c:v>1705</c:v>
                </c:pt>
                <c:pt idx="100">
                  <c:v>1118</c:v>
                </c:pt>
                <c:pt idx="101">
                  <c:v>1404</c:v>
                </c:pt>
                <c:pt idx="102">
                  <c:v>935</c:v>
                </c:pt>
                <c:pt idx="103">
                  <c:v>507</c:v>
                </c:pt>
                <c:pt idx="104">
                  <c:v>1017</c:v>
                </c:pt>
                <c:pt idx="105">
                  <c:v>1456</c:v>
                </c:pt>
                <c:pt idx="106">
                  <c:v>1208</c:v>
                </c:pt>
                <c:pt idx="107">
                  <c:v>1051</c:v>
                </c:pt>
                <c:pt idx="108">
                  <c:v>1198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781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237</c:v>
                </c:pt>
                <c:pt idx="118">
                  <c:v>663</c:v>
                </c:pt>
                <c:pt idx="119">
                  <c:v>758</c:v>
                </c:pt>
                <c:pt idx="120">
                  <c:v>723</c:v>
                </c:pt>
                <c:pt idx="121">
                  <c:v>471</c:v>
                </c:pt>
                <c:pt idx="122">
                  <c:v>541</c:v>
                </c:pt>
                <c:pt idx="123">
                  <c:v>268</c:v>
                </c:pt>
                <c:pt idx="124">
                  <c:v>255</c:v>
                </c:pt>
                <c:pt idx="125">
                  <c:v>186</c:v>
                </c:pt>
                <c:pt idx="126">
                  <c:v>457</c:v>
                </c:pt>
                <c:pt idx="127">
                  <c:v>641</c:v>
                </c:pt>
                <c:pt idx="128">
                  <c:v>431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350</c:v>
                </c:pt>
                <c:pt idx="133">
                  <c:v>436</c:v>
                </c:pt>
                <c:pt idx="134">
                  <c:v>351</c:v>
                </c:pt>
                <c:pt idx="135">
                  <c:v>270</c:v>
                </c:pt>
                <c:pt idx="136">
                  <c:v>342</c:v>
                </c:pt>
                <c:pt idx="137">
                  <c:v>209</c:v>
                </c:pt>
                <c:pt idx="138">
                  <c:v>84</c:v>
                </c:pt>
                <c:pt idx="139">
                  <c:v>261</c:v>
                </c:pt>
                <c:pt idx="140">
                  <c:v>367</c:v>
                </c:pt>
                <c:pt idx="141">
                  <c:v>261</c:v>
                </c:pt>
                <c:pt idx="142">
                  <c:v>212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196</c:v>
                </c:pt>
                <c:pt idx="147">
                  <c:v>300</c:v>
                </c:pt>
                <c:pt idx="148">
                  <c:v>232</c:v>
                </c:pt>
                <c:pt idx="149">
                  <c:v>240</c:v>
                </c:pt>
                <c:pt idx="150">
                  <c:v>213</c:v>
                </c:pt>
                <c:pt idx="151">
                  <c:v>124</c:v>
                </c:pt>
                <c:pt idx="15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Sloupec2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1579</c:v>
                </c:pt>
                <c:pt idx="89">
                  <c:v>1578</c:v>
                </c:pt>
                <c:pt idx="90">
                  <c:v>1569</c:v>
                </c:pt>
                <c:pt idx="91">
                  <c:v>1554</c:v>
                </c:pt>
                <c:pt idx="92">
                  <c:v>1536</c:v>
                </c:pt>
                <c:pt idx="93">
                  <c:v>1516</c:v>
                </c:pt>
                <c:pt idx="94">
                  <c:v>1495</c:v>
                </c:pt>
                <c:pt idx="95">
                  <c:v>1472</c:v>
                </c:pt>
                <c:pt idx="96">
                  <c:v>1449</c:v>
                </c:pt>
                <c:pt idx="97">
                  <c:v>1425</c:v>
                </c:pt>
                <c:pt idx="98">
                  <c:v>1401</c:v>
                </c:pt>
                <c:pt idx="99">
                  <c:v>1376</c:v>
                </c:pt>
                <c:pt idx="100">
                  <c:v>1351</c:v>
                </c:pt>
                <c:pt idx="101">
                  <c:v>1325</c:v>
                </c:pt>
                <c:pt idx="102">
                  <c:v>1299</c:v>
                </c:pt>
                <c:pt idx="103">
                  <c:v>1273</c:v>
                </c:pt>
                <c:pt idx="104">
                  <c:v>1246</c:v>
                </c:pt>
                <c:pt idx="105">
                  <c:v>1220</c:v>
                </c:pt>
                <c:pt idx="106">
                  <c:v>1193</c:v>
                </c:pt>
                <c:pt idx="107">
                  <c:v>1167</c:v>
                </c:pt>
                <c:pt idx="108">
                  <c:v>1140</c:v>
                </c:pt>
                <c:pt idx="109">
                  <c:v>1113</c:v>
                </c:pt>
                <c:pt idx="110">
                  <c:v>1087</c:v>
                </c:pt>
                <c:pt idx="111">
                  <c:v>1060</c:v>
                </c:pt>
                <c:pt idx="112">
                  <c:v>1034</c:v>
                </c:pt>
                <c:pt idx="113">
                  <c:v>1008</c:v>
                </c:pt>
                <c:pt idx="114">
                  <c:v>983</c:v>
                </c:pt>
                <c:pt idx="115">
                  <c:v>957</c:v>
                </c:pt>
                <c:pt idx="116">
                  <c:v>932</c:v>
                </c:pt>
                <c:pt idx="117">
                  <c:v>907</c:v>
                </c:pt>
                <c:pt idx="118">
                  <c:v>883</c:v>
                </c:pt>
                <c:pt idx="119">
                  <c:v>859</c:v>
                </c:pt>
                <c:pt idx="120">
                  <c:v>836</c:v>
                </c:pt>
                <c:pt idx="121">
                  <c:v>813</c:v>
                </c:pt>
                <c:pt idx="122">
                  <c:v>791</c:v>
                </c:pt>
                <c:pt idx="123">
                  <c:v>769</c:v>
                </c:pt>
                <c:pt idx="124">
                  <c:v>747</c:v>
                </c:pt>
                <c:pt idx="125">
                  <c:v>726</c:v>
                </c:pt>
                <c:pt idx="126">
                  <c:v>706</c:v>
                </c:pt>
                <c:pt idx="127">
                  <c:v>686</c:v>
                </c:pt>
                <c:pt idx="128">
                  <c:v>666</c:v>
                </c:pt>
                <c:pt idx="129">
                  <c:v>647</c:v>
                </c:pt>
                <c:pt idx="130">
                  <c:v>629</c:v>
                </c:pt>
                <c:pt idx="131">
                  <c:v>610</c:v>
                </c:pt>
                <c:pt idx="132">
                  <c:v>592</c:v>
                </c:pt>
                <c:pt idx="133">
                  <c:v>574</c:v>
                </c:pt>
                <c:pt idx="134">
                  <c:v>557</c:v>
                </c:pt>
                <c:pt idx="135">
                  <c:v>540</c:v>
                </c:pt>
                <c:pt idx="136">
                  <c:v>523</c:v>
                </c:pt>
                <c:pt idx="137">
                  <c:v>507</c:v>
                </c:pt>
                <c:pt idx="138">
                  <c:v>491</c:v>
                </c:pt>
                <c:pt idx="139">
                  <c:v>475</c:v>
                </c:pt>
                <c:pt idx="140">
                  <c:v>460</c:v>
                </c:pt>
                <c:pt idx="141">
                  <c:v>445</c:v>
                </c:pt>
                <c:pt idx="142">
                  <c:v>431</c:v>
                </c:pt>
                <c:pt idx="143">
                  <c:v>417</c:v>
                </c:pt>
                <c:pt idx="144">
                  <c:v>403</c:v>
                </c:pt>
                <c:pt idx="145">
                  <c:v>390</c:v>
                </c:pt>
                <c:pt idx="146">
                  <c:v>377</c:v>
                </c:pt>
                <c:pt idx="147">
                  <c:v>364</c:v>
                </c:pt>
                <c:pt idx="148">
                  <c:v>352</c:v>
                </c:pt>
                <c:pt idx="149">
                  <c:v>340</c:v>
                </c:pt>
                <c:pt idx="150">
                  <c:v>329</c:v>
                </c:pt>
                <c:pt idx="151">
                  <c:v>317</c:v>
                </c:pt>
                <c:pt idx="152">
                  <c:v>307</c:v>
                </c:pt>
                <c:pt idx="153">
                  <c:v>296</c:v>
                </c:pt>
                <c:pt idx="154">
                  <c:v>286</c:v>
                </c:pt>
                <c:pt idx="155">
                  <c:v>276</c:v>
                </c:pt>
                <c:pt idx="156">
                  <c:v>266</c:v>
                </c:pt>
                <c:pt idx="157">
                  <c:v>257</c:v>
                </c:pt>
                <c:pt idx="158">
                  <c:v>248</c:v>
                </c:pt>
                <c:pt idx="159">
                  <c:v>239</c:v>
                </c:pt>
                <c:pt idx="160">
                  <c:v>230</c:v>
                </c:pt>
                <c:pt idx="161">
                  <c:v>221</c:v>
                </c:pt>
                <c:pt idx="162">
                  <c:v>213</c:v>
                </c:pt>
                <c:pt idx="163">
                  <c:v>204</c:v>
                </c:pt>
                <c:pt idx="164">
                  <c:v>195</c:v>
                </c:pt>
                <c:pt idx="165">
                  <c:v>186</c:v>
                </c:pt>
                <c:pt idx="166">
                  <c:v>178</c:v>
                </c:pt>
                <c:pt idx="167">
                  <c:v>169</c:v>
                </c:pt>
                <c:pt idx="168">
                  <c:v>161</c:v>
                </c:pt>
                <c:pt idx="169">
                  <c:v>153</c:v>
                </c:pt>
                <c:pt idx="170">
                  <c:v>145</c:v>
                </c:pt>
                <c:pt idx="171">
                  <c:v>138</c:v>
                </c:pt>
                <c:pt idx="172">
                  <c:v>131</c:v>
                </c:pt>
                <c:pt idx="173">
                  <c:v>124</c:v>
                </c:pt>
                <c:pt idx="174">
                  <c:v>117</c:v>
                </c:pt>
                <c:pt idx="175">
                  <c:v>111</c:v>
                </c:pt>
                <c:pt idx="176">
                  <c:v>105</c:v>
                </c:pt>
                <c:pt idx="177">
                  <c:v>99</c:v>
                </c:pt>
                <c:pt idx="178">
                  <c:v>94</c:v>
                </c:pt>
                <c:pt idx="179">
                  <c:v>89</c:v>
                </c:pt>
                <c:pt idx="180">
                  <c:v>85</c:v>
                </c:pt>
                <c:pt idx="18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570</c:v>
                </c:pt>
                <c:pt idx="10">
                  <c:v>512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859</c:v>
                </c:pt>
                <c:pt idx="15">
                  <c:v>774</c:v>
                </c:pt>
                <c:pt idx="16">
                  <c:v>856</c:v>
                </c:pt>
                <c:pt idx="17">
                  <c:v>852</c:v>
                </c:pt>
                <c:pt idx="18">
                  <c:v>811</c:v>
                </c:pt>
                <c:pt idx="19">
                  <c:v>430</c:v>
                </c:pt>
                <c:pt idx="20">
                  <c:v>787</c:v>
                </c:pt>
                <c:pt idx="21">
                  <c:v>1194</c:v>
                </c:pt>
                <c:pt idx="22">
                  <c:v>1462</c:v>
                </c:pt>
                <c:pt idx="23">
                  <c:v>780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1882</c:v>
                </c:pt>
                <c:pt idx="30">
                  <c:v>1769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486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734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720</c:v>
                </c:pt>
                <c:pt idx="49">
                  <c:v>912</c:v>
                </c:pt>
                <c:pt idx="50">
                  <c:v>799</c:v>
                </c:pt>
                <c:pt idx="51">
                  <c:v>666</c:v>
                </c:pt>
                <c:pt idx="52">
                  <c:v>889</c:v>
                </c:pt>
                <c:pt idx="53">
                  <c:v>484</c:v>
                </c:pt>
                <c:pt idx="54">
                  <c:v>281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438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979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1151</c:v>
                </c:pt>
                <c:pt idx="71">
                  <c:v>993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469</c:v>
                </c:pt>
                <c:pt idx="76">
                  <c:v>1080</c:v>
                </c:pt>
                <c:pt idx="77">
                  <c:v>1369</c:v>
                </c:pt>
                <c:pt idx="78">
                  <c:v>1342</c:v>
                </c:pt>
                <c:pt idx="79">
                  <c:v>1378</c:v>
                </c:pt>
                <c:pt idx="80">
                  <c:v>1221</c:v>
                </c:pt>
                <c:pt idx="81">
                  <c:v>976</c:v>
                </c:pt>
                <c:pt idx="82">
                  <c:v>791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1675</c:v>
                </c:pt>
                <c:pt idx="87">
                  <c:v>1797</c:v>
                </c:pt>
                <c:pt idx="88">
                  <c:v>1242</c:v>
                </c:pt>
                <c:pt idx="89">
                  <c:v>946</c:v>
                </c:pt>
                <c:pt idx="90">
                  <c:v>1483</c:v>
                </c:pt>
                <c:pt idx="91">
                  <c:v>2011</c:v>
                </c:pt>
                <c:pt idx="92">
                  <c:v>1659</c:v>
                </c:pt>
                <c:pt idx="93">
                  <c:v>1849</c:v>
                </c:pt>
                <c:pt idx="94">
                  <c:v>1462</c:v>
                </c:pt>
                <c:pt idx="95">
                  <c:v>1282</c:v>
                </c:pt>
                <c:pt idx="96">
                  <c:v>642</c:v>
                </c:pt>
                <c:pt idx="97">
                  <c:v>1168</c:v>
                </c:pt>
                <c:pt idx="98">
                  <c:v>1785</c:v>
                </c:pt>
                <c:pt idx="99">
                  <c:v>1705</c:v>
                </c:pt>
                <c:pt idx="100">
                  <c:v>1118</c:v>
                </c:pt>
                <c:pt idx="101">
                  <c:v>1404</c:v>
                </c:pt>
                <c:pt idx="102">
                  <c:v>935</c:v>
                </c:pt>
                <c:pt idx="103">
                  <c:v>507</c:v>
                </c:pt>
                <c:pt idx="104">
                  <c:v>1017</c:v>
                </c:pt>
                <c:pt idx="105">
                  <c:v>1456</c:v>
                </c:pt>
                <c:pt idx="106">
                  <c:v>1208</c:v>
                </c:pt>
                <c:pt idx="107">
                  <c:v>1051</c:v>
                </c:pt>
                <c:pt idx="108">
                  <c:v>1198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781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237</c:v>
                </c:pt>
                <c:pt idx="118">
                  <c:v>663</c:v>
                </c:pt>
                <c:pt idx="119">
                  <c:v>758</c:v>
                </c:pt>
                <c:pt idx="120">
                  <c:v>723</c:v>
                </c:pt>
                <c:pt idx="121">
                  <c:v>471</c:v>
                </c:pt>
                <c:pt idx="122">
                  <c:v>541</c:v>
                </c:pt>
                <c:pt idx="123">
                  <c:v>268</c:v>
                </c:pt>
                <c:pt idx="124">
                  <c:v>255</c:v>
                </c:pt>
                <c:pt idx="125">
                  <c:v>186</c:v>
                </c:pt>
                <c:pt idx="126">
                  <c:v>457</c:v>
                </c:pt>
                <c:pt idx="127">
                  <c:v>641</c:v>
                </c:pt>
                <c:pt idx="128">
                  <c:v>431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350</c:v>
                </c:pt>
                <c:pt idx="133">
                  <c:v>436</c:v>
                </c:pt>
                <c:pt idx="134">
                  <c:v>351</c:v>
                </c:pt>
                <c:pt idx="135">
                  <c:v>270</c:v>
                </c:pt>
                <c:pt idx="136">
                  <c:v>342</c:v>
                </c:pt>
                <c:pt idx="137">
                  <c:v>209</c:v>
                </c:pt>
                <c:pt idx="138">
                  <c:v>84</c:v>
                </c:pt>
                <c:pt idx="139">
                  <c:v>261</c:v>
                </c:pt>
                <c:pt idx="140">
                  <c:v>367</c:v>
                </c:pt>
                <c:pt idx="141">
                  <c:v>261</c:v>
                </c:pt>
                <c:pt idx="142">
                  <c:v>212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196</c:v>
                </c:pt>
                <c:pt idx="147">
                  <c:v>300</c:v>
                </c:pt>
                <c:pt idx="148">
                  <c:v>232</c:v>
                </c:pt>
                <c:pt idx="149">
                  <c:v>240</c:v>
                </c:pt>
                <c:pt idx="150">
                  <c:v>213</c:v>
                </c:pt>
                <c:pt idx="151">
                  <c:v>124</c:v>
                </c:pt>
                <c:pt idx="15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3-4B6A-AE41-4622A852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F3-4B6A-AE41-4622A8528E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778</c:v>
                </c:pt>
                <c:pt idx="124">
                  <c:v>762</c:v>
                </c:pt>
                <c:pt idx="125">
                  <c:v>745</c:v>
                </c:pt>
                <c:pt idx="126">
                  <c:v>729</c:v>
                </c:pt>
                <c:pt idx="127">
                  <c:v>713</c:v>
                </c:pt>
                <c:pt idx="128">
                  <c:v>698</c:v>
                </c:pt>
                <c:pt idx="129">
                  <c:v>682</c:v>
                </c:pt>
                <c:pt idx="130">
                  <c:v>667</c:v>
                </c:pt>
                <c:pt idx="131">
                  <c:v>652</c:v>
                </c:pt>
                <c:pt idx="132">
                  <c:v>638</c:v>
                </c:pt>
                <c:pt idx="133">
                  <c:v>623</c:v>
                </c:pt>
                <c:pt idx="134">
                  <c:v>609</c:v>
                </c:pt>
                <c:pt idx="135">
                  <c:v>595</c:v>
                </c:pt>
                <c:pt idx="136">
                  <c:v>582</c:v>
                </c:pt>
                <c:pt idx="137">
                  <c:v>568</c:v>
                </c:pt>
                <c:pt idx="138">
                  <c:v>555</c:v>
                </c:pt>
                <c:pt idx="139">
                  <c:v>542</c:v>
                </c:pt>
                <c:pt idx="140">
                  <c:v>531</c:v>
                </c:pt>
                <c:pt idx="141">
                  <c:v>521</c:v>
                </c:pt>
                <c:pt idx="142">
                  <c:v>511</c:v>
                </c:pt>
                <c:pt idx="143">
                  <c:v>502</c:v>
                </c:pt>
                <c:pt idx="144">
                  <c:v>494</c:v>
                </c:pt>
                <c:pt idx="145">
                  <c:v>485</c:v>
                </c:pt>
                <c:pt idx="146">
                  <c:v>477</c:v>
                </c:pt>
                <c:pt idx="147">
                  <c:v>473</c:v>
                </c:pt>
                <c:pt idx="148">
                  <c:v>472</c:v>
                </c:pt>
                <c:pt idx="149">
                  <c:v>473</c:v>
                </c:pt>
                <c:pt idx="150">
                  <c:v>473</c:v>
                </c:pt>
                <c:pt idx="151">
                  <c:v>475</c:v>
                </c:pt>
                <c:pt idx="152">
                  <c:v>476</c:v>
                </c:pt>
                <c:pt idx="153">
                  <c:v>478</c:v>
                </c:pt>
                <c:pt idx="154">
                  <c:v>479</c:v>
                </c:pt>
                <c:pt idx="155">
                  <c:v>481</c:v>
                </c:pt>
                <c:pt idx="156">
                  <c:v>483</c:v>
                </c:pt>
                <c:pt idx="157">
                  <c:v>485</c:v>
                </c:pt>
                <c:pt idx="158">
                  <c:v>487</c:v>
                </c:pt>
                <c:pt idx="159">
                  <c:v>489</c:v>
                </c:pt>
                <c:pt idx="160">
                  <c:v>491</c:v>
                </c:pt>
                <c:pt idx="161">
                  <c:v>493</c:v>
                </c:pt>
                <c:pt idx="162">
                  <c:v>495</c:v>
                </c:pt>
                <c:pt idx="163">
                  <c:v>497</c:v>
                </c:pt>
                <c:pt idx="164">
                  <c:v>499</c:v>
                </c:pt>
                <c:pt idx="165">
                  <c:v>501</c:v>
                </c:pt>
                <c:pt idx="166">
                  <c:v>504</c:v>
                </c:pt>
                <c:pt idx="167">
                  <c:v>506</c:v>
                </c:pt>
                <c:pt idx="168">
                  <c:v>508</c:v>
                </c:pt>
                <c:pt idx="169">
                  <c:v>509</c:v>
                </c:pt>
                <c:pt idx="170">
                  <c:v>511</c:v>
                </c:pt>
                <c:pt idx="171">
                  <c:v>513</c:v>
                </c:pt>
                <c:pt idx="172">
                  <c:v>515</c:v>
                </c:pt>
                <c:pt idx="173">
                  <c:v>517</c:v>
                </c:pt>
                <c:pt idx="174">
                  <c:v>519</c:v>
                </c:pt>
                <c:pt idx="175">
                  <c:v>520</c:v>
                </c:pt>
                <c:pt idx="176">
                  <c:v>522</c:v>
                </c:pt>
                <c:pt idx="177">
                  <c:v>524</c:v>
                </c:pt>
                <c:pt idx="178">
                  <c:v>525</c:v>
                </c:pt>
                <c:pt idx="179">
                  <c:v>527</c:v>
                </c:pt>
                <c:pt idx="180">
                  <c:v>528</c:v>
                </c:pt>
                <c:pt idx="181">
                  <c:v>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F3-4B6A-AE41-4622A8528EF7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694</c:v>
                </c:pt>
                <c:pt idx="124">
                  <c:v>678</c:v>
                </c:pt>
                <c:pt idx="125">
                  <c:v>661</c:v>
                </c:pt>
                <c:pt idx="126">
                  <c:v>645</c:v>
                </c:pt>
                <c:pt idx="127">
                  <c:v>629</c:v>
                </c:pt>
                <c:pt idx="128">
                  <c:v>613</c:v>
                </c:pt>
                <c:pt idx="129">
                  <c:v>597</c:v>
                </c:pt>
                <c:pt idx="130">
                  <c:v>581</c:v>
                </c:pt>
                <c:pt idx="131">
                  <c:v>566</c:v>
                </c:pt>
                <c:pt idx="132">
                  <c:v>551</c:v>
                </c:pt>
                <c:pt idx="133">
                  <c:v>537</c:v>
                </c:pt>
                <c:pt idx="134">
                  <c:v>523</c:v>
                </c:pt>
                <c:pt idx="135">
                  <c:v>509</c:v>
                </c:pt>
                <c:pt idx="136">
                  <c:v>495</c:v>
                </c:pt>
                <c:pt idx="137">
                  <c:v>481</c:v>
                </c:pt>
                <c:pt idx="138">
                  <c:v>468</c:v>
                </c:pt>
                <c:pt idx="139">
                  <c:v>455</c:v>
                </c:pt>
                <c:pt idx="140">
                  <c:v>443</c:v>
                </c:pt>
                <c:pt idx="141">
                  <c:v>432</c:v>
                </c:pt>
                <c:pt idx="142">
                  <c:v>422</c:v>
                </c:pt>
                <c:pt idx="143">
                  <c:v>412</c:v>
                </c:pt>
                <c:pt idx="144">
                  <c:v>403</c:v>
                </c:pt>
                <c:pt idx="145">
                  <c:v>394</c:v>
                </c:pt>
                <c:pt idx="146">
                  <c:v>385</c:v>
                </c:pt>
                <c:pt idx="147">
                  <c:v>380</c:v>
                </c:pt>
                <c:pt idx="148">
                  <c:v>376</c:v>
                </c:pt>
                <c:pt idx="149">
                  <c:v>374</c:v>
                </c:pt>
                <c:pt idx="150">
                  <c:v>372</c:v>
                </c:pt>
                <c:pt idx="151">
                  <c:v>371</c:v>
                </c:pt>
                <c:pt idx="152">
                  <c:v>370</c:v>
                </c:pt>
                <c:pt idx="153">
                  <c:v>368</c:v>
                </c:pt>
                <c:pt idx="154">
                  <c:v>367</c:v>
                </c:pt>
                <c:pt idx="155">
                  <c:v>366</c:v>
                </c:pt>
                <c:pt idx="156">
                  <c:v>365</c:v>
                </c:pt>
                <c:pt idx="157">
                  <c:v>364</c:v>
                </c:pt>
                <c:pt idx="158">
                  <c:v>363</c:v>
                </c:pt>
                <c:pt idx="159">
                  <c:v>362</c:v>
                </c:pt>
                <c:pt idx="160">
                  <c:v>361</c:v>
                </c:pt>
                <c:pt idx="161">
                  <c:v>360</c:v>
                </c:pt>
                <c:pt idx="162">
                  <c:v>359</c:v>
                </c:pt>
                <c:pt idx="163">
                  <c:v>358</c:v>
                </c:pt>
                <c:pt idx="164">
                  <c:v>357</c:v>
                </c:pt>
                <c:pt idx="165">
                  <c:v>355</c:v>
                </c:pt>
                <c:pt idx="166">
                  <c:v>354</c:v>
                </c:pt>
                <c:pt idx="167">
                  <c:v>352</c:v>
                </c:pt>
                <c:pt idx="168">
                  <c:v>350</c:v>
                </c:pt>
                <c:pt idx="169">
                  <c:v>349</c:v>
                </c:pt>
                <c:pt idx="170">
                  <c:v>347</c:v>
                </c:pt>
                <c:pt idx="171">
                  <c:v>345</c:v>
                </c:pt>
                <c:pt idx="172">
                  <c:v>343</c:v>
                </c:pt>
                <c:pt idx="173">
                  <c:v>341</c:v>
                </c:pt>
                <c:pt idx="174">
                  <c:v>339</c:v>
                </c:pt>
                <c:pt idx="175">
                  <c:v>337</c:v>
                </c:pt>
                <c:pt idx="176">
                  <c:v>335</c:v>
                </c:pt>
                <c:pt idx="177">
                  <c:v>333</c:v>
                </c:pt>
                <c:pt idx="178">
                  <c:v>331</c:v>
                </c:pt>
                <c:pt idx="179">
                  <c:v>328</c:v>
                </c:pt>
                <c:pt idx="180">
                  <c:v>326</c:v>
                </c:pt>
                <c:pt idx="181">
                  <c:v>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F3-4B6A-AE41-4622A8528EF7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604</c:v>
                </c:pt>
                <c:pt idx="124">
                  <c:v>588</c:v>
                </c:pt>
                <c:pt idx="125">
                  <c:v>571</c:v>
                </c:pt>
                <c:pt idx="126">
                  <c:v>555</c:v>
                </c:pt>
                <c:pt idx="127">
                  <c:v>539</c:v>
                </c:pt>
                <c:pt idx="128">
                  <c:v>524</c:v>
                </c:pt>
                <c:pt idx="129">
                  <c:v>509</c:v>
                </c:pt>
                <c:pt idx="130">
                  <c:v>494</c:v>
                </c:pt>
                <c:pt idx="131">
                  <c:v>480</c:v>
                </c:pt>
                <c:pt idx="132">
                  <c:v>465</c:v>
                </c:pt>
                <c:pt idx="133">
                  <c:v>452</c:v>
                </c:pt>
                <c:pt idx="134">
                  <c:v>438</c:v>
                </c:pt>
                <c:pt idx="135">
                  <c:v>424</c:v>
                </c:pt>
                <c:pt idx="136">
                  <c:v>411</c:v>
                </c:pt>
                <c:pt idx="137">
                  <c:v>399</c:v>
                </c:pt>
                <c:pt idx="138">
                  <c:v>386</c:v>
                </c:pt>
                <c:pt idx="139">
                  <c:v>374</c:v>
                </c:pt>
                <c:pt idx="140">
                  <c:v>363</c:v>
                </c:pt>
                <c:pt idx="141">
                  <c:v>353</c:v>
                </c:pt>
                <c:pt idx="142">
                  <c:v>343</c:v>
                </c:pt>
                <c:pt idx="143">
                  <c:v>334</c:v>
                </c:pt>
                <c:pt idx="144">
                  <c:v>326</c:v>
                </c:pt>
                <c:pt idx="145">
                  <c:v>317</c:v>
                </c:pt>
                <c:pt idx="146">
                  <c:v>309</c:v>
                </c:pt>
                <c:pt idx="147">
                  <c:v>304</c:v>
                </c:pt>
                <c:pt idx="148">
                  <c:v>301</c:v>
                </c:pt>
                <c:pt idx="149">
                  <c:v>298</c:v>
                </c:pt>
                <c:pt idx="150">
                  <c:v>296</c:v>
                </c:pt>
                <c:pt idx="151">
                  <c:v>294</c:v>
                </c:pt>
                <c:pt idx="152">
                  <c:v>292</c:v>
                </c:pt>
                <c:pt idx="153">
                  <c:v>290</c:v>
                </c:pt>
                <c:pt idx="154">
                  <c:v>289</c:v>
                </c:pt>
                <c:pt idx="155">
                  <c:v>287</c:v>
                </c:pt>
                <c:pt idx="156">
                  <c:v>285</c:v>
                </c:pt>
                <c:pt idx="157">
                  <c:v>284</c:v>
                </c:pt>
                <c:pt idx="158">
                  <c:v>282</c:v>
                </c:pt>
                <c:pt idx="159">
                  <c:v>280</c:v>
                </c:pt>
                <c:pt idx="160">
                  <c:v>278</c:v>
                </c:pt>
                <c:pt idx="161">
                  <c:v>275</c:v>
                </c:pt>
                <c:pt idx="162">
                  <c:v>272</c:v>
                </c:pt>
                <c:pt idx="163">
                  <c:v>268</c:v>
                </c:pt>
                <c:pt idx="164">
                  <c:v>265</c:v>
                </c:pt>
                <c:pt idx="165">
                  <c:v>260</c:v>
                </c:pt>
                <c:pt idx="166">
                  <c:v>256</c:v>
                </c:pt>
                <c:pt idx="167">
                  <c:v>251</c:v>
                </c:pt>
                <c:pt idx="168">
                  <c:v>246</c:v>
                </c:pt>
                <c:pt idx="169">
                  <c:v>241</c:v>
                </c:pt>
                <c:pt idx="170">
                  <c:v>236</c:v>
                </c:pt>
                <c:pt idx="171">
                  <c:v>231</c:v>
                </c:pt>
                <c:pt idx="172">
                  <c:v>225</c:v>
                </c:pt>
                <c:pt idx="173">
                  <c:v>220</c:v>
                </c:pt>
                <c:pt idx="174">
                  <c:v>215</c:v>
                </c:pt>
                <c:pt idx="175">
                  <c:v>209</c:v>
                </c:pt>
                <c:pt idx="176">
                  <c:v>204</c:v>
                </c:pt>
                <c:pt idx="177">
                  <c:v>199</c:v>
                </c:pt>
                <c:pt idx="178">
                  <c:v>194</c:v>
                </c:pt>
                <c:pt idx="179">
                  <c:v>189</c:v>
                </c:pt>
                <c:pt idx="180">
                  <c:v>185</c:v>
                </c:pt>
                <c:pt idx="181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F3-4B6A-AE41-4622A8528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841</c:v>
                </c:pt>
                <c:pt idx="1">
                  <c:v>485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885</c:v>
                </c:pt>
                <c:pt idx="8">
                  <c:v>821</c:v>
                </c:pt>
                <c:pt idx="9">
                  <c:v>806</c:v>
                </c:pt>
                <c:pt idx="10">
                  <c:v>857</c:v>
                </c:pt>
                <c:pt idx="11">
                  <c:v>576</c:v>
                </c:pt>
                <c:pt idx="12">
                  <c:v>143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759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1775</c:v>
                </c:pt>
                <c:pt idx="23">
                  <c:v>633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574</c:v>
                </c:pt>
                <c:pt idx="33">
                  <c:v>822</c:v>
                </c:pt>
                <c:pt idx="34">
                  <c:v>1601</c:v>
                </c:pt>
                <c:pt idx="35">
                  <c:v>2644</c:v>
                </c:pt>
                <c:pt idx="36">
                  <c:v>2267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1415</c:v>
                </c:pt>
                <c:pt idx="43">
                  <c:v>1495</c:v>
                </c:pt>
                <c:pt idx="44">
                  <c:v>1001</c:v>
                </c:pt>
                <c:pt idx="45">
                  <c:v>1208</c:v>
                </c:pt>
                <c:pt idx="46">
                  <c:v>688</c:v>
                </c:pt>
                <c:pt idx="47">
                  <c:v>198</c:v>
                </c:pt>
                <c:pt idx="48">
                  <c:v>1051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1867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2449</c:v>
                </c:pt>
                <c:pt idx="93">
                  <c:v>2612</c:v>
                </c:pt>
                <c:pt idx="94">
                  <c:v>2161</c:v>
                </c:pt>
                <c:pt idx="95">
                  <c:v>1764</c:v>
                </c:pt>
                <c:pt idx="96">
                  <c:v>703</c:v>
                </c:pt>
                <c:pt idx="97">
                  <c:v>1561</c:v>
                </c:pt>
                <c:pt idx="98">
                  <c:v>2641</c:v>
                </c:pt>
                <c:pt idx="99">
                  <c:v>2376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879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1203</c:v>
                </c:pt>
                <c:pt idx="114">
                  <c:v>1118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972</c:v>
                </c:pt>
                <c:pt idx="119">
                  <c:v>1254</c:v>
                </c:pt>
                <c:pt idx="120">
                  <c:v>891</c:v>
                </c:pt>
                <c:pt idx="121">
                  <c:v>661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527</c:v>
                </c:pt>
                <c:pt idx="129">
                  <c:v>505</c:v>
                </c:pt>
                <c:pt idx="130">
                  <c:v>282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353</c:v>
                </c:pt>
                <c:pt idx="140">
                  <c:v>461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185</c:v>
                </c:pt>
                <c:pt idx="145">
                  <c:v>92</c:v>
                </c:pt>
                <c:pt idx="146">
                  <c:v>340</c:v>
                </c:pt>
                <c:pt idx="147">
                  <c:v>329</c:v>
                </c:pt>
                <c:pt idx="148">
                  <c:v>250</c:v>
                </c:pt>
                <c:pt idx="149">
                  <c:v>222</c:v>
                </c:pt>
                <c:pt idx="150">
                  <c:v>237</c:v>
                </c:pt>
                <c:pt idx="151">
                  <c:v>115</c:v>
                </c:pt>
                <c:pt idx="15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B-4B1D-B66D-E5F1CE70027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2327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2460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2552</c:v>
                </c:pt>
                <c:pt idx="97">
                  <c:v>2572</c:v>
                </c:pt>
                <c:pt idx="98">
                  <c:v>2590</c:v>
                </c:pt>
                <c:pt idx="99">
                  <c:v>2606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2671</c:v>
                </c:pt>
                <c:pt idx="105">
                  <c:v>2681</c:v>
                </c:pt>
                <c:pt idx="106">
                  <c:v>2689</c:v>
                </c:pt>
                <c:pt idx="107">
                  <c:v>2696</c:v>
                </c:pt>
                <c:pt idx="108">
                  <c:v>2702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2715</c:v>
                </c:pt>
                <c:pt idx="113">
                  <c:v>2716</c:v>
                </c:pt>
                <c:pt idx="114">
                  <c:v>2715</c:v>
                </c:pt>
                <c:pt idx="115">
                  <c:v>2714</c:v>
                </c:pt>
                <c:pt idx="116">
                  <c:v>2711</c:v>
                </c:pt>
                <c:pt idx="117">
                  <c:v>2708</c:v>
                </c:pt>
                <c:pt idx="118">
                  <c:v>2703</c:v>
                </c:pt>
                <c:pt idx="119">
                  <c:v>2697</c:v>
                </c:pt>
                <c:pt idx="120">
                  <c:v>2690</c:v>
                </c:pt>
                <c:pt idx="121">
                  <c:v>2683</c:v>
                </c:pt>
                <c:pt idx="122">
                  <c:v>2674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2630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2555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2481</c:v>
                </c:pt>
                <c:pt idx="136">
                  <c:v>2461</c:v>
                </c:pt>
                <c:pt idx="137">
                  <c:v>2440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2227</c:v>
                </c:pt>
                <c:pt idx="147">
                  <c:v>2202</c:v>
                </c:pt>
                <c:pt idx="148">
                  <c:v>2175</c:v>
                </c:pt>
                <c:pt idx="149">
                  <c:v>2149</c:v>
                </c:pt>
                <c:pt idx="150">
                  <c:v>2122</c:v>
                </c:pt>
                <c:pt idx="151">
                  <c:v>2095</c:v>
                </c:pt>
                <c:pt idx="152">
                  <c:v>2067</c:v>
                </c:pt>
                <c:pt idx="153">
                  <c:v>2040</c:v>
                </c:pt>
                <c:pt idx="154">
                  <c:v>2012</c:v>
                </c:pt>
                <c:pt idx="155">
                  <c:v>1984</c:v>
                </c:pt>
                <c:pt idx="156">
                  <c:v>1956</c:v>
                </c:pt>
                <c:pt idx="157">
                  <c:v>1928</c:v>
                </c:pt>
                <c:pt idx="158">
                  <c:v>1900</c:v>
                </c:pt>
                <c:pt idx="159">
                  <c:v>1871</c:v>
                </c:pt>
                <c:pt idx="160">
                  <c:v>1843</c:v>
                </c:pt>
                <c:pt idx="161">
                  <c:v>1814</c:v>
                </c:pt>
                <c:pt idx="162">
                  <c:v>1786</c:v>
                </c:pt>
                <c:pt idx="163">
                  <c:v>1758</c:v>
                </c:pt>
                <c:pt idx="164">
                  <c:v>1729</c:v>
                </c:pt>
                <c:pt idx="165">
                  <c:v>1701</c:v>
                </c:pt>
                <c:pt idx="166">
                  <c:v>1673</c:v>
                </c:pt>
                <c:pt idx="167">
                  <c:v>1645</c:v>
                </c:pt>
                <c:pt idx="168">
                  <c:v>1617</c:v>
                </c:pt>
                <c:pt idx="169">
                  <c:v>1589</c:v>
                </c:pt>
                <c:pt idx="170">
                  <c:v>1561</c:v>
                </c:pt>
                <c:pt idx="171">
                  <c:v>1534</c:v>
                </c:pt>
                <c:pt idx="172">
                  <c:v>1506</c:v>
                </c:pt>
                <c:pt idx="173">
                  <c:v>1479</c:v>
                </c:pt>
                <c:pt idx="174">
                  <c:v>1452</c:v>
                </c:pt>
                <c:pt idx="175">
                  <c:v>1425</c:v>
                </c:pt>
                <c:pt idx="176">
                  <c:v>1399</c:v>
                </c:pt>
                <c:pt idx="177">
                  <c:v>1373</c:v>
                </c:pt>
                <c:pt idx="178">
                  <c:v>1347</c:v>
                </c:pt>
                <c:pt idx="179">
                  <c:v>1321</c:v>
                </c:pt>
                <c:pt idx="180">
                  <c:v>1295</c:v>
                </c:pt>
                <c:pt idx="181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B-4B1D-B66D-E5F1CE7002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841</c:v>
                </c:pt>
                <c:pt idx="1">
                  <c:v>485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885</c:v>
                </c:pt>
                <c:pt idx="8">
                  <c:v>821</c:v>
                </c:pt>
                <c:pt idx="9">
                  <c:v>806</c:v>
                </c:pt>
                <c:pt idx="10">
                  <c:v>857</c:v>
                </c:pt>
                <c:pt idx="11">
                  <c:v>576</c:v>
                </c:pt>
                <c:pt idx="12">
                  <c:v>143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759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1775</c:v>
                </c:pt>
                <c:pt idx="23">
                  <c:v>633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574</c:v>
                </c:pt>
                <c:pt idx="33">
                  <c:v>822</c:v>
                </c:pt>
                <c:pt idx="34">
                  <c:v>1601</c:v>
                </c:pt>
                <c:pt idx="35">
                  <c:v>2644</c:v>
                </c:pt>
                <c:pt idx="36">
                  <c:v>2267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1415</c:v>
                </c:pt>
                <c:pt idx="43">
                  <c:v>1495</c:v>
                </c:pt>
                <c:pt idx="44">
                  <c:v>1001</c:v>
                </c:pt>
                <c:pt idx="45">
                  <c:v>1208</c:v>
                </c:pt>
                <c:pt idx="46">
                  <c:v>688</c:v>
                </c:pt>
                <c:pt idx="47">
                  <c:v>198</c:v>
                </c:pt>
                <c:pt idx="48">
                  <c:v>1051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1867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2449</c:v>
                </c:pt>
                <c:pt idx="93">
                  <c:v>2612</c:v>
                </c:pt>
                <c:pt idx="94">
                  <c:v>2161</c:v>
                </c:pt>
                <c:pt idx="95">
                  <c:v>1764</c:v>
                </c:pt>
                <c:pt idx="96">
                  <c:v>703</c:v>
                </c:pt>
                <c:pt idx="97">
                  <c:v>1561</c:v>
                </c:pt>
                <c:pt idx="98">
                  <c:v>2641</c:v>
                </c:pt>
                <c:pt idx="99">
                  <c:v>2376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879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1203</c:v>
                </c:pt>
                <c:pt idx="114">
                  <c:v>1118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972</c:v>
                </c:pt>
                <c:pt idx="119">
                  <c:v>1254</c:v>
                </c:pt>
                <c:pt idx="120">
                  <c:v>891</c:v>
                </c:pt>
                <c:pt idx="121">
                  <c:v>661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527</c:v>
                </c:pt>
                <c:pt idx="129">
                  <c:v>505</c:v>
                </c:pt>
                <c:pt idx="130">
                  <c:v>282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353</c:v>
                </c:pt>
                <c:pt idx="140">
                  <c:v>461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185</c:v>
                </c:pt>
                <c:pt idx="145">
                  <c:v>92</c:v>
                </c:pt>
                <c:pt idx="146">
                  <c:v>340</c:v>
                </c:pt>
                <c:pt idx="147">
                  <c:v>329</c:v>
                </c:pt>
                <c:pt idx="148">
                  <c:v>250</c:v>
                </c:pt>
                <c:pt idx="149">
                  <c:v>222</c:v>
                </c:pt>
                <c:pt idx="150">
                  <c:v>237</c:v>
                </c:pt>
                <c:pt idx="151">
                  <c:v>115</c:v>
                </c:pt>
                <c:pt idx="15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2103</c:v>
                </c:pt>
                <c:pt idx="89">
                  <c:v>2103</c:v>
                </c:pt>
                <c:pt idx="90">
                  <c:v>2090</c:v>
                </c:pt>
                <c:pt idx="91">
                  <c:v>2070</c:v>
                </c:pt>
                <c:pt idx="92">
                  <c:v>2046</c:v>
                </c:pt>
                <c:pt idx="93">
                  <c:v>2020</c:v>
                </c:pt>
                <c:pt idx="94">
                  <c:v>1991</c:v>
                </c:pt>
                <c:pt idx="95">
                  <c:v>1961</c:v>
                </c:pt>
                <c:pt idx="96">
                  <c:v>1931</c:v>
                </c:pt>
                <c:pt idx="97">
                  <c:v>1899</c:v>
                </c:pt>
                <c:pt idx="98">
                  <c:v>1867</c:v>
                </c:pt>
                <c:pt idx="99">
                  <c:v>1834</c:v>
                </c:pt>
                <c:pt idx="100">
                  <c:v>1800</c:v>
                </c:pt>
                <c:pt idx="101">
                  <c:v>1766</c:v>
                </c:pt>
                <c:pt idx="102">
                  <c:v>1731</c:v>
                </c:pt>
                <c:pt idx="103">
                  <c:v>1696</c:v>
                </c:pt>
                <c:pt idx="104">
                  <c:v>1661</c:v>
                </c:pt>
                <c:pt idx="105">
                  <c:v>1625</c:v>
                </c:pt>
                <c:pt idx="106">
                  <c:v>1590</c:v>
                </c:pt>
                <c:pt idx="107">
                  <c:v>1555</c:v>
                </c:pt>
                <c:pt idx="108">
                  <c:v>1519</c:v>
                </c:pt>
                <c:pt idx="109">
                  <c:v>1483</c:v>
                </c:pt>
                <c:pt idx="110">
                  <c:v>1448</c:v>
                </c:pt>
                <c:pt idx="111">
                  <c:v>1412</c:v>
                </c:pt>
                <c:pt idx="112">
                  <c:v>1378</c:v>
                </c:pt>
                <c:pt idx="113">
                  <c:v>1343</c:v>
                </c:pt>
                <c:pt idx="114">
                  <c:v>1309</c:v>
                </c:pt>
                <c:pt idx="115">
                  <c:v>1275</c:v>
                </c:pt>
                <c:pt idx="116">
                  <c:v>1242</c:v>
                </c:pt>
                <c:pt idx="117">
                  <c:v>1209</c:v>
                </c:pt>
                <c:pt idx="118">
                  <c:v>1177</c:v>
                </c:pt>
                <c:pt idx="119">
                  <c:v>1145</c:v>
                </c:pt>
                <c:pt idx="120">
                  <c:v>1114</c:v>
                </c:pt>
                <c:pt idx="121">
                  <c:v>1084</c:v>
                </c:pt>
                <c:pt idx="122">
                  <c:v>1054</c:v>
                </c:pt>
                <c:pt idx="123">
                  <c:v>1024</c:v>
                </c:pt>
                <c:pt idx="124">
                  <c:v>996</c:v>
                </c:pt>
                <c:pt idx="125">
                  <c:v>968</c:v>
                </c:pt>
                <c:pt idx="126">
                  <c:v>941</c:v>
                </c:pt>
                <c:pt idx="127">
                  <c:v>914</c:v>
                </c:pt>
                <c:pt idx="128">
                  <c:v>888</c:v>
                </c:pt>
                <c:pt idx="129">
                  <c:v>862</c:v>
                </c:pt>
                <c:pt idx="130">
                  <c:v>837</c:v>
                </c:pt>
                <c:pt idx="131">
                  <c:v>813</c:v>
                </c:pt>
                <c:pt idx="132">
                  <c:v>789</c:v>
                </c:pt>
                <c:pt idx="133">
                  <c:v>765</c:v>
                </c:pt>
                <c:pt idx="134">
                  <c:v>742</c:v>
                </c:pt>
                <c:pt idx="135">
                  <c:v>719</c:v>
                </c:pt>
                <c:pt idx="136">
                  <c:v>697</c:v>
                </c:pt>
                <c:pt idx="137">
                  <c:v>675</c:v>
                </c:pt>
                <c:pt idx="138">
                  <c:v>654</c:v>
                </c:pt>
                <c:pt idx="139">
                  <c:v>633</c:v>
                </c:pt>
                <c:pt idx="140">
                  <c:v>613</c:v>
                </c:pt>
                <c:pt idx="141">
                  <c:v>593</c:v>
                </c:pt>
                <c:pt idx="142">
                  <c:v>574</c:v>
                </c:pt>
                <c:pt idx="143">
                  <c:v>555</c:v>
                </c:pt>
                <c:pt idx="144">
                  <c:v>537</c:v>
                </c:pt>
                <c:pt idx="145">
                  <c:v>519</c:v>
                </c:pt>
                <c:pt idx="146">
                  <c:v>502</c:v>
                </c:pt>
                <c:pt idx="147">
                  <c:v>485</c:v>
                </c:pt>
                <c:pt idx="148">
                  <c:v>469</c:v>
                </c:pt>
                <c:pt idx="149">
                  <c:v>453</c:v>
                </c:pt>
                <c:pt idx="150">
                  <c:v>438</c:v>
                </c:pt>
                <c:pt idx="151">
                  <c:v>423</c:v>
                </c:pt>
                <c:pt idx="152">
                  <c:v>408</c:v>
                </c:pt>
                <c:pt idx="153">
                  <c:v>394</c:v>
                </c:pt>
                <c:pt idx="154">
                  <c:v>381</c:v>
                </c:pt>
                <c:pt idx="155">
                  <c:v>368</c:v>
                </c:pt>
                <c:pt idx="156">
                  <c:v>355</c:v>
                </c:pt>
                <c:pt idx="157">
                  <c:v>343</c:v>
                </c:pt>
                <c:pt idx="158">
                  <c:v>331</c:v>
                </c:pt>
                <c:pt idx="159">
                  <c:v>319</c:v>
                </c:pt>
                <c:pt idx="160">
                  <c:v>307</c:v>
                </c:pt>
                <c:pt idx="161">
                  <c:v>295</c:v>
                </c:pt>
                <c:pt idx="162">
                  <c:v>283</c:v>
                </c:pt>
                <c:pt idx="163">
                  <c:v>271</c:v>
                </c:pt>
                <c:pt idx="164">
                  <c:v>260</c:v>
                </c:pt>
                <c:pt idx="165">
                  <c:v>248</c:v>
                </c:pt>
                <c:pt idx="166">
                  <c:v>237</c:v>
                </c:pt>
                <c:pt idx="167">
                  <c:v>225</c:v>
                </c:pt>
                <c:pt idx="168">
                  <c:v>215</c:v>
                </c:pt>
                <c:pt idx="169">
                  <c:v>204</c:v>
                </c:pt>
                <c:pt idx="170">
                  <c:v>194</c:v>
                </c:pt>
                <c:pt idx="171">
                  <c:v>184</c:v>
                </c:pt>
                <c:pt idx="172">
                  <c:v>174</c:v>
                </c:pt>
                <c:pt idx="173">
                  <c:v>165</c:v>
                </c:pt>
                <c:pt idx="174">
                  <c:v>156</c:v>
                </c:pt>
                <c:pt idx="175">
                  <c:v>148</c:v>
                </c:pt>
                <c:pt idx="176">
                  <c:v>140</c:v>
                </c:pt>
                <c:pt idx="177">
                  <c:v>133</c:v>
                </c:pt>
                <c:pt idx="178">
                  <c:v>125</c:v>
                </c:pt>
                <c:pt idx="179">
                  <c:v>119</c:v>
                </c:pt>
                <c:pt idx="180">
                  <c:v>113</c:v>
                </c:pt>
                <c:pt idx="181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841</c:v>
                </c:pt>
                <c:pt idx="1">
                  <c:v>485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885</c:v>
                </c:pt>
                <c:pt idx="8">
                  <c:v>821</c:v>
                </c:pt>
                <c:pt idx="9">
                  <c:v>806</c:v>
                </c:pt>
                <c:pt idx="10">
                  <c:v>857</c:v>
                </c:pt>
                <c:pt idx="11">
                  <c:v>576</c:v>
                </c:pt>
                <c:pt idx="12">
                  <c:v>143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759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1775</c:v>
                </c:pt>
                <c:pt idx="23">
                  <c:v>633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574</c:v>
                </c:pt>
                <c:pt idx="33">
                  <c:v>822</c:v>
                </c:pt>
                <c:pt idx="34">
                  <c:v>1601</c:v>
                </c:pt>
                <c:pt idx="35">
                  <c:v>2644</c:v>
                </c:pt>
                <c:pt idx="36">
                  <c:v>2267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1415</c:v>
                </c:pt>
                <c:pt idx="43">
                  <c:v>1495</c:v>
                </c:pt>
                <c:pt idx="44">
                  <c:v>1001</c:v>
                </c:pt>
                <c:pt idx="45">
                  <c:v>1208</c:v>
                </c:pt>
                <c:pt idx="46">
                  <c:v>688</c:v>
                </c:pt>
                <c:pt idx="47">
                  <c:v>198</c:v>
                </c:pt>
                <c:pt idx="48">
                  <c:v>1051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1867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2449</c:v>
                </c:pt>
                <c:pt idx="93">
                  <c:v>2612</c:v>
                </c:pt>
                <c:pt idx="94">
                  <c:v>2161</c:v>
                </c:pt>
                <c:pt idx="95">
                  <c:v>1764</c:v>
                </c:pt>
                <c:pt idx="96">
                  <c:v>703</c:v>
                </c:pt>
                <c:pt idx="97">
                  <c:v>1561</c:v>
                </c:pt>
                <c:pt idx="98">
                  <c:v>2641</c:v>
                </c:pt>
                <c:pt idx="99">
                  <c:v>2376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879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1203</c:v>
                </c:pt>
                <c:pt idx="114">
                  <c:v>1118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972</c:v>
                </c:pt>
                <c:pt idx="119">
                  <c:v>1254</c:v>
                </c:pt>
                <c:pt idx="120">
                  <c:v>891</c:v>
                </c:pt>
                <c:pt idx="121">
                  <c:v>661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527</c:v>
                </c:pt>
                <c:pt idx="129">
                  <c:v>505</c:v>
                </c:pt>
                <c:pt idx="130">
                  <c:v>282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353</c:v>
                </c:pt>
                <c:pt idx="140">
                  <c:v>461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185</c:v>
                </c:pt>
                <c:pt idx="145">
                  <c:v>92</c:v>
                </c:pt>
                <c:pt idx="146">
                  <c:v>340</c:v>
                </c:pt>
                <c:pt idx="147">
                  <c:v>329</c:v>
                </c:pt>
                <c:pt idx="148">
                  <c:v>250</c:v>
                </c:pt>
                <c:pt idx="149">
                  <c:v>222</c:v>
                </c:pt>
                <c:pt idx="150">
                  <c:v>237</c:v>
                </c:pt>
                <c:pt idx="151">
                  <c:v>115</c:v>
                </c:pt>
                <c:pt idx="15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F-449E-92C1-24C591AC3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2F-449E-92C1-24C591AC3E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Sheet1!$D$93:$D$274</c:f>
              <c:numCache>
                <c:formatCode>General</c:formatCode>
                <c:ptCount val="182"/>
                <c:pt idx="123">
                  <c:v>1023</c:v>
                </c:pt>
                <c:pt idx="124">
                  <c:v>1001</c:v>
                </c:pt>
                <c:pt idx="125">
                  <c:v>979</c:v>
                </c:pt>
                <c:pt idx="126">
                  <c:v>958</c:v>
                </c:pt>
                <c:pt idx="127">
                  <c:v>937</c:v>
                </c:pt>
                <c:pt idx="128">
                  <c:v>917</c:v>
                </c:pt>
                <c:pt idx="129">
                  <c:v>896</c:v>
                </c:pt>
                <c:pt idx="130">
                  <c:v>877</c:v>
                </c:pt>
                <c:pt idx="131">
                  <c:v>857</c:v>
                </c:pt>
                <c:pt idx="132">
                  <c:v>838</c:v>
                </c:pt>
                <c:pt idx="133">
                  <c:v>819</c:v>
                </c:pt>
                <c:pt idx="134">
                  <c:v>800</c:v>
                </c:pt>
                <c:pt idx="135">
                  <c:v>782</c:v>
                </c:pt>
                <c:pt idx="136">
                  <c:v>764</c:v>
                </c:pt>
                <c:pt idx="137">
                  <c:v>747</c:v>
                </c:pt>
                <c:pt idx="138">
                  <c:v>729</c:v>
                </c:pt>
                <c:pt idx="139">
                  <c:v>712</c:v>
                </c:pt>
                <c:pt idx="140">
                  <c:v>698</c:v>
                </c:pt>
                <c:pt idx="141">
                  <c:v>684</c:v>
                </c:pt>
                <c:pt idx="142">
                  <c:v>672</c:v>
                </c:pt>
                <c:pt idx="143">
                  <c:v>660</c:v>
                </c:pt>
                <c:pt idx="144">
                  <c:v>648</c:v>
                </c:pt>
                <c:pt idx="145">
                  <c:v>637</c:v>
                </c:pt>
                <c:pt idx="146">
                  <c:v>626</c:v>
                </c:pt>
                <c:pt idx="147">
                  <c:v>622</c:v>
                </c:pt>
                <c:pt idx="148">
                  <c:v>621</c:v>
                </c:pt>
                <c:pt idx="149">
                  <c:v>621</c:v>
                </c:pt>
                <c:pt idx="150">
                  <c:v>622</c:v>
                </c:pt>
                <c:pt idx="151">
                  <c:v>623</c:v>
                </c:pt>
                <c:pt idx="152">
                  <c:v>625</c:v>
                </c:pt>
                <c:pt idx="153">
                  <c:v>627</c:v>
                </c:pt>
                <c:pt idx="154">
                  <c:v>630</c:v>
                </c:pt>
                <c:pt idx="155">
                  <c:v>632</c:v>
                </c:pt>
                <c:pt idx="156">
                  <c:v>635</c:v>
                </c:pt>
                <c:pt idx="157">
                  <c:v>637</c:v>
                </c:pt>
                <c:pt idx="158">
                  <c:v>640</c:v>
                </c:pt>
                <c:pt idx="159">
                  <c:v>643</c:v>
                </c:pt>
                <c:pt idx="160">
                  <c:v>645</c:v>
                </c:pt>
                <c:pt idx="161">
                  <c:v>648</c:v>
                </c:pt>
                <c:pt idx="162">
                  <c:v>651</c:v>
                </c:pt>
                <c:pt idx="163">
                  <c:v>653</c:v>
                </c:pt>
                <c:pt idx="164">
                  <c:v>656</c:v>
                </c:pt>
                <c:pt idx="165">
                  <c:v>659</c:v>
                </c:pt>
                <c:pt idx="166">
                  <c:v>661</c:v>
                </c:pt>
                <c:pt idx="167">
                  <c:v>664</c:v>
                </c:pt>
                <c:pt idx="168">
                  <c:v>667</c:v>
                </c:pt>
                <c:pt idx="169">
                  <c:v>669</c:v>
                </c:pt>
                <c:pt idx="170">
                  <c:v>672</c:v>
                </c:pt>
                <c:pt idx="171">
                  <c:v>674</c:v>
                </c:pt>
                <c:pt idx="172">
                  <c:v>677</c:v>
                </c:pt>
                <c:pt idx="173">
                  <c:v>679</c:v>
                </c:pt>
                <c:pt idx="174">
                  <c:v>681</c:v>
                </c:pt>
                <c:pt idx="175">
                  <c:v>684</c:v>
                </c:pt>
                <c:pt idx="176">
                  <c:v>686</c:v>
                </c:pt>
                <c:pt idx="177">
                  <c:v>688</c:v>
                </c:pt>
                <c:pt idx="178">
                  <c:v>690</c:v>
                </c:pt>
                <c:pt idx="179">
                  <c:v>692</c:v>
                </c:pt>
                <c:pt idx="180">
                  <c:v>694</c:v>
                </c:pt>
                <c:pt idx="181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2F-449E-92C1-24C591AC3E24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123">
                  <c:v>912</c:v>
                </c:pt>
                <c:pt idx="124">
                  <c:v>890</c:v>
                </c:pt>
                <c:pt idx="125">
                  <c:v>868</c:v>
                </c:pt>
                <c:pt idx="126">
                  <c:v>847</c:v>
                </c:pt>
                <c:pt idx="127">
                  <c:v>826</c:v>
                </c:pt>
                <c:pt idx="128">
                  <c:v>805</c:v>
                </c:pt>
                <c:pt idx="129">
                  <c:v>784</c:v>
                </c:pt>
                <c:pt idx="130">
                  <c:v>764</c:v>
                </c:pt>
                <c:pt idx="131">
                  <c:v>744</c:v>
                </c:pt>
                <c:pt idx="132">
                  <c:v>724</c:v>
                </c:pt>
                <c:pt idx="133">
                  <c:v>705</c:v>
                </c:pt>
                <c:pt idx="134">
                  <c:v>687</c:v>
                </c:pt>
                <c:pt idx="135">
                  <c:v>668</c:v>
                </c:pt>
                <c:pt idx="136">
                  <c:v>650</c:v>
                </c:pt>
                <c:pt idx="137">
                  <c:v>632</c:v>
                </c:pt>
                <c:pt idx="138">
                  <c:v>615</c:v>
                </c:pt>
                <c:pt idx="139">
                  <c:v>597</c:v>
                </c:pt>
                <c:pt idx="140">
                  <c:v>582</c:v>
                </c:pt>
                <c:pt idx="141">
                  <c:v>568</c:v>
                </c:pt>
                <c:pt idx="142">
                  <c:v>555</c:v>
                </c:pt>
                <c:pt idx="143">
                  <c:v>542</c:v>
                </c:pt>
                <c:pt idx="144">
                  <c:v>529</c:v>
                </c:pt>
                <c:pt idx="145">
                  <c:v>517</c:v>
                </c:pt>
                <c:pt idx="146">
                  <c:v>505</c:v>
                </c:pt>
                <c:pt idx="147">
                  <c:v>499</c:v>
                </c:pt>
                <c:pt idx="148">
                  <c:v>494</c:v>
                </c:pt>
                <c:pt idx="149">
                  <c:v>491</c:v>
                </c:pt>
                <c:pt idx="150">
                  <c:v>489</c:v>
                </c:pt>
                <c:pt idx="151">
                  <c:v>487</c:v>
                </c:pt>
                <c:pt idx="152">
                  <c:v>485</c:v>
                </c:pt>
                <c:pt idx="153">
                  <c:v>484</c:v>
                </c:pt>
                <c:pt idx="154">
                  <c:v>482</c:v>
                </c:pt>
                <c:pt idx="155">
                  <c:v>481</c:v>
                </c:pt>
                <c:pt idx="156">
                  <c:v>480</c:v>
                </c:pt>
                <c:pt idx="157">
                  <c:v>479</c:v>
                </c:pt>
                <c:pt idx="158">
                  <c:v>477</c:v>
                </c:pt>
                <c:pt idx="159">
                  <c:v>476</c:v>
                </c:pt>
                <c:pt idx="160">
                  <c:v>475</c:v>
                </c:pt>
                <c:pt idx="161">
                  <c:v>473</c:v>
                </c:pt>
                <c:pt idx="162">
                  <c:v>472</c:v>
                </c:pt>
                <c:pt idx="163">
                  <c:v>470</c:v>
                </c:pt>
                <c:pt idx="164">
                  <c:v>468</c:v>
                </c:pt>
                <c:pt idx="165">
                  <c:v>467</c:v>
                </c:pt>
                <c:pt idx="166">
                  <c:v>465</c:v>
                </c:pt>
                <c:pt idx="167">
                  <c:v>463</c:v>
                </c:pt>
                <c:pt idx="168">
                  <c:v>460</c:v>
                </c:pt>
                <c:pt idx="169">
                  <c:v>458</c:v>
                </c:pt>
                <c:pt idx="170">
                  <c:v>456</c:v>
                </c:pt>
                <c:pt idx="171">
                  <c:v>453</c:v>
                </c:pt>
                <c:pt idx="172">
                  <c:v>451</c:v>
                </c:pt>
                <c:pt idx="173">
                  <c:v>448</c:v>
                </c:pt>
                <c:pt idx="174">
                  <c:v>446</c:v>
                </c:pt>
                <c:pt idx="175">
                  <c:v>443</c:v>
                </c:pt>
                <c:pt idx="176">
                  <c:v>440</c:v>
                </c:pt>
                <c:pt idx="177">
                  <c:v>437</c:v>
                </c:pt>
                <c:pt idx="178">
                  <c:v>434</c:v>
                </c:pt>
                <c:pt idx="179">
                  <c:v>431</c:v>
                </c:pt>
                <c:pt idx="180">
                  <c:v>428</c:v>
                </c:pt>
                <c:pt idx="181">
                  <c:v>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2F-449E-92C1-24C591AC3E24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rgbClr val="FF66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Sheet1!$H$93:$H$274</c:f>
              <c:numCache>
                <c:formatCode>General</c:formatCode>
                <c:ptCount val="182"/>
                <c:pt idx="123">
                  <c:v>794</c:v>
                </c:pt>
                <c:pt idx="124">
                  <c:v>772</c:v>
                </c:pt>
                <c:pt idx="125">
                  <c:v>750</c:v>
                </c:pt>
                <c:pt idx="126">
                  <c:v>729</c:v>
                </c:pt>
                <c:pt idx="127">
                  <c:v>708</c:v>
                </c:pt>
                <c:pt idx="128">
                  <c:v>688</c:v>
                </c:pt>
                <c:pt idx="129">
                  <c:v>669</c:v>
                </c:pt>
                <c:pt idx="130">
                  <c:v>649</c:v>
                </c:pt>
                <c:pt idx="131">
                  <c:v>630</c:v>
                </c:pt>
                <c:pt idx="132">
                  <c:v>611</c:v>
                </c:pt>
                <c:pt idx="133">
                  <c:v>593</c:v>
                </c:pt>
                <c:pt idx="134">
                  <c:v>575</c:v>
                </c:pt>
                <c:pt idx="135">
                  <c:v>558</c:v>
                </c:pt>
                <c:pt idx="136">
                  <c:v>540</c:v>
                </c:pt>
                <c:pt idx="137">
                  <c:v>524</c:v>
                </c:pt>
                <c:pt idx="138">
                  <c:v>507</c:v>
                </c:pt>
                <c:pt idx="139">
                  <c:v>491</c:v>
                </c:pt>
                <c:pt idx="140">
                  <c:v>477</c:v>
                </c:pt>
                <c:pt idx="141">
                  <c:v>464</c:v>
                </c:pt>
                <c:pt idx="142">
                  <c:v>451</c:v>
                </c:pt>
                <c:pt idx="143">
                  <c:v>439</c:v>
                </c:pt>
                <c:pt idx="144">
                  <c:v>428</c:v>
                </c:pt>
                <c:pt idx="145">
                  <c:v>417</c:v>
                </c:pt>
                <c:pt idx="146">
                  <c:v>406</c:v>
                </c:pt>
                <c:pt idx="147">
                  <c:v>399</c:v>
                </c:pt>
                <c:pt idx="148">
                  <c:v>395</c:v>
                </c:pt>
                <c:pt idx="149">
                  <c:v>391</c:v>
                </c:pt>
                <c:pt idx="150">
                  <c:v>389</c:v>
                </c:pt>
                <c:pt idx="151">
                  <c:v>386</c:v>
                </c:pt>
                <c:pt idx="152">
                  <c:v>384</c:v>
                </c:pt>
                <c:pt idx="153">
                  <c:v>381</c:v>
                </c:pt>
                <c:pt idx="154">
                  <c:v>379</c:v>
                </c:pt>
                <c:pt idx="155">
                  <c:v>377</c:v>
                </c:pt>
                <c:pt idx="156">
                  <c:v>375</c:v>
                </c:pt>
                <c:pt idx="157">
                  <c:v>373</c:v>
                </c:pt>
                <c:pt idx="158">
                  <c:v>370</c:v>
                </c:pt>
                <c:pt idx="159">
                  <c:v>368</c:v>
                </c:pt>
                <c:pt idx="160">
                  <c:v>365</c:v>
                </c:pt>
                <c:pt idx="161">
                  <c:v>361</c:v>
                </c:pt>
                <c:pt idx="162">
                  <c:v>357</c:v>
                </c:pt>
                <c:pt idx="163">
                  <c:v>353</c:v>
                </c:pt>
                <c:pt idx="164">
                  <c:v>348</c:v>
                </c:pt>
                <c:pt idx="165">
                  <c:v>342</c:v>
                </c:pt>
                <c:pt idx="166">
                  <c:v>336</c:v>
                </c:pt>
                <c:pt idx="167">
                  <c:v>330</c:v>
                </c:pt>
                <c:pt idx="168">
                  <c:v>324</c:v>
                </c:pt>
                <c:pt idx="169">
                  <c:v>317</c:v>
                </c:pt>
                <c:pt idx="170">
                  <c:v>310</c:v>
                </c:pt>
                <c:pt idx="171">
                  <c:v>303</c:v>
                </c:pt>
                <c:pt idx="172">
                  <c:v>296</c:v>
                </c:pt>
                <c:pt idx="173">
                  <c:v>289</c:v>
                </c:pt>
                <c:pt idx="174">
                  <c:v>282</c:v>
                </c:pt>
                <c:pt idx="175">
                  <c:v>275</c:v>
                </c:pt>
                <c:pt idx="176">
                  <c:v>268</c:v>
                </c:pt>
                <c:pt idx="177">
                  <c:v>261</c:v>
                </c:pt>
                <c:pt idx="178">
                  <c:v>255</c:v>
                </c:pt>
                <c:pt idx="179">
                  <c:v>249</c:v>
                </c:pt>
                <c:pt idx="180">
                  <c:v>243</c:v>
                </c:pt>
                <c:pt idx="181">
                  <c:v>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2F-449E-92C1-24C591AC3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en-US" sz="3200" b="1" i="1" dirty="0" err="1">
                <a:solidFill>
                  <a:srgbClr val="C00000"/>
                </a:solidFill>
              </a:rPr>
              <a:t>aktualizace</a:t>
            </a:r>
            <a:r>
              <a:rPr lang="cs-CZ" sz="3200" b="1" i="1" dirty="0">
                <a:solidFill>
                  <a:srgbClr val="C00000"/>
                </a:solidFill>
              </a:rPr>
              <a:t> 3.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52152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6070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7CDB3F33-D1A8-4C4B-9148-DFB56004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Praha</a:t>
            </a:r>
            <a:endParaRPr lang="cs-CZ" sz="1800" dirty="0">
              <a:latin typeface="+mj-lt"/>
            </a:endParaRP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64E431B2-80B8-4A3F-9CAB-585EBAEAA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08E4B9B-ADED-4972-8A2D-AFC4BD4C3B30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94B5E86D-9C1F-4211-9493-D470246C65F7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DA7668DC-6847-4ACA-8BF3-21E349342A55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14216832-7CCE-4866-94B5-3579E9EB2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30540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Obdélník 39">
            <a:extLst>
              <a:ext uri="{FF2B5EF4-FFF2-40B4-BE49-F238E27FC236}">
                <a16:creationId xmlns:a16="http://schemas.microsoft.com/office/drawing/2014/main" id="{3A836DF5-9929-4152-B578-21B3FA0D3B6A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63E5C4B7-D902-4DB2-BF01-C45374BA3651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307CEFC2-6D16-41AF-A7D8-C15801337762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818FDA6-8F69-4056-902F-8B05BE06E1D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E0016E27-4ED5-46C3-AA1D-D335B3810B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44B01991-CAC8-4EFD-B129-9A353D2B5042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68FAACC8-90C2-4141-A7EA-3B9A09C22F10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EE02F189-3539-4AB1-AA42-E330C96A5B32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6BF596F4-64B6-43D3-900A-9C492EF0CFC9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49FE403C-78EB-44E2-A91C-2BE365B26569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0F8B6C2A-CBE9-47B1-BC76-1E0C9F99D6E3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BCD17F81-7C93-4432-BEC9-2F0AB1586A02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">
            <a:extLst>
              <a:ext uri="{FF2B5EF4-FFF2-40B4-BE49-F238E27FC236}">
                <a16:creationId xmlns:a16="http://schemas.microsoft.com/office/drawing/2014/main" id="{37FAEA46-2FC0-440B-9688-EEDD2676EC06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4C0405A-C02E-4D35-A01A-1B81EFC6BE89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délník 53">
            <a:extLst>
              <a:ext uri="{FF2B5EF4-FFF2-40B4-BE49-F238E27FC236}">
                <a16:creationId xmlns:a16="http://schemas.microsoft.com/office/drawing/2014/main" id="{9C1BE106-1B95-426F-BA1A-A4FF9F8672B3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103040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EC01DB5D-F5C6-4DF8-8842-B526C27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90506" cy="576000"/>
          </a:xfrm>
        </p:spPr>
        <p:txBody>
          <a:bodyPr/>
          <a:lstStyle/>
          <a:p>
            <a:r>
              <a:rPr lang="cs-CZ" sz="1800" dirty="0"/>
              <a:t>Scénáře dlouhodobých simulací z 5. 3. 2021: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3B63C1B-3EF5-4361-A4F0-D220E50F816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64E63784-1412-4663-B4B2-F42D0405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A213C0B-A2AF-496A-A4E7-0DBC9215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1C2859-2513-4C6B-828E-5F997CC182B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E958DC-846E-483C-BC26-6AEF2DB3B78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95E2489-E710-46C1-87C0-3C8F7B1140A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3AF09A-B4EE-410A-A938-942C376EE8FC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0E8DD31-5BF9-4725-8006-D6F430E2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98916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CF97CFB0-4BD7-4330-AEDD-59CA9A72E5C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15ACD78-DD53-4B4F-AC88-82CBF5E32DA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2913616-7109-48BF-8756-0A9C382247E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DF0B9F5-D551-4390-B604-8AB372D83AE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ED6A8FF-B86A-451B-8E68-2751ED7352A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B18A3A0-CBC0-4F38-A708-081E12DE97C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E753ECC-0B9D-49EA-BF24-0EDD432DC02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5F78980-66DA-4DCF-8BEB-CE7BA8E2476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A97A1D0-784C-4C9E-9223-AACEE915FE2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D10697A-66C3-4CC2-9A13-62F2D823B17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3536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70611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87563B3-6ECC-44DC-8DE5-6060D52C7C0B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79DB1A9-E93A-4E80-B105-30065774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24042CDE-B0F3-48FE-8882-0AEAD918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31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066B90E1-E905-49E6-A6CC-66EE9E6B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80807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D6C8039-67A1-43CC-82E9-9E09CF62A7E3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2ACC6790-6A0C-4EC6-A7C9-F064C0ED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29A08C3-B406-42B8-A826-271B7DA9D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4DD8709E-F2D0-41D3-88B5-F20139452499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BBB20B8D-46F2-4B29-8DBD-B585E8FDD5A5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33720DDC-140A-4A34-8736-97CE9218C265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F16640A6-1BBB-4469-A008-DAED47080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04039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1EDCE35C-DDED-45D3-8483-BC94300A11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CF59448-48DC-46F9-B26F-1EC72B9FFB9E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2B38015D-41BC-41FB-9AF0-179F3ACBE77F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DA312B7-F921-4F44-9970-E821F939752B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2869BE67-20B5-4573-A486-AD531A0F9071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37618976-1F3C-4F1C-A035-A5500B71D07C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410B628B-B08E-44A6-B938-BA2ABEB07C9E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6A887BF8-1FD0-4B16-8027-EA551B2D9417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CBCDF673-AEFE-44CC-B405-9C341E236BC0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3A8731CE-7873-4D17-8ABB-C59DBAD085ED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9A72EC2F-DCF1-4BDF-A0C8-1CFA41699FB3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B9F3EB4F-1A97-4BD5-B3C0-8271F29FC71D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1FA7ACDF-2A55-49AD-9681-A50CBE2A6766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04D043B5-62D0-43B7-AC25-EF5DDEC095E8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FB83C927-D280-438D-8A4A-358858AE842B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220658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34D2719-BC91-4C25-B706-A3AB725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B6847DE-D540-44E9-BC7D-B42D49C6C949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28D63BFF-14B0-4329-9AF7-AAE2883E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513A808-9545-49BA-94C8-A4067E48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6266905-2448-4C9A-9473-082788854AE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F2FD46F-2C96-47A0-B87E-02B297F2048F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C303442-DACB-41EC-A388-E1BDAF1EA9A2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D5D373D-7809-4495-A503-FA464C12C5E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F4AE150-8731-4D9F-8676-F93E7588A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45535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524B4B2F-3A20-4DFE-A383-1EAC93DEB26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22ABCAF-2C70-431C-BEDD-9D44D779244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A47DD6A-91F7-4C7E-BE44-E24A28BE7A5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31EF28A-9B7D-444F-9D84-7A299321D3CD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A64AF2B-39BD-46A7-8ED5-B1715CA5A123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0DD6D0F-B0CB-4059-A8E5-A9A7DF96E5D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8E5EF87-E619-4050-BA0D-F000C3AF9513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A5C4932-20AF-4CBA-843C-5EF17E24D2A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0C8B2E2-8E60-47F5-B190-B5E74A58E95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7689976-2701-455F-9D7B-C84BB3D0104B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55883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85724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15C5692-65B4-4208-8902-1FCC7EA35D8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74F73AC-DA54-4C30-BCC0-ACDB82A6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9EDC051-BB63-4946-B1B9-67D3E2100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48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9FAADF1D-E6DE-49A6-9243-37AA1588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66507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CA795CA-6125-45AD-922E-3BAF43D2FC28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D2EC4C9D-D1CB-4C9A-849D-E2A92113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7E4994C0-BA21-4E9F-A609-E746AB5FF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2B0F936-57AB-4D20-BDD2-9F83EAC2C252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880EB66-66E3-4A79-ACDD-02F58DDD76D9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C046CCDB-97BA-4F31-A958-A7DE59AE7080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F068C3AB-8833-45FD-8F0A-F99278634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8698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20C81380-294B-48C9-BDEF-839D8EDA00A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7EB8AAB-4205-4872-BDC6-76B540D15CBD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3C288C8-2B26-4EC0-88D6-F72BEF49B4AD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AC72344E-0738-4AEF-8C20-47A10C1F87F9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B30A421D-1857-414A-BD1D-9F1D7ECD435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87E136E2-8B33-4D65-9AF6-5CD953DD1EB1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78565507-8C53-44FA-A13A-1318C87EA4B7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154EB91F-7E57-482B-A045-E18F864F40A2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E866C364-05FF-43B9-9F94-6ADD1D42FC8F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1406393C-38E4-42EE-B4CB-1C8838EC9FD0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7BECF50A-A426-4D07-8EB9-603BE7E75575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FE666BD0-5740-4224-97A3-26302EAECDA9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288E4F61-5EF2-4AD4-9584-09C734E7C2A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EF974A35-FDF3-4DA7-983F-AA9E9E69DD7D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F266EF80-6677-4EFE-AC53-11B2D1AFE30D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378193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1CEC9965-1D78-4A93-9E99-E0DBFA2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B19E0FD-DBD5-47E9-97C2-D9BCB8BAE43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A50F7630-9282-4238-BF63-5F8CCB1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891F53A-E9D8-4AFC-BF68-173E1051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CE45FE-9883-429E-9D7E-06CDE484B987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AA2CD9F-DED5-4CF1-9799-3EE7039809F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F4B4B41-41ED-443E-8344-65B68596638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EE5B1FF-17A1-4E0B-A62B-D8A2E624C333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83470229-B3DB-43CA-B5CC-B096E0E3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49125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B75296C-E1E2-41AF-A5B3-ED45BFC24C6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B97285-FE96-496A-91F5-AB8F2002797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67B29D-94C2-4FD5-824B-D16BCA51068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6988600-587A-4AA2-912A-2A9265428B41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C43F11-E30C-47DD-AE52-CC0CB52425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E265FE6-634D-48AB-87B2-E576BDFEA15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DC51086-A76B-45E0-B74D-47FEAE67CDF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E46EE8-67B7-4587-8979-1ADDADDA7FA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65F93D-F469-4CBD-A0DC-FCF02B4F623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B57EC63-FF11-4CB3-8348-665DDB3B5E9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15362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26904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283DDBB-BFE0-4E33-B56A-F38DB90C63F7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AE72DC00-8B27-47A9-A1E0-33E675890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2EE3D31-AED2-44C4-97EF-920B1D0B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6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</a:t>
            </a:r>
            <a:r>
              <a:rPr lang="cs-CZ" sz="2400" b="1" dirty="0" smtClean="0"/>
              <a:t>2021</a:t>
            </a:r>
          </a:p>
          <a:p>
            <a:endParaRPr lang="cs-CZ" sz="2400" b="1" dirty="0" smtClean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</a:t>
            </a:r>
            <a:r>
              <a:rPr lang="cs-CZ" sz="2000" dirty="0" smtClean="0"/>
              <a:t>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89776513-E8A9-412D-8C6B-A4CFD55E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36846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54C46FF-B694-4F9D-BF42-8595574A47E8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DCB05B45-2250-45B7-9B8A-20F10693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A63121CE-CDD4-475A-B9B4-09936309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A665547C-3493-4332-80CC-458B944AC9FD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9C70643-AB9C-443A-ADFD-B53225B2A1BE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AB28F901-76D7-4C57-B231-30579BFAFA55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6FF120D4-5C5D-4914-8907-F09E60145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25586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1F2D4F10-F7FA-4158-BF70-7D51756CE668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8604A200-BEBE-4FED-84BE-20F30FB0AF88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5325EA96-A669-4ECD-B7E5-F464FECAAD09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5BF5D025-1448-4FAB-A6BC-B325B227F669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3781BC9F-8A01-49FD-B4BC-239B42D218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6CFD2987-FE85-48D3-A790-C28CCEC39713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90E9A6CC-AF12-4B7A-A20E-FF1AD5143BAB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974FE934-9C3C-441A-B181-CFD2447E4C84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CA4E2740-46A9-45BD-9C0F-56FF52FA4100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B8D010C8-0CE2-4B10-A3C9-67F1C9106A92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A26133EF-E510-49AF-A0E7-E1D8885ECD59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E27F3FA4-1A6D-40EA-8982-79848C1DB79B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B1E73C60-895F-485D-A768-2528B7D15CA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9A9479BE-5DB8-4F0A-8D30-19FD3C57DFAB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6EB1FCC1-2899-4475-B510-D19D94C696E9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101708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73EDBC7-4354-41A4-88B2-43CA735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F9BF8D3-DB95-463E-8336-46E6D18F0DDA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032D2A52-F0AB-4DCF-BAD3-17FA007F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5A80382-D370-4C0C-BCFB-A4C9EBC2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98C80E-4644-46C2-9F45-0C4B3E0569AB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1DEA6C3-6D37-4755-BFBA-914D085F554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37D5AD8-2692-45C6-8CB2-D72EBD30C26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42A97E4-0E64-4496-B9C5-8F4599E569DD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3EA99C2-2117-4600-B9EE-0EFC5AB83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25688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C8B7802-67CB-4723-8D55-F6B55227DE5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EADD69B-C881-4F2B-9044-215CCFE577CD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9277BBA-61D7-4174-9BC6-55C475F7454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1050085-C663-43F2-B1E5-71A7E23CEC99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CE6D2E9-67B9-466A-9123-AFE6482B19E6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11931A5-2BFD-444A-B599-D32C1744AD9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EC93FDC-7888-4ABF-A1E7-5E1065D5920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4967ABB-3081-4679-AF7D-C803D69C527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19D3497-5835-437D-AC4F-6231DA8D00A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5E380522-0A3C-492C-BA11-17A200F18A2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9099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78988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072F1A8-33C9-4142-A291-B1585AC39BA7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481E288B-3730-4EEC-BA61-54FC7581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B34FF05-87F2-4B57-AF79-77350B46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51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1BB69312-7F85-4283-A208-E9F0577E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45638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2678929-0AA5-4A57-891D-6F624F321AA3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9A4339AC-C497-44CD-8044-DCA2CD377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6104078-1BA8-4DDF-89F2-8C7F18696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34A9DD4F-F940-4407-B5B9-FF6D6A413FDF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0F3497B5-FC63-4A52-B03F-98FFDF4FE243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BB7511B7-E304-4F17-93F8-63ADDE54D805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21B3A93D-4F0E-4A7C-925B-6C184D7E5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72785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A601D538-CE11-4BAC-B8D0-9FA631D658EA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70AFE0D7-F1D1-4196-A000-695445F64918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648DCB5E-22D1-499E-9A0F-E0E508CDDE3F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E5B8F9F3-B7EE-471C-A0CF-2467D020BE42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E98DB49C-3BF5-4BEA-9802-27E46207EA9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1E1BAAE2-5996-4E57-B26E-743FCEC60622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3484D6F8-3314-4C6B-8FA8-F8677671375C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8A6BCE84-D70A-4684-8B37-F7C4477955D1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198728F2-92C9-4E98-AC7C-536B57F8E7EF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FF0CC45C-296F-4B70-B089-C4D764B0CD1D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CF34F4C4-A784-4E5B-A987-CF22D55D9F7B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69DF3BC1-1140-4A71-99CC-1489F36E414A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D32B514D-D4D4-4F22-A30F-1007D6FE89FE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14CD8817-22FD-401D-9711-F49802065450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B923B688-1054-4495-8820-4CD00366CCB2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178773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6A8025B-EDAB-4727-8D02-CFBEC02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29763B0-FD75-4F5F-AD04-D31B43E4E4C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E9ADD8F-3F05-4320-B639-49AE2D527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FE6782F-FDA8-4D2A-87BA-D85FBE91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31C3A40-1F95-42EF-86C9-8009DB3992C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6BD96F2-6EBE-46D0-9946-A253F4565EB6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D804BA89-96C4-4A45-B45A-C349505BEED6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486738F-4611-43B0-96C2-A3C3F6E1610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3D4901-026D-4655-817B-2404C8F1F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25907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E3546257-0851-4D4C-9D16-89B73E17DEA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D34BB44-7D7F-4903-A177-DC72A239C02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332F324-44EE-4DA2-B88E-5DDA1FFDF1AB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4CC675D8-BA6D-4501-BF27-4639D57F71C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4BE04BE-DE15-4D56-8E02-1351BE1B1D41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1CC90978-D877-4DCC-B7D9-C4DF35D23A7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B6DB81C-3517-4208-9501-D2302824346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9F76023-BFC2-45A3-B6D7-839BFB3ED0FE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DB4C7E0-7986-4DF6-A04D-EA99B83532F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6E8E4E73-96E3-4814-8725-D9C13E59BB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818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91703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2108C24-4A2A-4FA6-A9DF-7563FBF2B4E5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927962D-8498-4644-8AE9-595122743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193252F-CA57-49C4-B3FC-F515016E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122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077D5A18-A548-4DFE-945D-485DD0FE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54430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D7D2311-A0AE-4CD6-9763-74DF279098B7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1F9DB65-BFCA-45EC-AC2A-75A6243EC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F90AC09-1246-424E-9DA3-07610230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0E43AEF-4C63-428B-B0CE-5A30B860AA5A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D0FBEF83-0EE8-40C2-B24D-708D2E5CA8B0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A8D2D1B1-6D5E-4224-A825-ED2BE35C8DF1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AF5F8AF1-4BA8-410F-982F-291031AA8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34551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7F8150E1-6455-49F8-9BA4-5DBC2D570D2A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6B2FB71-CC2E-4F72-B083-A3DF90E86D8F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28040FF-EE8B-4042-9999-B32E7186882C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395B0937-9D2B-421B-B2C8-B8C645340029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93D59FA1-E4D3-4BD7-B251-18278973D051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12047D92-7EEF-4761-8787-13428B219E3C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288741E0-3538-4695-AB13-FFC02267AA75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31ADA4B6-B44E-4F08-8BCB-9375786FB718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2D1430CE-135C-4794-BEB4-DBA736F8C651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C80C9DC1-8D15-4ACD-B243-5582D88F2006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0D19CCCC-8EFB-4BF7-8C5C-3196E40AD1A0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E82BE514-908B-4711-B95C-6847C36D100A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FC1E5E1D-2EEC-464E-BD0E-E6769646B426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B49FBD0C-0281-4359-809A-A8D1F2CA535D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68B2C022-9CA2-4C95-8F34-2A4E4C9DE4A5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352335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3C82B67-2654-4764-82DF-92A979A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2A155CF-20F7-46FB-B244-A083D51FF047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F63CCD5D-5C2D-42DF-935B-F5A4D8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F2C5E083-9532-4161-9D18-5F54BE1D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AD4A72-E2D1-4F32-A3F0-0437FAC626A4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B4BC4D3-28E8-49FC-90B2-27DB32B23781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FB9F4D2-C95F-4457-B9DB-EA57F557D0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49DA3A9-2410-45BE-A077-28C0D295106F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B76CF1-3C27-49FD-9DB8-CF4E36D8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93684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BBF4E98-8387-48B2-822F-EBE7A4FC9AEB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1A907B-51FE-4190-BFE7-9D342C85683B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62D6E80-9959-4B82-BD64-06E7C3902266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0152E59-FFED-48AA-9686-22EA97DF55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CF1D58A-F30A-41F1-A125-8580E664AE5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98732CF-2FF4-45D9-9226-8AC81169925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22CF3F-493F-460F-A619-EE80DC5CB72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929772-AA32-4FB8-B82C-1F61F82C1CA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87ADFE54-6CDC-44E9-A1B1-C1C7E1E8361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C6668E3-028B-4CF4-96FF-A47F9558945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355004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20542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670E60-361C-424C-8FC3-F249C0B8F0C0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29A4688-5571-4A6C-A8DD-71954004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1B45A47-C044-4284-B903-26F210CB0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3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F32627B1-7B5F-49C1-9363-FD833CF2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54430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56C54B1-EA08-4C34-8B59-8C46F4CDE79D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6845BE4F-A1A3-4C35-BED5-1ECE038EB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A8BF74F-FB33-4C97-9C04-8118C53B6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C502A8EA-D715-4172-9005-B1B78B4C8CCF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AF56A94-F7BC-494D-8213-F0262E0D63EA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1E6B7366-6139-47E7-BA26-805DD9C4AB5D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0418244B-0C80-41C1-9267-B4A9A7B6C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8283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97088DF2-39A5-4C89-8D70-6A52016BDE4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8C40C88-8A39-4F72-AE93-DDAD4C1773D0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FF0D4982-3B39-45D9-A692-215DCCEC0424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7D761180-5E09-4A87-9BCE-F7F7BE7C03C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66DE6AA6-D870-466A-B712-844823136651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2DC0DDA8-A550-4331-BD8B-70BB945489F9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A0B6F313-6DDB-4057-95C5-B22100F00616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90B78DC1-ED2B-461D-B73C-29855F8E7A6C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74648726-6A30-41D1-AB87-078E3D557ECE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133CAA8A-37F6-4A67-B7C8-82FF58634147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FF6C47C0-1855-4B69-BD7A-B0A6303FE9D6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CA34AD15-24B1-4BAD-B9F1-768C95EAE6D8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DF9BFB6A-00CE-42F7-9824-1F742665782A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832DB954-271B-4DB5-8234-A6B64762AE10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D391286D-923B-4C08-82AB-CCDCBF027ED4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34561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88301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344D056B-5824-4923-99F1-0FBD3ACE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87296DD-515D-4C5E-B2B2-399748398015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D2862D71-72FD-485E-9913-E16C099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A61B2F0-36BB-4910-B106-64D9A51A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2870CE8-C78A-4AB2-8F08-AFADDE1D5166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7329FFD-8BDA-4DED-B0B8-C2CFE4B9BA88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DABD9A6-D8E7-428C-94F1-A2D795B2884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86D5D96-E80D-4207-B5C1-3F4566DD5386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DB807EAE-8F0E-42C6-97A3-F5DBC98F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3434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47FB541-B6D5-4B4A-9F45-8D5D199EE3F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8807DE8-1851-4A97-A7E6-08C2BB0F560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40231D0-BCB9-41ED-A983-6BD309BBA711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B3BE2B3-6440-42C5-BFF3-0375925FF66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26F8F70-1097-4F87-9EBB-6A43A3FB839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313D3D7-4E07-459C-8C1C-508C3F09C22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CD63900-BADE-45D1-ACAE-6568836AADEF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0A25197-BDEC-4742-8120-A817BCAEF094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7DF1120-392A-42B4-95CE-D3BAC859EF7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A95C4940-460A-4493-A50D-D0EF0AA6137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046055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05946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54CB9464-959C-438B-9FEC-AF0FFDF5EB00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1FCE8F7-3425-403C-80CD-A5550795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25C3D6A-A44F-43DF-8A82-C48984AFB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61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D876DC89-AD64-4755-8413-1B471B31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22546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BB21022-DFC0-4130-B849-7DC3843B146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3BDAE3C2-1CDF-4CB2-A420-CEFC50772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A286BD9E-D20E-4588-99E7-79DB39991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273C4D0-5A5E-4ACF-A207-361F91EAA268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EF297A11-8418-4541-884F-05DC158641E3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141073EE-AE71-4205-A2EC-95B648C0852E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3E49BDBB-0CAE-4F29-A059-AAF2D9820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65609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5AE02261-66F0-43D0-9A90-45F1F6A0932D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23DC4A01-07B8-4A9F-B11E-485DB8F19216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47403022-3A65-440D-9687-327074A98E76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1265F5C1-1139-434D-94A3-7711D4F22C6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FCE88826-CBD5-422F-826E-ADA7361A19BB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A5C794AE-F29B-4416-949A-E115677FB269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13419798-B91F-47BD-B50D-A6B9C4D76E7E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C3C4D578-0AB2-4CB6-8EA5-D820DA228E5E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9AA69BB-220D-416C-96BD-009068AA84B9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B1F3C5CF-8AF5-4B5B-9D5A-9A1568ABEA39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09486E06-EA28-4B13-8D57-7B0D38D14DBF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F56B0664-C939-4787-89D4-B5F4103B37AF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60240B43-DF06-4F62-A864-E4283BA66B7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1E04E210-ED56-4DBE-804E-DD3E3F4AAE17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F1338342-D91B-44FD-A813-61FE80FE8FCA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160857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742F164-24D3-42B3-8C87-53AB25B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E089C40-2113-47EB-9C22-7ACA2E1394A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9E394F07-CB65-4788-9325-0E48B6C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270D111-E416-493D-9A3B-C5722A9F1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6439632-5745-4819-9F2D-A0E181389E1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D414A5A-6F92-42C7-B2D7-7943B44BDD57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0BD3403-5890-4AEF-A5D6-ADEA1F957BE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9A2D86C-CACC-4ACF-B6AE-F4B34349C8CE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2D7B126B-CAD4-4A99-A533-F0392C01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5496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916702FC-4F73-440D-8C7E-4337AA38C7E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07CDDDB-3B33-4DA2-9F90-DE19E9EAEF3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94766CE-7EFE-48E1-9030-7B74E9BEE98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063BEF3-D4BF-4129-B8AA-0F7C6646F9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B295502-4B26-495B-A8D5-1496A7F4DB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01671E8-8931-434A-BFCF-275A38ED4B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6459166-931E-4BEF-B549-0CDC0D7BC287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3F9D043F-0254-40A5-81EA-6787071B8C5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C71F2DD-0A7E-4971-879C-6FA0D7325E0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B04714B-239E-4BBB-9F04-EBB0D158414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99464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Pardubický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82015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D5D2337D-3FE4-4577-A581-C5358E91E998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CAA26C08-839A-433E-B95E-E0A49F08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DCD7EE8-C8B8-4A9B-BF33-A1ABC80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5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1CCE08D6-EEFF-4F35-85B5-23648596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936EF9C-3CD2-4DB6-AA4C-58FD273C9A3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AF1F11E8-60BD-4828-A05B-C35CC5C7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5180ABA6-583A-4037-9DD7-85F6948F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ABC8ACF8-1F51-4E2A-884F-842205D56CD7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864634D-E496-4CD5-B2B8-452132CD76D5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FAACA628-6D03-4B54-A3AC-307A440EA3C4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37339D54-2F19-4E52-824A-9CB2F6C42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49382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6B2B7198-775D-40CC-888C-04447FC6704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8870067F-3751-4B17-8E8D-E63F25F6C28B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54DEDBD4-FB08-44D9-8A78-856A1D2EBF15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ED027E21-15A6-4620-AB3F-33D351F449C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BC4B9F54-A83C-4D77-ACC9-AD022D4AFA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E096B705-23DA-4CD2-B44D-982B93E48A63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22BC6B75-E2BA-4CD7-BCD5-CC11C2338313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5E151E2F-B95F-40EC-BAC0-46DDFB99D244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2097D5AA-F3AE-482C-9FE1-C327113B2508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73863B53-D715-46AB-83A1-7E3CE46EA090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E45A3F7E-E3E2-4729-B878-2182355AB4C9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60682EF9-4320-4E27-8F10-8610781AE827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1DD367B6-6BD8-47A5-AC3C-8A1400E8C9C9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EDD74192-9FBE-4461-BD93-49539FA377CC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F69AB8AA-3BB9-4149-8445-F439EC2CF455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491975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81D70A9A-9B6D-4E55-8E93-13BC038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084B19-B93D-4BFD-BF67-75D50722C87E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5EC80F8F-3B0B-4FF5-B7C1-0CACA814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7C66F021-F6B8-46BC-8BC8-2927DDF9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5DBC945-0635-42C5-86C4-B5D12BD1F6E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742DCFD-DF58-4DBB-BB54-C857C600FEA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9B1ADB8-C2EF-4172-AE80-E5A7504948D3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B660727-A187-4AFF-9AD9-0F8DA3E16FE7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FAC9383-FC7B-4207-A71D-2293AF8C4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9207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DBD7358C-FD05-4B7C-8016-CCAD6F706E1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69C2071-4B32-4E99-9A85-C7D1C977A006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1E10613-8A50-451A-B34A-C1B9EABF0683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FE1D25F-1C12-407D-AFAE-A991B3735AFA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89A647B-B064-4541-9138-A01C0804F60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B0333D9-2294-4749-A0C8-B9FFBBAC68B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5E36A25-FC84-4BA0-AACF-62960D2BB0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FF9B8ECA-A770-4016-8DD3-5E3C1E6FA81F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40D957-7368-4ABB-88AD-5042619E308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F3F71425-D34E-4816-A7E9-0D965B80A376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47453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6182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9E7E42E-40F5-4986-975A-FE2453F4D00A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9B335C9A-9B59-401B-8DCD-793D5FD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278B6C7-2152-4A4D-A3CB-B1767C3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26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9354FB77-6224-4AED-9838-681F75FA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8121D7C-57EA-4C57-B378-F83899298BA5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BB5F7FB7-89F0-46EC-BCCB-E14CC515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BA265E69-E20D-4309-8D0B-4B5E4A827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380D2421-67F8-4E2A-B17F-530569DB78DF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F50BD61-5DF9-47CB-89A8-A7A5B7121396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9B33DF0C-DF4A-40DD-9959-498F82419388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F0F347C9-0314-4B1E-ACC2-EC7085C5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75134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FAB90AE7-0BE4-49DF-9B93-F5FEDB35629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DEFA1FD-D750-4438-AFF2-750469467B6B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1EBAFC83-D1F5-4E2B-8BF6-4DE825C2AFAB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E7BA120F-E105-4EA8-9E41-3D5CC5ABD47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371581BB-A056-4D94-978E-029BECD5736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2FDEA164-D501-4470-BA31-5F3FB34995D0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CD4BAAF3-1AE6-4BA1-88EE-F21F6FDFC099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9FBFC662-1E2D-4B8C-9688-EF98F3275ACC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6EC645CF-5D27-42A3-BE8C-7BB262EDA4E4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3E228602-FCC0-43B6-8122-FB6103098B75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56D6C0F5-958E-4C11-A1CD-1DB9DFB3BF6D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5E678022-2B4D-444C-956C-E0BB0A0011D5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3B8EECEF-8421-40B2-AC24-6935A9A263B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FAED3AEE-36C8-4DE9-A09B-588939EA4EF6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5DDE34B9-4A74-4110-9831-F9695FBAA390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3924138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023300F0-62D0-43A8-B8E0-EF5E7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24769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9">
            <a:extLst>
              <a:ext uri="{FF2B5EF4-FFF2-40B4-BE49-F238E27FC236}">
                <a16:creationId xmlns:a16="http://schemas.microsoft.com/office/drawing/2014/main" id="{D03AD4FA-E3EC-4D94-9C52-2E9AFE72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BF6D6896-94A4-4A9E-A546-841E25CC019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4CEF76-D475-49F7-B219-25E3C855016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CE740D9-13B5-457E-880E-DAD9721FAA50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CCD774D-83D3-4E5C-B2CA-8C6682C1A3B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DACFBED5-2D79-4D5F-9335-C04FE39B5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08142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623C09ED-D7F1-4228-AF33-CD16C60B24C3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331B646-A3A4-4C05-9A3D-CC4F47437F43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EA0AFBD-D0AF-4301-8D88-011497EF2C22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C746D7AD-6DA9-401B-9F39-FA4A51A15652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C37068-0E8D-42BB-B746-A71C06ED1E09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B29346F5-2B1E-4AF3-9D4B-DBC8CA03D4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B4CA88F-C2B5-4E6B-BA02-C37978A9D6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CDFB5F9-A4A7-464A-A872-0594D82FB52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F5DB8E-096D-4204-8450-4F00919472E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847235-81A0-4162-815B-B6C46993D0D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202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</a:t>
            </a:r>
            <a:r>
              <a:rPr lang="cs-CZ" sz="2000" b="1" dirty="0">
                <a:solidFill>
                  <a:srgbClr val="000000"/>
                </a:solidFill>
              </a:rPr>
              <a:t>S</a:t>
            </a:r>
            <a:r>
              <a:rPr kumimoji="0" lang="cs-CZ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785780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37098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pic>
        <p:nvPicPr>
          <p:cNvPr id="21" name="Obrázek 9">
            <a:extLst>
              <a:ext uri="{FF2B5EF4-FFF2-40B4-BE49-F238E27FC236}">
                <a16:creationId xmlns:a16="http://schemas.microsoft.com/office/drawing/2014/main" id="{8B033BD9-97CD-4F86-9C07-63409E312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CCF0848F-6F2B-474F-B34F-B75E2552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168530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40D27C28-8A18-4699-90B9-B0C482F0F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FEEE2FD9-750A-4F4A-826C-5E678AE7DADF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7C76AF1-0866-4AFE-B788-1E6FA187424D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985326C8-5A04-4A31-B761-871B57CE2CE4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E266822B-E9CA-4EFD-81EC-86DC6035A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8471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Obdélník 39">
            <a:extLst>
              <a:ext uri="{FF2B5EF4-FFF2-40B4-BE49-F238E27FC236}">
                <a16:creationId xmlns:a16="http://schemas.microsoft.com/office/drawing/2014/main" id="{70DA58D2-2729-4CB3-ACA0-743DE0F7995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4514DB1-2608-4772-BD22-1E95F217DAB3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F3AE8AC8-D3CB-46A1-854C-317BCAE6D52B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1CE6F520-AC5A-4A38-9D96-C3F066F5861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9EA5D2E0-35ED-4E84-A6BC-97E37364C95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AEED1791-E568-4226-AC7A-6BDFFC579FD6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D74BF95C-E9B5-40C4-8250-EABCB0DB1228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5A4CCE5A-A53E-4198-B5A2-05601AE48388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1BF3E86C-385F-485D-B205-E94E3582CF88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28BEA07F-BA56-44EB-A815-E2BE283D5ED1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190AC01-F29E-4F08-B724-488D55AE7E36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639F8B71-5674-42E1-AECE-25E712788BB3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">
            <a:extLst>
              <a:ext uri="{FF2B5EF4-FFF2-40B4-BE49-F238E27FC236}">
                <a16:creationId xmlns:a16="http://schemas.microsoft.com/office/drawing/2014/main" id="{96FCAA9B-AB89-4B3D-ADB9-2FA506A2DF1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5F88DEC-B6C1-426B-A22B-C04DA7C75876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délník 53">
            <a:extLst>
              <a:ext uri="{FF2B5EF4-FFF2-40B4-BE49-F238E27FC236}">
                <a16:creationId xmlns:a16="http://schemas.microsoft.com/office/drawing/2014/main" id="{7A974987-6A91-4F04-833F-815E13016332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1602960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952F576E-9CEE-4FFF-8CAA-34701B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04944BB-9923-4D2C-9566-235A78FCE121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CF92AF91-B762-45C9-8B66-396DE515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E2EA9C0D-FCEC-4063-934F-1E76ED863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E7129EC-8A1D-4E34-94B8-90D74DE2CB2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C4E844D-4EB5-44C9-B017-FBBC979E6FE9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AFEF71-BF7C-4A3C-A007-ECFFB6A5CB2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F160523-5364-446F-BB08-1804606A46D0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7FE23912-0D76-46D4-90DB-6B53BE428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72703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35C534F5-8C84-4E5D-9E6D-632A4701F2A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394955-2D3D-4751-A45A-71363649800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A81B0F-AFB7-4F8D-BC38-372ADC036E5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22929C1-3A7B-4BBB-A1C9-04D374DA7AA4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21F51B7-34DF-4F75-B8DE-2BDF4FDAD98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8E8E9B8-0523-4609-856B-BC8ECD4C77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66BA469-60A9-4906-9507-39BD24046239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9E01260-5E0D-44D0-BC3E-0EAAD37872F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8A084-EDEC-43AA-942C-C606F8B1380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83052A-8CDC-4A04-BD36-874B845616BA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18270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35669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C11A5F9-6E70-4AB3-A2D6-A43800E06D73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3EDBDD9-0A98-49B5-98B5-2391A0A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91EF0A4-DAF1-4977-A17A-9CDEBED6A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866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1F27C1B2-BAD2-461A-85B2-FB6C2D25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63223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55B1B33-875C-4AB0-8FC1-623B2A45717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73E4776F-1AB7-472B-BB00-BD42AAD6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A2F3F83D-933B-435D-AC16-50130BF2F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C0393A32-D3DD-48B0-9CA0-8E911509A7B9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AE56E27-371B-41E6-B5E6-47E722918A6A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9C2D97C2-EDEE-4583-8164-7EA218847797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926429EB-C15D-417F-97FD-CB1269E15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6420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7EC3261C-26B0-402E-A741-925F9C18AC4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CF2AD9F2-CAE6-4F6C-B372-E2A3BE24FD70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5B4FFDE2-CC55-4CC0-A7B0-C029993D814E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DC3C5FDE-373C-48D2-8B2B-E403FF42B2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D195D961-D48F-42C9-BDB7-2024BC738DE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8D3F00C5-2E0C-45F9-97DA-71A508A86D38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EEA81164-6A6F-423E-878B-865308D14A71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33AA0B4B-52B7-4614-801B-481A2C795858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B7F4DF52-4AA0-4DF0-A957-722C61052ABA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EB6FE485-C539-499A-BCBF-D11646B9A87D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F927BA05-D208-4810-A927-9CDC3984CA47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F1901BA-1E48-42BF-B387-AD7B3660863B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986217AC-69BC-4132-9359-1415CFB35A19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DA6277D9-A82D-417C-9C08-F2B8260FAE4A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EEEF7B92-FD4D-4758-A69E-249F679D33FC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1236428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E1494C2-6234-4BF4-8141-8730970A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A352F46-2F67-4118-AC22-CB5643C4ABC1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44A28407-53DD-4FF1-90F2-7AB7ACB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846CD8AF-D983-4803-AB79-24F2DC53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C12EC27-A98C-4AA6-A257-35AE171C470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72ABCD-F31E-47EE-B80F-961FEE76239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C6E38A1-0704-417B-8DDF-EEAF1264456D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A4057-F711-4B2E-BDE9-B6553CFDFB59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99CB9F2-F4AE-450B-BB94-EEC00955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7123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1497D2E-E360-4645-B52A-FD2326130C8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42D833-4611-40AE-A055-0880CAB4719C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B24A16B-306E-4765-A271-F6F9266FD394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CB2F006-10BA-486C-81E4-2C90BA30EE3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BA3470-D79D-4357-B58E-4526E373F31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3FE0C7A7-3280-4FA2-B3CB-D889FFA4CB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376000-5761-4A2D-A38E-6767A361D7C1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A834CF-2362-458E-90A7-2FA8053E47C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C9FDCE-D439-4EA3-833E-64F012D75C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EA3FB76-0613-431D-B643-7B2361BE26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206190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75662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79F2F1C-1E02-4493-9BAC-A9AE545F3BF6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297EC15-AE1E-4212-B5EE-3E891850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5196DF22-A3B4-4A62-B13E-5DD851460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610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1">
            <a:extLst>
              <a:ext uri="{FF2B5EF4-FFF2-40B4-BE49-F238E27FC236}">
                <a16:creationId xmlns:a16="http://schemas.microsoft.com/office/drawing/2014/main" id="{B7A5EB94-2EA2-4C0C-9E2D-1A450F1B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37565AD-DC9F-4C37-9AA8-3AD83509735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25BCF487-ADA1-4DD2-8F64-F1F515AE1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01891FBD-4CBA-4184-A150-49F7B0F4F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6A73B17-A9E0-4EC7-A718-389A36095344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E526F69C-061B-400F-9EA4-8D236FE4F49C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6447A09A-7A94-47B6-9634-29F2B331B804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">
            <a:extLst>
              <a:ext uri="{FF2B5EF4-FFF2-40B4-BE49-F238E27FC236}">
                <a16:creationId xmlns:a16="http://schemas.microsoft.com/office/drawing/2014/main" id="{2AEC3A7A-D9FC-40B0-87E4-AAED92BEB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82410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40D6D5BC-338D-48C9-B6C2-AE4987390716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252A0766-1D43-4EAF-8032-45F3D5BFAFEC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F2893FEE-EB9B-4443-80EE-822AE0150A19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EB26FAFA-7186-4658-9105-3C52AA2FEA33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82217505-0C1A-43A2-9859-05A43FB78191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B177163D-A010-4B71-9604-7B46DF7005EC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B5E76719-1AC2-4133-B955-CE1DDF54E383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0E647ED5-958E-409F-B927-1D0386C3319B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47C10B0E-65E3-4117-9559-F5F00B84612D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129C7076-1CE3-491F-879F-020E6481467D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AF590DD0-7C13-4C41-AD1F-9EB19549A0F5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7F140BAF-CC87-422B-AFBF-915867D40427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>
            <a:extLst>
              <a:ext uri="{FF2B5EF4-FFF2-40B4-BE49-F238E27FC236}">
                <a16:creationId xmlns:a16="http://schemas.microsoft.com/office/drawing/2014/main" id="{8B8A8F49-D61D-4349-BBF7-0DC958E3E9D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7B766AC8-D924-444F-82CF-0451918A398A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id="{5F75980E-CBD3-4A81-A9FD-05F53E24C82F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4045007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D4CFA600-849E-4114-A62A-33B6C70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461B82D-D68A-43AE-85C4-EA708C6061E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4E3BBD0-FEF1-4B69-B3E3-8FFF4E9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D2B73A00-235C-41BC-B4DE-64D5AC58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6FF5331-B084-4E57-BB8A-7BE394792D3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CDBA1ED-FADD-4526-943C-45149C0D9930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2C42D81-6D4B-4D6E-8BF9-B3AF8C95C13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3542E207-A8CC-4F2D-BB06-B47775C403D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id="{5E05DEE3-FE5C-4977-AF67-8F9540ED4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64729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F439B072-C430-45C1-8BB9-CE9FA0276CB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ECBFBF2-F783-4814-BF69-CC43815C3E1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7DA3B7-D56B-42A5-952E-101239C9DEB0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59587A96-78E2-4FE6-BE61-62A05DA704D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3BECFCE-F235-42F7-B6B5-8B8F697DE1D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DE7EBC3-B345-43F1-8DCC-FF45A4A9D7D0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B0E1AEA-1754-45AA-B6B3-BEA80AFA818A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6B55948-3257-404A-AEE3-AE98823B543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5BBF42-0676-42CF-841A-9C4D3224356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ADC0C073-0A9C-444E-8F3C-963E2388737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30180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21420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1E6A3B-827B-48D6-ABE4-688009FD686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8B7070E-1779-466F-8104-BB034000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3" name="Picture 2" descr="logo MoravskoslezskÃ½ kraj">
              <a:extLst>
                <a:ext uri="{FF2B5EF4-FFF2-40B4-BE49-F238E27FC236}">
                  <a16:creationId xmlns:a16="http://schemas.microsoft.com/office/drawing/2014/main" id="{82FB1027-4546-4CFD-AA25-9AFDC3A3C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1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34297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1">
            <a:extLst>
              <a:ext uri="{FF2B5EF4-FFF2-40B4-BE49-F238E27FC236}">
                <a16:creationId xmlns:a16="http://schemas.microsoft.com/office/drawing/2014/main" id="{C65D98E6-0671-4FE1-B807-980E9650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9453" cy="576000"/>
          </a:xfrm>
        </p:spPr>
        <p:txBody>
          <a:bodyPr/>
          <a:lstStyle/>
          <a:p>
            <a:r>
              <a:rPr lang="cs-CZ" sz="1800" dirty="0"/>
              <a:t>Nové scénáře dlouhodobých simulací (z 3. 4. 2021): 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1D7AE854-1BB8-4ECB-963F-AB1F0F9071A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941477FD-CB32-4D21-92CD-25DF989BD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9" name="Picture 2" descr="logo MoravskoslezskÃ½ kraj">
              <a:extLst>
                <a:ext uri="{FF2B5EF4-FFF2-40B4-BE49-F238E27FC236}">
                  <a16:creationId xmlns:a16="http://schemas.microsoft.com/office/drawing/2014/main" id="{AAB1AA96-7780-4CB6-B102-F64A5D8E5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4AC0C87-5DED-4612-B8A8-CC2EF57BD837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65E03EFC-EE1C-46E2-8BAD-5A4C0C52E6D1}"/>
              </a:ext>
            </a:extLst>
          </p:cNvPr>
          <p:cNvSpPr txBox="1"/>
          <p:nvPr/>
        </p:nvSpPr>
        <p:spPr>
          <a:xfrm>
            <a:off x="3377109" y="850623"/>
            <a:ext cx="3817321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Scénář V1: dílčí uvolnění opatření v dubnu</a:t>
            </a:r>
          </a:p>
        </p:txBody>
      </p: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F34D125A-CF6A-4D1C-9F75-1056F2AEE64F}"/>
              </a:ext>
            </a:extLst>
          </p:cNvPr>
          <p:cNvCxnSpPr/>
          <p:nvPr/>
        </p:nvCxnSpPr>
        <p:spPr>
          <a:xfrm flipV="1">
            <a:off x="2460413" y="100894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hart 4">
            <a:extLst>
              <a:ext uri="{FF2B5EF4-FFF2-40B4-BE49-F238E27FC236}">
                <a16:creationId xmlns:a16="http://schemas.microsoft.com/office/drawing/2014/main" id="{669B8789-86F8-4567-97EB-7EC4F00AA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98700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bdélník 42">
            <a:extLst>
              <a:ext uri="{FF2B5EF4-FFF2-40B4-BE49-F238E27FC236}">
                <a16:creationId xmlns:a16="http://schemas.microsoft.com/office/drawing/2014/main" id="{4A0F708D-FB0C-4550-871D-355A32DAD81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4EBB7891-2951-4621-811C-2A697C3B0F71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V1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28444EEE-3BC6-40AF-95C1-F2FB657C0574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22AC4001-D1A8-4EF1-BEB5-62C15145BF8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2AE592D4-2E42-4A68-99F0-27A0D4E4426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26.3.-2.4.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4FC050C2-B24B-46D4-A65B-A505A8D7AA83}"/>
              </a:ext>
            </a:extLst>
          </p:cNvPr>
          <p:cNvCxnSpPr>
            <a:cxnSpLocks/>
          </p:cNvCxnSpPr>
          <p:nvPr/>
        </p:nvCxnSpPr>
        <p:spPr>
          <a:xfrm flipV="1">
            <a:off x="2460413" y="1499310"/>
            <a:ext cx="840571" cy="1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E0B9D63D-B95A-428F-B96E-874CDCAE53D5}"/>
              </a:ext>
            </a:extLst>
          </p:cNvPr>
          <p:cNvSpPr txBox="1"/>
          <p:nvPr/>
        </p:nvSpPr>
        <p:spPr>
          <a:xfrm>
            <a:off x="3373408" y="1345422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V2: vakcinace/pomalý efekt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6A0AB022-2E18-4764-9641-B85A4F29D9D8}"/>
              </a:ext>
            </a:extLst>
          </p:cNvPr>
          <p:cNvSpPr txBox="1"/>
          <p:nvPr/>
        </p:nvSpPr>
        <p:spPr>
          <a:xfrm>
            <a:off x="3373408" y="1824837"/>
            <a:ext cx="3821021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prstClr val="white"/>
                </a:solidFill>
                <a:latin typeface="Calibri" panose="020F0502020204030204"/>
              </a:rPr>
              <a:t>V3: vakcinace/rychlý efekt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23AB9568-A71A-4895-BAA3-8FD0E0738428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V2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BF6546D3-619B-4849-A32C-D68986FC8809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C0C5C55D-2A61-4FF9-9F4C-7D97EC8AEA8A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V3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222F20B0-DE2A-4A56-AB05-0066BA4ADB90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6">
            <a:extLst>
              <a:ext uri="{FF2B5EF4-FFF2-40B4-BE49-F238E27FC236}">
                <a16:creationId xmlns:a16="http://schemas.microsoft.com/office/drawing/2014/main" id="{CE6F303D-1967-4C0E-8F90-728BAE9AC9A6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27006916-24E0-4496-BC06-A1C1F514DB2D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776564" cy="25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délník 56">
            <a:extLst>
              <a:ext uri="{FF2B5EF4-FFF2-40B4-BE49-F238E27FC236}">
                <a16:creationId xmlns:a16="http://schemas.microsoft.com/office/drawing/2014/main" id="{EF3003F9-384C-468C-B74A-7A4FE31B5B2C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V ze dne 3. 4. 2021)</a:t>
            </a:r>
          </a:p>
        </p:txBody>
      </p:sp>
    </p:spTree>
    <p:extLst>
      <p:ext uri="{BB962C8B-B14F-4D97-AF65-F5344CB8AC3E}">
        <p14:creationId xmlns:p14="http://schemas.microsoft.com/office/powerpoint/2010/main" val="382216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 se započítáním vlivu vakcinace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/>
              <a:t>Nové scénáře dlouhodobých simulací (z 3. 4. 2021)</a:t>
            </a:r>
          </a:p>
          <a:p>
            <a:pPr lvl="1"/>
            <a:r>
              <a:rPr lang="cs-CZ" sz="2000" b="1" dirty="0"/>
              <a:t>Scénář V1: </a:t>
            </a:r>
            <a:r>
              <a:rPr lang="cs-CZ" sz="2000" u="sng" dirty="0"/>
              <a:t>Efekt rozvolnění</a:t>
            </a:r>
            <a:r>
              <a:rPr lang="cs-CZ" sz="2000" dirty="0"/>
              <a:t> od 12. 4.: zvýšení školních kontaktů na 30 %, Efekt rozvolnění od 19. 4.: zvýšení pracovních/jiných kontaktů na 30 %</a:t>
            </a:r>
          </a:p>
          <a:p>
            <a:pPr lvl="1"/>
            <a:r>
              <a:rPr lang="cs-CZ" sz="2000" b="1" dirty="0"/>
              <a:t>Scénář V2: </a:t>
            </a:r>
            <a:r>
              <a:rPr lang="cs-CZ" sz="2000" u="sng" dirty="0"/>
              <a:t>Efekt rozvolnění</a:t>
            </a:r>
            <a:r>
              <a:rPr lang="cs-CZ" sz="2000" dirty="0"/>
              <a:t> od 12.–19. 4., dopad vakcinace, jedinec dosáhne ochrany před nákazou při druhé dávce (</a:t>
            </a:r>
            <a:r>
              <a:rPr lang="cs-CZ" sz="2000" u="sng" dirty="0"/>
              <a:t>pomalý efekt vakcinace</a:t>
            </a:r>
            <a:r>
              <a:rPr lang="cs-CZ" sz="2000" dirty="0"/>
              <a:t>)</a:t>
            </a:r>
          </a:p>
          <a:p>
            <a:pPr lvl="1"/>
            <a:r>
              <a:rPr lang="cs-CZ" sz="2000" b="1" dirty="0"/>
              <a:t>Scénář V3: </a:t>
            </a:r>
            <a:r>
              <a:rPr lang="cs-CZ" sz="2000" u="sng" dirty="0"/>
              <a:t>Efekt rozvolnění</a:t>
            </a:r>
            <a:r>
              <a:rPr lang="cs-CZ" sz="2000" dirty="0"/>
              <a:t> od 12. –19. 4., dopad vakcinace, jedinec dosáhne ochrany před nákazou při první dávce (</a:t>
            </a:r>
            <a:r>
              <a:rPr lang="cs-CZ" sz="2000" u="sng" dirty="0"/>
              <a:t>rychlý efekt vakcinace</a:t>
            </a:r>
            <a:r>
              <a:rPr lang="cs-CZ" sz="2000" dirty="0"/>
              <a:t>)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35015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84092" cy="576000"/>
          </a:xfrm>
        </p:spPr>
        <p:txBody>
          <a:bodyPr/>
          <a:lstStyle/>
          <a:p>
            <a:r>
              <a:rPr lang="cs-CZ" sz="2400" dirty="0"/>
              <a:t>Nové scénáře dlouhodobých simulací (z 3. 4. 2021)</a:t>
            </a:r>
            <a:endParaRPr lang="cs-CZ" sz="2400" dirty="0">
              <a:latin typeface="+mj-lt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D636F427-08E0-4B45-A8B7-FAB983F395E2}"/>
              </a:ext>
            </a:extLst>
          </p:cNvPr>
          <p:cNvSpPr txBox="1"/>
          <p:nvPr/>
        </p:nvSpPr>
        <p:spPr>
          <a:xfrm>
            <a:off x="19725" y="1336235"/>
            <a:ext cx="23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1AE7F0-1AB2-4CAB-ADA3-E97EC0EA5358}"/>
              </a:ext>
            </a:extLst>
          </p:cNvPr>
          <p:cNvSpPr txBox="1"/>
          <p:nvPr/>
        </p:nvSpPr>
        <p:spPr>
          <a:xfrm>
            <a:off x="3418986" y="867381"/>
            <a:ext cx="4393979" cy="338554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V1: vliv dílčích uvolnění opatření v dubnu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D6018E66-15AF-4ED8-8835-B33DC0953EC8}"/>
              </a:ext>
            </a:extLst>
          </p:cNvPr>
          <p:cNvCxnSpPr/>
          <p:nvPr/>
        </p:nvCxnSpPr>
        <p:spPr>
          <a:xfrm flipV="1">
            <a:off x="2460413" y="1070256"/>
            <a:ext cx="840571" cy="50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hart 4">
            <a:extLst>
              <a:ext uri="{FF2B5EF4-FFF2-40B4-BE49-F238E27FC236}">
                <a16:creationId xmlns:a16="http://schemas.microsoft.com/office/drawing/2014/main" id="{121484E1-E0D1-4FA2-91BD-0082DAB9F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17228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Obdélník 37">
            <a:extLst>
              <a:ext uri="{FF2B5EF4-FFF2-40B4-BE49-F238E27FC236}">
                <a16:creationId xmlns:a16="http://schemas.microsoft.com/office/drawing/2014/main" id="{A2EB709D-560C-47B1-9E1D-634CF77F514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89B6D70-8682-4E7E-8A70-D29EE08DB19B}"/>
              </a:ext>
            </a:extLst>
          </p:cNvPr>
          <p:cNvSpPr txBox="1"/>
          <p:nvPr/>
        </p:nvSpPr>
        <p:spPr>
          <a:xfrm>
            <a:off x="8472774" y="3006360"/>
            <a:ext cx="34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V1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A980FB7-EC58-43D7-9418-E8B28F08550F}"/>
              </a:ext>
            </a:extLst>
          </p:cNvPr>
          <p:cNvCxnSpPr>
            <a:cxnSpLocks/>
          </p:cNvCxnSpPr>
          <p:nvPr/>
        </p:nvCxnSpPr>
        <p:spPr>
          <a:xfrm>
            <a:off x="8178029" y="3169425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B8490D21-73FF-4DAE-9D89-A8E6701AE86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110AC844-F5A3-4D6D-AA48-F49E8B2506D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F72EA2A9-93B3-4A85-B0EC-D51F0771EA4C}"/>
              </a:ext>
            </a:extLst>
          </p:cNvPr>
          <p:cNvCxnSpPr>
            <a:cxnSpLocks/>
          </p:cNvCxnSpPr>
          <p:nvPr/>
        </p:nvCxnSpPr>
        <p:spPr>
          <a:xfrm>
            <a:off x="2460413" y="1606090"/>
            <a:ext cx="840571" cy="23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2E0A391F-9D5F-45D3-A783-2552DDE7CF84}"/>
              </a:ext>
            </a:extLst>
          </p:cNvPr>
          <p:cNvSpPr txBox="1"/>
          <p:nvPr/>
        </p:nvSpPr>
        <p:spPr>
          <a:xfrm>
            <a:off x="3418987" y="1654592"/>
            <a:ext cx="4398238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V2: vakcinace/pomalý efekt</a:t>
            </a: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820A5909-C98E-4B5D-9228-A8717D405FB4}"/>
              </a:ext>
            </a:extLst>
          </p:cNvPr>
          <p:cNvSpPr txBox="1"/>
          <p:nvPr/>
        </p:nvSpPr>
        <p:spPr>
          <a:xfrm>
            <a:off x="3418987" y="2134007"/>
            <a:ext cx="4398238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V3: vakcinace/rychlý efekt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F34D779D-6815-455B-8FAB-18B853F8ED8E}"/>
              </a:ext>
            </a:extLst>
          </p:cNvPr>
          <p:cNvSpPr txBox="1"/>
          <p:nvPr/>
        </p:nvSpPr>
        <p:spPr>
          <a:xfrm>
            <a:off x="8472774" y="3268417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V2</a:t>
            </a:r>
          </a:p>
        </p:txBody>
      </p: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74210105-5A42-4273-9710-3B0228EC29B9}"/>
              </a:ext>
            </a:extLst>
          </p:cNvPr>
          <p:cNvCxnSpPr>
            <a:cxnSpLocks/>
          </p:cNvCxnSpPr>
          <p:nvPr/>
        </p:nvCxnSpPr>
        <p:spPr>
          <a:xfrm>
            <a:off x="8178029" y="3404430"/>
            <a:ext cx="237744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2912C297-931E-4311-A589-DBEE026E7152}"/>
              </a:ext>
            </a:extLst>
          </p:cNvPr>
          <p:cNvSpPr txBox="1"/>
          <p:nvPr/>
        </p:nvSpPr>
        <p:spPr>
          <a:xfrm>
            <a:off x="8472774" y="3513510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V3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1429128A-0781-424F-BEBC-6CB4F2DDE530}"/>
              </a:ext>
            </a:extLst>
          </p:cNvPr>
          <p:cNvCxnSpPr>
            <a:cxnSpLocks/>
          </p:cNvCxnSpPr>
          <p:nvPr/>
        </p:nvCxnSpPr>
        <p:spPr>
          <a:xfrm>
            <a:off x="8178029" y="3649523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6">
            <a:extLst>
              <a:ext uri="{FF2B5EF4-FFF2-40B4-BE49-F238E27FC236}">
                <a16:creationId xmlns:a16="http://schemas.microsoft.com/office/drawing/2014/main" id="{6F81A767-120A-4DD9-83CF-0FED6EE8F3D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0706D1D0-F6B3-48AC-AF5E-499EC4BDEA1C}"/>
              </a:ext>
            </a:extLst>
          </p:cNvPr>
          <p:cNvCxnSpPr>
            <a:cxnSpLocks/>
          </p:cNvCxnSpPr>
          <p:nvPr/>
        </p:nvCxnSpPr>
        <p:spPr>
          <a:xfrm>
            <a:off x="2460412" y="1680338"/>
            <a:ext cx="840572" cy="59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délník 51">
            <a:extLst>
              <a:ext uri="{FF2B5EF4-FFF2-40B4-BE49-F238E27FC236}">
                <a16:creationId xmlns:a16="http://schemas.microsoft.com/office/drawing/2014/main" id="{50555618-204B-4BDC-938A-3F2ED3864E40}"/>
              </a:ext>
            </a:extLst>
          </p:cNvPr>
          <p:cNvSpPr/>
          <p:nvPr/>
        </p:nvSpPr>
        <p:spPr>
          <a:xfrm>
            <a:off x="8472774" y="3793953"/>
            <a:ext cx="1837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V ze dne 3. 4. 2021)</a:t>
            </a:r>
          </a:p>
        </p:txBody>
      </p:sp>
      <p:pic>
        <p:nvPicPr>
          <p:cNvPr id="53" name="Vlajka CR">
            <a:extLst>
              <a:ext uri="{FF2B5EF4-FFF2-40B4-BE49-F238E27FC236}">
                <a16:creationId xmlns:a16="http://schemas.microsoft.com/office/drawing/2014/main" id="{F9206F1C-27A2-41F1-8510-8B57F7A5951E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75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4015420-121C-4646-95D7-A56BFCB405FC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35220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5A2592-3728-4771-BC58-319276D2B552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DFE33D1-FA0F-4852-96BA-43D4A5854D9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AB131EC-A08F-4A9D-8C4A-AFA63733888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A3D66D0-30BF-4516-A9C0-32107E2B4190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6D5AD0F-1F1D-4F41-B7C0-DC6277EC118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7F2A9A98-4565-43CC-8E3F-0E3804AA726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B0E54BC-DD2C-4B19-ACF5-8BFE6D6EB39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C0CF50F-A497-4FA1-B4A7-40AF5020909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064717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4205</TotalTime>
  <Words>8096</Words>
  <Application>Microsoft Office PowerPoint</Application>
  <PresentationFormat>Širokoúhlá obrazovka</PresentationFormat>
  <Paragraphs>525</Paragraphs>
  <Slides>50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50</vt:i4>
      </vt:variant>
    </vt:vector>
  </HeadingPairs>
  <TitlesOfParts>
    <vt:vector size="53" baseType="lpstr">
      <vt:lpstr>Arial</vt:lpstr>
      <vt:lpstr>Calibri</vt:lpstr>
      <vt:lpstr>Motiv Office</vt:lpstr>
      <vt:lpstr>Stav a vývoj epidemie COVID-19  v dostupných datech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Scénáře pro dlouhodobé simulace se započítáním vlivu vakcinace</vt:lpstr>
      <vt:lpstr>Nové scénáře dlouhodobých simulací (z 3. 4. 2021)</vt:lpstr>
      <vt:lpstr>Stav a vývoj epidemie COVID-19  v dostupných datech</vt:lpstr>
      <vt:lpstr>Scénáře dlouhodobých simulací: Praha</vt:lpstr>
      <vt:lpstr>Scénáře dlouhodobých simulací: Praha</vt:lpstr>
      <vt:lpstr>Nové scénáře dlouhodobých simulací (z 3. 4. 2021): Praha</vt:lpstr>
      <vt:lpstr>Scénáře dlouhodobých simulací z 5. 3. 2021: Středočeský kraj</vt:lpstr>
      <vt:lpstr>Scénáře dlouhodobých simulací: Středočeský kraj</vt:lpstr>
      <vt:lpstr>Nové scénáře dlouhodobých simulací (z 3. 4. 2021): Středočeský kraj</vt:lpstr>
      <vt:lpstr>Scénáře dlouhodobých simulací z 5. 3. 2021: Jihočeský kraj</vt:lpstr>
      <vt:lpstr>Scénáře dlouhodobých simulací: Jihočeský kraj</vt:lpstr>
      <vt:lpstr>Nové scénáře dlouhodobých simulací (z 3. 4. 2021): Jihočeský kraj</vt:lpstr>
      <vt:lpstr>Scénáře dlouhodobých simulací z 5. 3. 2021: Plzeňský kraj</vt:lpstr>
      <vt:lpstr>Scénáře dlouhodobých simulací: Plzeňský kraj</vt:lpstr>
      <vt:lpstr>Nové scénáře dlouhodobých simulací (z 3. 4. 2021): Plzeňský kraj</vt:lpstr>
      <vt:lpstr>Scénáře dlouhodobých simulací z 5. 3. 2021: Karlovarský kraj</vt:lpstr>
      <vt:lpstr>Scénáře dlouhodobých simulací: Karlovarský kraj</vt:lpstr>
      <vt:lpstr>Nové scénáře dlouhodobých simulací (z 3. 4. 2021): Karlovarský kraj</vt:lpstr>
      <vt:lpstr>Scénáře dlouhodobých simulací z 5. 3. 2021: Ústecký kraj</vt:lpstr>
      <vt:lpstr>Scénáře dlouhodobých simulací: Ústecký kraj</vt:lpstr>
      <vt:lpstr>Nové scénáře dlouhodobých simulací (z 3. 4. 2021): Ústecký kraj</vt:lpstr>
      <vt:lpstr>Scénáře dlouhodobých simulací z 5. 3. 2021: Liberecký kraj</vt:lpstr>
      <vt:lpstr>Scénáře dlouhodobých simulací: Liberecký kraj</vt:lpstr>
      <vt:lpstr>Nové scénáře dlouhodobých simulací (z 3. 4. 2021): Liberecký kraj</vt:lpstr>
      <vt:lpstr>Scénáře dlouhodobých simulací z 5. 3. 2021:  Královehradecký kraj</vt:lpstr>
      <vt:lpstr>Scénáře dlouhodobých simulací: Královehradecký kraj</vt:lpstr>
      <vt:lpstr>Nové scénáře dlouhodobých simulací (z 3. 4. 2021): Královehradecký kraj</vt:lpstr>
      <vt:lpstr>Scénáře dlouhodobých simulací z 5. 3. 2021: Pardubický kraj</vt:lpstr>
      <vt:lpstr>Scénáře dlouhodobých simulací: Pardubický kraj</vt:lpstr>
      <vt:lpstr>Nové scénáře dlouhodobých simulací (z 3. 4. 2021): Pardubický kraj</vt:lpstr>
      <vt:lpstr>Scénáře dlouhodobých simulací z 5. 3. 2021: Kraj Vysočina</vt:lpstr>
      <vt:lpstr>Scénáře dlouhodobých simulací: Kraj Vysočina</vt:lpstr>
      <vt:lpstr>Nové scénáře dlouhodobých simulací (z 3. 4. 2021): Kraj Vysočina</vt:lpstr>
      <vt:lpstr>Scénáře dlouhodobých simulací z 5. 3. 2021:  Jihomoravský kraj</vt:lpstr>
      <vt:lpstr>Scénáře dlouhodobých simulací: Jihomoravský kraj</vt:lpstr>
      <vt:lpstr>Nové scénáře dlouhodobých simulací (z 3. 4. 2021): Jihomoravský kraj</vt:lpstr>
      <vt:lpstr>Scénáře dlouhodobých simulací z 5. 3. 2021: Olomoucký kraj</vt:lpstr>
      <vt:lpstr>Scénáře dlouhodobých simulací: Olomoucký kraj</vt:lpstr>
      <vt:lpstr>Nové scénáře dlouhodobých simulací (z 3. 4. 2021): Olomoucký kraj</vt:lpstr>
      <vt:lpstr>Scénáře dlouhodobých simulací z 5. 3. 2021: Zlínský kraj</vt:lpstr>
      <vt:lpstr>Scénáře dlouhodobých simulací: Zlínský kraj</vt:lpstr>
      <vt:lpstr>Nové scénáře dlouhodobých simulací (z 3. 4. 2021): Zlínský kraj</vt:lpstr>
      <vt:lpstr>Scénáře dlouhodobých simulací z 5. 3. 2021:  Moravskoslezský kraj</vt:lpstr>
      <vt:lpstr>Scénáře dlouhodobých simulací: Moravskoslezský kraj</vt:lpstr>
      <vt:lpstr>Nové scénáře dlouhodobých simulací (z 3. 4. 2021):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610</cp:revision>
  <dcterms:created xsi:type="dcterms:W3CDTF">2020-11-16T08:14:04Z</dcterms:created>
  <dcterms:modified xsi:type="dcterms:W3CDTF">2021-05-03T18:44:53Z</dcterms:modified>
</cp:coreProperties>
</file>