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DC03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lůžek.xlsx]List1'!$D$5:$D$53</c:f>
              <c:numCache>
                <c:formatCode>#,##0</c:formatCode>
                <c:ptCount val="49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  <c:pt idx="44">
                  <c:v>2374</c:v>
                </c:pt>
                <c:pt idx="45">
                  <c:v>2270</c:v>
                </c:pt>
                <c:pt idx="46">
                  <c:v>2151</c:v>
                </c:pt>
                <c:pt idx="47">
                  <c:v>1847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86-4476-B871-694E65B85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lůžek.xlsx]List1'!$C$5:$C$53</c:f>
              <c:numCache>
                <c:formatCode>m/d/yyyy</c:formatCode>
                <c:ptCount val="49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  <c:pt idx="46">
                  <c:v>44316</c:v>
                </c:pt>
                <c:pt idx="47">
                  <c:v>44317</c:v>
                </c:pt>
                <c:pt idx="48">
                  <c:v>44318</c:v>
                </c:pt>
              </c:numCache>
            </c:numRef>
          </c:cat>
          <c:val>
            <c:numRef>
              <c:f>'[Obsazenost lůžek.xlsx]List1'!$E$5:$E$53</c:f>
              <c:numCache>
                <c:formatCode>#,##0</c:formatCode>
                <c:ptCount val="49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  <c:pt idx="44">
                  <c:v>728</c:v>
                </c:pt>
                <c:pt idx="45">
                  <c:v>696</c:v>
                </c:pt>
                <c:pt idx="46">
                  <c:v>631</c:v>
                </c:pt>
                <c:pt idx="47">
                  <c:v>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86-4476-B871-694E65B85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1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5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3</a:t>
            </a:r>
            <a:r>
              <a:rPr lang="cs-CZ" b="1" dirty="0" smtClean="0"/>
              <a:t>. května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3.5.2021 00:19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531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26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44217"/>
              </p:ext>
            </p:extLst>
          </p:nvPr>
        </p:nvGraphicFramePr>
        <p:xfrm>
          <a:off x="1393813" y="999768"/>
          <a:ext cx="7350368" cy="4811807"/>
        </p:xfrm>
        <a:graphic>
          <a:graphicData uri="http://schemas.openxmlformats.org/drawingml/2006/table">
            <a:tbl>
              <a:tblPr/>
              <a:tblGrid>
                <a:gridCol w="1879137">
                  <a:extLst>
                    <a:ext uri="{9D8B030D-6E8A-4147-A177-3AD203B41FA5}">
                      <a16:colId xmlns:a16="http://schemas.microsoft.com/office/drawing/2014/main" val="152024075"/>
                    </a:ext>
                  </a:extLst>
                </a:gridCol>
                <a:gridCol w="1150493">
                  <a:extLst>
                    <a:ext uri="{9D8B030D-6E8A-4147-A177-3AD203B41FA5}">
                      <a16:colId xmlns:a16="http://schemas.microsoft.com/office/drawing/2014/main" val="2149684101"/>
                    </a:ext>
                  </a:extLst>
                </a:gridCol>
                <a:gridCol w="1064205">
                  <a:extLst>
                    <a:ext uri="{9D8B030D-6E8A-4147-A177-3AD203B41FA5}">
                      <a16:colId xmlns:a16="http://schemas.microsoft.com/office/drawing/2014/main" val="289149312"/>
                    </a:ext>
                  </a:extLst>
                </a:gridCol>
                <a:gridCol w="1054619">
                  <a:extLst>
                    <a:ext uri="{9D8B030D-6E8A-4147-A177-3AD203B41FA5}">
                      <a16:colId xmlns:a16="http://schemas.microsoft.com/office/drawing/2014/main" val="4209621648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1352465714"/>
                    </a:ext>
                  </a:extLst>
                </a:gridCol>
                <a:gridCol w="1102555">
                  <a:extLst>
                    <a:ext uri="{9D8B030D-6E8A-4147-A177-3AD203B41FA5}">
                      <a16:colId xmlns:a16="http://schemas.microsoft.com/office/drawing/2014/main" val="1869198792"/>
                    </a:ext>
                  </a:extLst>
                </a:gridCol>
              </a:tblGrid>
              <a:tr h="2028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3.5. 2021, 13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19619"/>
                  </a:ext>
                </a:extLst>
              </a:tr>
              <a:tr h="202834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825697"/>
                  </a:ext>
                </a:extLst>
              </a:tr>
              <a:tr h="2291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3984"/>
                  </a:ext>
                </a:extLst>
              </a:tr>
              <a:tr h="66291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70738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701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85780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423635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2837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35034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3453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81608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37606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00791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693606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73063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385359"/>
                  </a:ext>
                </a:extLst>
              </a:tr>
              <a:tr h="2046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8024"/>
                  </a:ext>
                </a:extLst>
              </a:tr>
              <a:tr h="2209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353749"/>
                  </a:ext>
                </a:extLst>
              </a:tr>
              <a:tr h="23734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4 013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874597"/>
                  </a:ext>
                </a:extLst>
              </a:tr>
              <a:tr h="378476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9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3.5.2021 00:19</a:t>
            </a:r>
            <a:endParaRPr lang="cs-CZ" b="1" dirty="0"/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1847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26x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28957"/>
              </p:ext>
            </p:extLst>
          </p:nvPr>
        </p:nvGraphicFramePr>
        <p:xfrm>
          <a:off x="1469111" y="942199"/>
          <a:ext cx="5722467" cy="4726064"/>
        </p:xfrm>
        <a:graphic>
          <a:graphicData uri="http://schemas.openxmlformats.org/drawingml/2006/table">
            <a:tbl>
              <a:tblPr/>
              <a:tblGrid>
                <a:gridCol w="2158698">
                  <a:extLst>
                    <a:ext uri="{9D8B030D-6E8A-4147-A177-3AD203B41FA5}">
                      <a16:colId xmlns:a16="http://schemas.microsoft.com/office/drawing/2014/main" val="3536568354"/>
                    </a:ext>
                  </a:extLst>
                </a:gridCol>
                <a:gridCol w="1216663">
                  <a:extLst>
                    <a:ext uri="{9D8B030D-6E8A-4147-A177-3AD203B41FA5}">
                      <a16:colId xmlns:a16="http://schemas.microsoft.com/office/drawing/2014/main" val="813226624"/>
                    </a:ext>
                  </a:extLst>
                </a:gridCol>
                <a:gridCol w="1207083">
                  <a:extLst>
                    <a:ext uri="{9D8B030D-6E8A-4147-A177-3AD203B41FA5}">
                      <a16:colId xmlns:a16="http://schemas.microsoft.com/office/drawing/2014/main" val="3496932500"/>
                    </a:ext>
                  </a:extLst>
                </a:gridCol>
                <a:gridCol w="1140023">
                  <a:extLst>
                    <a:ext uri="{9D8B030D-6E8A-4147-A177-3AD203B41FA5}">
                      <a16:colId xmlns:a16="http://schemas.microsoft.com/office/drawing/2014/main" val="3837700503"/>
                    </a:ext>
                  </a:extLst>
                </a:gridCol>
              </a:tblGrid>
              <a:tr h="42727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3.5. 2021, 13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69962"/>
                  </a:ext>
                </a:extLst>
              </a:tr>
              <a:tr h="2291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1507"/>
                  </a:ext>
                </a:extLst>
              </a:tr>
              <a:tr h="66301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51627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85159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918057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118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11078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2 763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954875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86464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076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1 664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31718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2 466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55133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521359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1 754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420701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2773"/>
                  </a:ext>
                </a:extLst>
              </a:tr>
              <a:tr h="20463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2 816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04833"/>
                  </a:ext>
                </a:extLst>
              </a:tr>
              <a:tr h="22100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2054"/>
                  </a:ext>
                </a:extLst>
              </a:tr>
              <a:tr h="23737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22 548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062368"/>
                  </a:ext>
                </a:extLst>
              </a:tr>
              <a:tr h="278302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2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562947"/>
              </p:ext>
            </p:extLst>
          </p:nvPr>
        </p:nvGraphicFramePr>
        <p:xfrm>
          <a:off x="1606557" y="1073150"/>
          <a:ext cx="7915511" cy="515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1. - 3.5.2021</a:t>
            </a:r>
            <a:endParaRPr lang="cs-CZ" sz="1800" b="1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1. - 3.5.2021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16798</TotalTime>
  <Words>399</Words>
  <Application>Microsoft Office PowerPoint</Application>
  <PresentationFormat>Širokoúhlá obrazovka</PresentationFormat>
  <Paragraphs>195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1218</cp:revision>
  <cp:lastPrinted>2020-10-20T04:21:56Z</cp:lastPrinted>
  <dcterms:created xsi:type="dcterms:W3CDTF">2020-07-15T10:33:32Z</dcterms:created>
  <dcterms:modified xsi:type="dcterms:W3CDTF">2021-05-03T11:32:46Z</dcterms:modified>
</cp:coreProperties>
</file>