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Sheet1!$A$2:$A$246</c:f>
              <c:numCache>
                <c:formatCode>m/d/yyyy</c:formatCode>
                <c:ptCount val="2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</c:numCache>
            </c:numRef>
          </c:cat>
          <c:val>
            <c:numRef>
              <c:f>Sheet1!$D$2:$D$246</c:f>
              <c:numCache>
                <c:formatCode>#,##0</c:formatCode>
                <c:ptCount val="245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298</c:v>
                </c:pt>
                <c:pt idx="101">
                  <c:v>308</c:v>
                </c:pt>
                <c:pt idx="102">
                  <c:v>304</c:v>
                </c:pt>
                <c:pt idx="103">
                  <c:v>302</c:v>
                </c:pt>
                <c:pt idx="104">
                  <c:v>312</c:v>
                </c:pt>
                <c:pt idx="105">
                  <c:v>308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535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521</c:v>
                </c:pt>
                <c:pt idx="152">
                  <c:v>528</c:v>
                </c:pt>
                <c:pt idx="153">
                  <c:v>546</c:v>
                </c:pt>
                <c:pt idx="154">
                  <c:v>530</c:v>
                </c:pt>
                <c:pt idx="155">
                  <c:v>530</c:v>
                </c:pt>
                <c:pt idx="156">
                  <c:v>547</c:v>
                </c:pt>
                <c:pt idx="157">
                  <c:v>540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560</c:v>
                </c:pt>
                <c:pt idx="166">
                  <c:v>579</c:v>
                </c:pt>
                <c:pt idx="167">
                  <c:v>569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682</c:v>
                </c:pt>
                <c:pt idx="175">
                  <c:v>696</c:v>
                </c:pt>
                <c:pt idx="176">
                  <c:v>683</c:v>
                </c:pt>
                <c:pt idx="177">
                  <c:v>730</c:v>
                </c:pt>
                <c:pt idx="178">
                  <c:v>722</c:v>
                </c:pt>
                <c:pt idx="179">
                  <c:v>715</c:v>
                </c:pt>
                <c:pt idx="180">
                  <c:v>741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871</c:v>
                </c:pt>
                <c:pt idx="188">
                  <c:v>920</c:v>
                </c:pt>
                <c:pt idx="189">
                  <c:v>909</c:v>
                </c:pt>
                <c:pt idx="190">
                  <c:v>916</c:v>
                </c:pt>
                <c:pt idx="191">
                  <c:v>918</c:v>
                </c:pt>
                <c:pt idx="192">
                  <c:v>928</c:v>
                </c:pt>
                <c:pt idx="193">
                  <c:v>912</c:v>
                </c:pt>
                <c:pt idx="194">
                  <c:v>938</c:v>
                </c:pt>
                <c:pt idx="195">
                  <c:v>943</c:v>
                </c:pt>
                <c:pt idx="196">
                  <c:v>928</c:v>
                </c:pt>
                <c:pt idx="197">
                  <c:v>926</c:v>
                </c:pt>
                <c:pt idx="198">
                  <c:v>951</c:v>
                </c:pt>
                <c:pt idx="199">
                  <c:v>942</c:v>
                </c:pt>
                <c:pt idx="200">
                  <c:v>937</c:v>
                </c:pt>
                <c:pt idx="201">
                  <c:v>932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7">
                  <c:v>877</c:v>
                </c:pt>
                <c:pt idx="208">
                  <c:v>861</c:v>
                </c:pt>
                <c:pt idx="209">
                  <c:v>865</c:v>
                </c:pt>
                <c:pt idx="210">
                  <c:v>839</c:v>
                </c:pt>
                <c:pt idx="211">
                  <c:v>811</c:v>
                </c:pt>
                <c:pt idx="212">
                  <c:v>788</c:v>
                </c:pt>
                <c:pt idx="213">
                  <c:v>761</c:v>
                </c:pt>
                <c:pt idx="214">
                  <c:v>724</c:v>
                </c:pt>
                <c:pt idx="215">
                  <c:v>713</c:v>
                </c:pt>
                <c:pt idx="216">
                  <c:v>709</c:v>
                </c:pt>
                <c:pt idx="217">
                  <c:v>730</c:v>
                </c:pt>
                <c:pt idx="218">
                  <c:v>705</c:v>
                </c:pt>
                <c:pt idx="219">
                  <c:v>671</c:v>
                </c:pt>
                <c:pt idx="220">
                  <c:v>628</c:v>
                </c:pt>
                <c:pt idx="221">
                  <c:v>605</c:v>
                </c:pt>
                <c:pt idx="222">
                  <c:v>606</c:v>
                </c:pt>
                <c:pt idx="223">
                  <c:v>597</c:v>
                </c:pt>
                <c:pt idx="224">
                  <c:v>574</c:v>
                </c:pt>
                <c:pt idx="225">
                  <c:v>541</c:v>
                </c:pt>
                <c:pt idx="226">
                  <c:v>524</c:v>
                </c:pt>
                <c:pt idx="227">
                  <c:v>517</c:v>
                </c:pt>
                <c:pt idx="228">
                  <c:v>490</c:v>
                </c:pt>
                <c:pt idx="229">
                  <c:v>496</c:v>
                </c:pt>
                <c:pt idx="230">
                  <c:v>492</c:v>
                </c:pt>
                <c:pt idx="231">
                  <c:v>476</c:v>
                </c:pt>
                <c:pt idx="232">
                  <c:v>465</c:v>
                </c:pt>
                <c:pt idx="233">
                  <c:v>416</c:v>
                </c:pt>
                <c:pt idx="234">
                  <c:v>399</c:v>
                </c:pt>
                <c:pt idx="235">
                  <c:v>375</c:v>
                </c:pt>
                <c:pt idx="236">
                  <c:v>369</c:v>
                </c:pt>
                <c:pt idx="237">
                  <c:v>359</c:v>
                </c:pt>
                <c:pt idx="238">
                  <c:v>354</c:v>
                </c:pt>
                <c:pt idx="239">
                  <c:v>329</c:v>
                </c:pt>
                <c:pt idx="240">
                  <c:v>295</c:v>
                </c:pt>
                <c:pt idx="241">
                  <c:v>267</c:v>
                </c:pt>
                <c:pt idx="242">
                  <c:v>248</c:v>
                </c:pt>
                <c:pt idx="243" formatCode="General">
                  <c:v>254</c:v>
                </c:pt>
                <c:pt idx="244" formatCode="General">
                  <c:v>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tx>
                <c:rich>
                  <a:bodyPr/>
                  <a:lstStyle/>
                  <a:p>
                    <a:r>
                      <a:rPr lang="en-US" dirty="0"/>
                      <a:t>642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11D-4C2F-96AD-66CF0CE2AC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Sheet1!$A$2:$A$246</c:f>
              <c:numCache>
                <c:formatCode>m/d/yyyy</c:formatCode>
                <c:ptCount val="2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</c:numCache>
            </c:numRef>
          </c:cat>
          <c:val>
            <c:numRef>
              <c:f>Sheet1!$B$2:$B$246</c:f>
              <c:numCache>
                <c:formatCode>#,##0</c:formatCode>
                <c:ptCount val="24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 formatCode="General">
                  <c:v>657</c:v>
                </c:pt>
                <c:pt idx="244" formatCode="General">
                  <c:v>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Sheet1!$A$2:$A$246</c:f>
              <c:numCache>
                <c:formatCode>m/d/yyyy</c:formatCode>
                <c:ptCount val="2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</c:numCache>
            </c:numRef>
          </c:cat>
          <c:val>
            <c:numRef>
              <c:f>Sheet1!$C$2:$C$246</c:f>
              <c:numCache>
                <c:formatCode>#,##0</c:formatCode>
                <c:ptCount val="24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Sheet1!$A$2:$A$246</c:f>
              <c:numCache>
                <c:formatCode>m/d/yyyy</c:formatCode>
                <c:ptCount val="2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</c:numCache>
            </c:numRef>
          </c:cat>
          <c:val>
            <c:numRef>
              <c:f>Sheet1!$D$2:$D$246</c:f>
              <c:numCache>
                <c:formatCode>#,##0</c:formatCode>
                <c:ptCount val="245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3359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3350</c:v>
                </c:pt>
                <c:pt idx="68">
                  <c:v>3354</c:v>
                </c:pt>
                <c:pt idx="69">
                  <c:v>3290</c:v>
                </c:pt>
                <c:pt idx="70">
                  <c:v>3195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2097</c:v>
                </c:pt>
                <c:pt idx="85">
                  <c:v>2023</c:v>
                </c:pt>
                <c:pt idx="86">
                  <c:v>1933</c:v>
                </c:pt>
                <c:pt idx="87">
                  <c:v>1809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2976</c:v>
                </c:pt>
                <c:pt idx="133">
                  <c:v>3044</c:v>
                </c:pt>
                <c:pt idx="134">
                  <c:v>2965</c:v>
                </c:pt>
                <c:pt idx="135">
                  <c:v>2924</c:v>
                </c:pt>
                <c:pt idx="136">
                  <c:v>2872</c:v>
                </c:pt>
                <c:pt idx="137">
                  <c:v>2757</c:v>
                </c:pt>
                <c:pt idx="138">
                  <c:v>2745</c:v>
                </c:pt>
                <c:pt idx="139">
                  <c:v>2702</c:v>
                </c:pt>
                <c:pt idx="140">
                  <c:v>2640</c:v>
                </c:pt>
                <c:pt idx="141">
                  <c:v>2595</c:v>
                </c:pt>
                <c:pt idx="142">
                  <c:v>2589</c:v>
                </c:pt>
                <c:pt idx="143">
                  <c:v>2554</c:v>
                </c:pt>
                <c:pt idx="144">
                  <c:v>2520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2344</c:v>
                </c:pt>
                <c:pt idx="159">
                  <c:v>2409</c:v>
                </c:pt>
                <c:pt idx="160">
                  <c:v>2472</c:v>
                </c:pt>
                <c:pt idx="161">
                  <c:v>2489</c:v>
                </c:pt>
                <c:pt idx="162">
                  <c:v>2419</c:v>
                </c:pt>
                <c:pt idx="163">
                  <c:v>2453</c:v>
                </c:pt>
                <c:pt idx="164">
                  <c:v>2404</c:v>
                </c:pt>
                <c:pt idx="165">
                  <c:v>2470</c:v>
                </c:pt>
                <c:pt idx="166">
                  <c:v>2588</c:v>
                </c:pt>
                <c:pt idx="167">
                  <c:v>2620</c:v>
                </c:pt>
                <c:pt idx="168">
                  <c:v>2651</c:v>
                </c:pt>
                <c:pt idx="169">
                  <c:v>2715</c:v>
                </c:pt>
                <c:pt idx="170">
                  <c:v>2756</c:v>
                </c:pt>
                <c:pt idx="171">
                  <c:v>2677</c:v>
                </c:pt>
                <c:pt idx="172">
                  <c:v>2684</c:v>
                </c:pt>
                <c:pt idx="173">
                  <c:v>2806</c:v>
                </c:pt>
                <c:pt idx="174">
                  <c:v>3000</c:v>
                </c:pt>
                <c:pt idx="175">
                  <c:v>3019</c:v>
                </c:pt>
                <c:pt idx="176">
                  <c:v>3030</c:v>
                </c:pt>
                <c:pt idx="177">
                  <c:v>3041</c:v>
                </c:pt>
                <c:pt idx="178">
                  <c:v>3127</c:v>
                </c:pt>
                <c:pt idx="179">
                  <c:v>3233</c:v>
                </c:pt>
                <c:pt idx="180">
                  <c:v>3371</c:v>
                </c:pt>
                <c:pt idx="181">
                  <c:v>3575</c:v>
                </c:pt>
                <c:pt idx="182">
                  <c:v>3620</c:v>
                </c:pt>
                <c:pt idx="183">
                  <c:v>3597</c:v>
                </c:pt>
                <c:pt idx="184">
                  <c:v>3680</c:v>
                </c:pt>
                <c:pt idx="185">
                  <c:v>3707</c:v>
                </c:pt>
                <c:pt idx="186">
                  <c:v>3787</c:v>
                </c:pt>
                <c:pt idx="187">
                  <c:v>3875</c:v>
                </c:pt>
                <c:pt idx="188">
                  <c:v>3927</c:v>
                </c:pt>
                <c:pt idx="189">
                  <c:v>3943</c:v>
                </c:pt>
                <c:pt idx="190">
                  <c:v>3956</c:v>
                </c:pt>
                <c:pt idx="191">
                  <c:v>3926</c:v>
                </c:pt>
                <c:pt idx="192">
                  <c:v>3862</c:v>
                </c:pt>
                <c:pt idx="193">
                  <c:v>3973</c:v>
                </c:pt>
                <c:pt idx="194">
                  <c:v>4042</c:v>
                </c:pt>
                <c:pt idx="195">
                  <c:v>4188</c:v>
                </c:pt>
                <c:pt idx="196">
                  <c:v>4103</c:v>
                </c:pt>
                <c:pt idx="197">
                  <c:v>4025</c:v>
                </c:pt>
                <c:pt idx="198">
                  <c:v>3996</c:v>
                </c:pt>
                <c:pt idx="199">
                  <c:v>3793</c:v>
                </c:pt>
                <c:pt idx="200">
                  <c:v>3719</c:v>
                </c:pt>
                <c:pt idx="201">
                  <c:v>3796</c:v>
                </c:pt>
                <c:pt idx="202">
                  <c:v>3813</c:v>
                </c:pt>
                <c:pt idx="203">
                  <c:v>3683</c:v>
                </c:pt>
                <c:pt idx="204">
                  <c:v>3539</c:v>
                </c:pt>
                <c:pt idx="207">
                  <c:v>3356</c:v>
                </c:pt>
                <c:pt idx="208">
                  <c:v>3386</c:v>
                </c:pt>
                <c:pt idx="209">
                  <c:v>3358</c:v>
                </c:pt>
                <c:pt idx="210">
                  <c:v>3284</c:v>
                </c:pt>
                <c:pt idx="211">
                  <c:v>3148</c:v>
                </c:pt>
                <c:pt idx="212">
                  <c:v>2999</c:v>
                </c:pt>
                <c:pt idx="213">
                  <c:v>2815</c:v>
                </c:pt>
                <c:pt idx="214">
                  <c:v>2772</c:v>
                </c:pt>
                <c:pt idx="215">
                  <c:v>2832</c:v>
                </c:pt>
                <c:pt idx="216">
                  <c:v>2845</c:v>
                </c:pt>
                <c:pt idx="217">
                  <c:v>3045</c:v>
                </c:pt>
                <c:pt idx="218">
                  <c:v>2869</c:v>
                </c:pt>
                <c:pt idx="219">
                  <c:v>2690</c:v>
                </c:pt>
                <c:pt idx="220">
                  <c:v>2418</c:v>
                </c:pt>
                <c:pt idx="221">
                  <c:v>2323</c:v>
                </c:pt>
                <c:pt idx="222">
                  <c:v>2338</c:v>
                </c:pt>
                <c:pt idx="223">
                  <c:v>2332</c:v>
                </c:pt>
                <c:pt idx="224">
                  <c:v>2238</c:v>
                </c:pt>
                <c:pt idx="225">
                  <c:v>2108</c:v>
                </c:pt>
                <c:pt idx="226">
                  <c:v>1931</c:v>
                </c:pt>
                <c:pt idx="227">
                  <c:v>1785</c:v>
                </c:pt>
                <c:pt idx="228">
                  <c:v>1749</c:v>
                </c:pt>
                <c:pt idx="229">
                  <c:v>1756</c:v>
                </c:pt>
                <c:pt idx="230">
                  <c:v>1811</c:v>
                </c:pt>
                <c:pt idx="231">
                  <c:v>1709</c:v>
                </c:pt>
                <c:pt idx="232">
                  <c:v>1615</c:v>
                </c:pt>
                <c:pt idx="233">
                  <c:v>1530</c:v>
                </c:pt>
                <c:pt idx="234">
                  <c:v>1430</c:v>
                </c:pt>
                <c:pt idx="235">
                  <c:v>1359</c:v>
                </c:pt>
                <c:pt idx="236">
                  <c:v>1358</c:v>
                </c:pt>
                <c:pt idx="237">
                  <c:v>1308</c:v>
                </c:pt>
                <c:pt idx="238">
                  <c:v>1283</c:v>
                </c:pt>
                <c:pt idx="239">
                  <c:v>1241</c:v>
                </c:pt>
                <c:pt idx="240">
                  <c:v>1189</c:v>
                </c:pt>
                <c:pt idx="241">
                  <c:v>1137</c:v>
                </c:pt>
                <c:pt idx="242">
                  <c:v>1138</c:v>
                </c:pt>
                <c:pt idx="243">
                  <c:v>1130</c:v>
                </c:pt>
                <c:pt idx="244">
                  <c:v>1115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BF71-4F3F-B6D3-283E975E68D4}"/>
                </c:ext>
              </c:extLst>
            </c:dLbl>
            <c:dLbl>
              <c:idx val="242"/>
              <c:layout>
                <c:manualLayout>
                  <c:x val="0"/>
                  <c:y val="-6.735856822203083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6 648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F71-4F3F-B6D3-283E975E68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Sheet1!$A$2:$A$246</c:f>
              <c:numCache>
                <c:formatCode>m/d/yyyy</c:formatCode>
                <c:ptCount val="2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</c:numCache>
            </c:numRef>
          </c:cat>
          <c:val>
            <c:numRef>
              <c:f>Sheet1!$B$2:$B$246</c:f>
              <c:numCache>
                <c:formatCode>#,##0</c:formatCode>
                <c:ptCount val="24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Sheet1!$A$2:$A$246</c:f>
              <c:numCache>
                <c:formatCode>m/d/yyyy</c:formatCode>
                <c:ptCount val="2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</c:numCache>
            </c:numRef>
          </c:cat>
          <c:val>
            <c:numRef>
              <c:f>Sheet1!$C$2:$C$246</c:f>
              <c:numCache>
                <c:formatCode>#,##0</c:formatCode>
                <c:ptCount val="24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Sheet1!$A$2:$A$246</c:f>
              <c:numCache>
                <c:formatCode>m/d/yyyy</c:formatCode>
                <c:ptCount val="2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</c:numCache>
            </c:numRef>
          </c:cat>
          <c:val>
            <c:numRef>
              <c:f>Sheet1!$D$2:$D$246</c:f>
              <c:numCache>
                <c:formatCode>#,##0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33</c:v>
                </c:pt>
                <c:pt idx="199">
                  <c:v>34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25</c:v>
                </c:pt>
                <c:pt idx="213">
                  <c:v>29</c:v>
                </c:pt>
                <c:pt idx="214">
                  <c:v>29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19</c:v>
                </c:pt>
                <c:pt idx="232">
                  <c:v>21</c:v>
                </c:pt>
                <c:pt idx="233">
                  <c:v>22</c:v>
                </c:pt>
                <c:pt idx="234">
                  <c:v>20</c:v>
                </c:pt>
                <c:pt idx="235">
                  <c:v>18</c:v>
                </c:pt>
                <c:pt idx="236">
                  <c:v>16</c:v>
                </c:pt>
                <c:pt idx="237">
                  <c:v>15</c:v>
                </c:pt>
                <c:pt idx="238">
                  <c:v>18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16</c:v>
                </c:pt>
                <c:pt idx="243" formatCode="General">
                  <c:v>17</c:v>
                </c:pt>
                <c:pt idx="244" formatCode="General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42"/>
              <c:tx>
                <c:rich>
                  <a:bodyPr/>
                  <a:lstStyle/>
                  <a:p>
                    <a:r>
                      <a:rPr lang="en-US" dirty="0"/>
                      <a:t>48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D66-4A3F-B3DF-E765AF4FAB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Sheet1!$A$2:$A$246</c:f>
              <c:numCache>
                <c:formatCode>m/d/yyyy</c:formatCode>
                <c:ptCount val="2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</c:numCache>
            </c:numRef>
          </c:cat>
          <c:val>
            <c:numRef>
              <c:f>Sheet1!$B$2:$B$246</c:f>
              <c:numCache>
                <c:formatCode>#,##0</c:formatCode>
                <c:ptCount val="24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 formatCode="General">
                  <c:v>49</c:v>
                </c:pt>
                <c:pt idx="244" formatCode="General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Sheet1!$A$2:$A$246</c:f>
              <c:numCache>
                <c:formatCode>m/d/yyyy</c:formatCode>
                <c:ptCount val="2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</c:numCache>
            </c:numRef>
          </c:cat>
          <c:val>
            <c:numRef>
              <c:f>Sheet1!$C$2:$C$246</c:f>
              <c:numCache>
                <c:formatCode>#,##0</c:formatCode>
                <c:ptCount val="24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3.4628599943211873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Sheet1!$A$2:$A$246</c:f>
              <c:numCache>
                <c:formatCode>m/d/yyyy</c:formatCode>
                <c:ptCount val="2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</c:numCache>
            </c:numRef>
          </c:cat>
          <c:val>
            <c:numRef>
              <c:f>Sheet1!$D$2:$D$246</c:f>
              <c:numCache>
                <c:formatCode>#,##0</c:formatCode>
                <c:ptCount val="245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1181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728</c:v>
                </c:pt>
                <c:pt idx="92">
                  <c:v>712</c:v>
                </c:pt>
                <c:pt idx="93">
                  <c:v>714</c:v>
                </c:pt>
                <c:pt idx="94">
                  <c:v>710</c:v>
                </c:pt>
                <c:pt idx="95">
                  <c:v>685</c:v>
                </c:pt>
                <c:pt idx="96">
                  <c:v>672</c:v>
                </c:pt>
                <c:pt idx="97">
                  <c:v>710</c:v>
                </c:pt>
                <c:pt idx="98">
                  <c:v>698</c:v>
                </c:pt>
                <c:pt idx="99">
                  <c:v>684</c:v>
                </c:pt>
                <c:pt idx="100">
                  <c:v>709</c:v>
                </c:pt>
                <c:pt idx="101">
                  <c:v>697</c:v>
                </c:pt>
                <c:pt idx="102">
                  <c:v>693</c:v>
                </c:pt>
                <c:pt idx="103">
                  <c:v>707</c:v>
                </c:pt>
                <c:pt idx="104">
                  <c:v>725</c:v>
                </c:pt>
                <c:pt idx="105">
                  <c:v>722</c:v>
                </c:pt>
                <c:pt idx="106">
                  <c:v>734</c:v>
                </c:pt>
                <c:pt idx="107">
                  <c:v>723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958</c:v>
                </c:pt>
                <c:pt idx="124">
                  <c:v>1004</c:v>
                </c:pt>
                <c:pt idx="125">
                  <c:v>1090</c:v>
                </c:pt>
                <c:pt idx="126">
                  <c:v>1111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1169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1021</c:v>
                </c:pt>
                <c:pt idx="152">
                  <c:v>1039</c:v>
                </c:pt>
                <c:pt idx="153">
                  <c:v>1078</c:v>
                </c:pt>
                <c:pt idx="154">
                  <c:v>1089</c:v>
                </c:pt>
                <c:pt idx="155">
                  <c:v>1076</c:v>
                </c:pt>
                <c:pt idx="156">
                  <c:v>1102</c:v>
                </c:pt>
                <c:pt idx="157">
                  <c:v>1088</c:v>
                </c:pt>
                <c:pt idx="158">
                  <c:v>1072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1105</c:v>
                </c:pt>
                <c:pt idx="166">
                  <c:v>1146</c:v>
                </c:pt>
                <c:pt idx="167">
                  <c:v>1170</c:v>
                </c:pt>
                <c:pt idx="168">
                  <c:v>1213</c:v>
                </c:pt>
                <c:pt idx="169">
                  <c:v>1241</c:v>
                </c:pt>
                <c:pt idx="170">
                  <c:v>1266</c:v>
                </c:pt>
                <c:pt idx="171">
                  <c:v>1270</c:v>
                </c:pt>
                <c:pt idx="172">
                  <c:v>1269</c:v>
                </c:pt>
                <c:pt idx="173">
                  <c:v>1282</c:v>
                </c:pt>
                <c:pt idx="174">
                  <c:v>1362</c:v>
                </c:pt>
                <c:pt idx="175">
                  <c:v>1391</c:v>
                </c:pt>
                <c:pt idx="176">
                  <c:v>1410</c:v>
                </c:pt>
                <c:pt idx="177">
                  <c:v>1464</c:v>
                </c:pt>
                <c:pt idx="178">
                  <c:v>1439</c:v>
                </c:pt>
                <c:pt idx="179">
                  <c:v>1466</c:v>
                </c:pt>
                <c:pt idx="180">
                  <c:v>1503</c:v>
                </c:pt>
                <c:pt idx="181">
                  <c:v>1586</c:v>
                </c:pt>
                <c:pt idx="182">
                  <c:v>1598</c:v>
                </c:pt>
                <c:pt idx="183">
                  <c:v>1625</c:v>
                </c:pt>
                <c:pt idx="184">
                  <c:v>1651</c:v>
                </c:pt>
                <c:pt idx="185">
                  <c:v>1671</c:v>
                </c:pt>
                <c:pt idx="186">
                  <c:v>1675</c:v>
                </c:pt>
                <c:pt idx="187">
                  <c:v>1677</c:v>
                </c:pt>
                <c:pt idx="188">
                  <c:v>1773</c:v>
                </c:pt>
                <c:pt idx="189">
                  <c:v>1802</c:v>
                </c:pt>
                <c:pt idx="190">
                  <c:v>1831</c:v>
                </c:pt>
                <c:pt idx="191">
                  <c:v>1821</c:v>
                </c:pt>
                <c:pt idx="192">
                  <c:v>1833</c:v>
                </c:pt>
                <c:pt idx="193">
                  <c:v>1782</c:v>
                </c:pt>
                <c:pt idx="194">
                  <c:v>1829</c:v>
                </c:pt>
                <c:pt idx="195">
                  <c:v>1886</c:v>
                </c:pt>
                <c:pt idx="196">
                  <c:v>1893</c:v>
                </c:pt>
                <c:pt idx="197">
                  <c:v>1861</c:v>
                </c:pt>
                <c:pt idx="198">
                  <c:v>1858</c:v>
                </c:pt>
                <c:pt idx="199">
                  <c:v>1817</c:v>
                </c:pt>
                <c:pt idx="200">
                  <c:v>1778</c:v>
                </c:pt>
                <c:pt idx="201">
                  <c:v>1802</c:v>
                </c:pt>
                <c:pt idx="202">
                  <c:v>1822</c:v>
                </c:pt>
                <c:pt idx="203">
                  <c:v>1774</c:v>
                </c:pt>
                <c:pt idx="204">
                  <c:v>1742</c:v>
                </c:pt>
                <c:pt idx="207">
                  <c:v>1643</c:v>
                </c:pt>
                <c:pt idx="208">
                  <c:v>1653</c:v>
                </c:pt>
                <c:pt idx="209">
                  <c:v>1663</c:v>
                </c:pt>
                <c:pt idx="210">
                  <c:v>1613</c:v>
                </c:pt>
                <c:pt idx="211">
                  <c:v>1554</c:v>
                </c:pt>
                <c:pt idx="212">
                  <c:v>1505</c:v>
                </c:pt>
                <c:pt idx="213">
                  <c:v>1424</c:v>
                </c:pt>
                <c:pt idx="214">
                  <c:v>1399</c:v>
                </c:pt>
                <c:pt idx="215">
                  <c:v>1379</c:v>
                </c:pt>
                <c:pt idx="216">
                  <c:v>1345</c:v>
                </c:pt>
                <c:pt idx="217">
                  <c:v>1395</c:v>
                </c:pt>
                <c:pt idx="218">
                  <c:v>1362</c:v>
                </c:pt>
                <c:pt idx="219">
                  <c:v>1313</c:v>
                </c:pt>
                <c:pt idx="220">
                  <c:v>1235</c:v>
                </c:pt>
                <c:pt idx="221">
                  <c:v>1219</c:v>
                </c:pt>
                <c:pt idx="222">
                  <c:v>1202</c:v>
                </c:pt>
                <c:pt idx="223">
                  <c:v>1188</c:v>
                </c:pt>
                <c:pt idx="224">
                  <c:v>1159</c:v>
                </c:pt>
                <c:pt idx="225">
                  <c:v>1116</c:v>
                </c:pt>
                <c:pt idx="226">
                  <c:v>1037</c:v>
                </c:pt>
                <c:pt idx="227">
                  <c:v>1015</c:v>
                </c:pt>
                <c:pt idx="228">
                  <c:v>975</c:v>
                </c:pt>
                <c:pt idx="229">
                  <c:v>978</c:v>
                </c:pt>
                <c:pt idx="230">
                  <c:v>996</c:v>
                </c:pt>
                <c:pt idx="231">
                  <c:v>945</c:v>
                </c:pt>
                <c:pt idx="232">
                  <c:v>911</c:v>
                </c:pt>
                <c:pt idx="233">
                  <c:v>834</c:v>
                </c:pt>
                <c:pt idx="234">
                  <c:v>787</c:v>
                </c:pt>
                <c:pt idx="235">
                  <c:v>752</c:v>
                </c:pt>
                <c:pt idx="236">
                  <c:v>762</c:v>
                </c:pt>
                <c:pt idx="237">
                  <c:v>740</c:v>
                </c:pt>
                <c:pt idx="238">
                  <c:v>711</c:v>
                </c:pt>
                <c:pt idx="239">
                  <c:v>685</c:v>
                </c:pt>
                <c:pt idx="240">
                  <c:v>626</c:v>
                </c:pt>
                <c:pt idx="241">
                  <c:v>566</c:v>
                </c:pt>
                <c:pt idx="242">
                  <c:v>534</c:v>
                </c:pt>
                <c:pt idx="243" formatCode="General">
                  <c:v>540</c:v>
                </c:pt>
                <c:pt idx="244" formatCode="General">
                  <c:v>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86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835-4E6D-B4DA-45D31FA05971}"/>
                </c:ext>
              </c:extLst>
            </c:dLbl>
            <c:dLbl>
              <c:idx val="20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835-4E6D-B4DA-45D31FA05971}"/>
                </c:ext>
              </c:extLst>
            </c:dLbl>
            <c:dLbl>
              <c:idx val="242"/>
              <c:tx>
                <c:rich>
                  <a:bodyPr/>
                  <a:lstStyle/>
                  <a:p>
                    <a:r>
                      <a:rPr lang="en-US" dirty="0"/>
                      <a:t>1 586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4835-4E6D-B4DA-45D31FA05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Sheet1!$A$2:$A$246</c:f>
              <c:numCache>
                <c:formatCode>m/d/yyyy</c:formatCode>
                <c:ptCount val="2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</c:numCache>
            </c:numRef>
          </c:cat>
          <c:val>
            <c:numRef>
              <c:f>Sheet1!$B$2:$B$246</c:f>
              <c:numCache>
                <c:formatCode>#,##0</c:formatCode>
                <c:ptCount val="24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Sheet1!$A$2:$A$246</c:f>
              <c:numCache>
                <c:formatCode>m/d/yyyy</c:formatCode>
                <c:ptCount val="24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</c:numCache>
            </c:numRef>
          </c:cat>
          <c:val>
            <c:numRef>
              <c:f>Sheet1!$C$2:$C$246</c:f>
              <c:numCache>
                <c:formatCode>#,##0</c:formatCode>
                <c:ptCount val="24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04.05.2021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04.05.2021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04.05.2021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4.xml"/><Relationship Id="rId5" Type="http://schemas.openxmlformats.org/officeDocument/2006/relationships/tags" Target="../tags/tag7.xml"/><Relationship Id="rId10" Type="http://schemas.openxmlformats.org/officeDocument/2006/relationships/chart" Target="../charts/chart3.xml"/><Relationship Id="rId4" Type="http://schemas.openxmlformats.org/officeDocument/2006/relationships/tags" Target="../tags/tag6.xml"/><Relationship Id="rId9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</a:t>
            </a:r>
            <a:r>
              <a:rPr lang="cs-CZ" sz="3600" b="1" i="1"/>
              <a:t>aktualizace 04.05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8341422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43255726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5296985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19619496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352856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688720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6121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642</cp:revision>
  <dcterms:created xsi:type="dcterms:W3CDTF">2020-08-08T14:25:07Z</dcterms:created>
  <dcterms:modified xsi:type="dcterms:W3CDTF">2021-05-04T03:24:50Z</dcterms:modified>
</cp:coreProperties>
</file>