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List1!$C$5:$C$54</c:f>
              <c:numCache>
                <c:formatCode>m/d/yyyy</c:formatCode>
                <c:ptCount val="50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</c:numCache>
            </c:numRef>
          </c:cat>
          <c:val>
            <c:numRef>
              <c:f>List1!$D$5:$D$54</c:f>
              <c:numCache>
                <c:formatCode>#,##0</c:formatCode>
                <c:ptCount val="50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4D-43A4-9EBB-921977A71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List1!$C$5:$C$54</c:f>
              <c:numCache>
                <c:formatCode>m/d/yyyy</c:formatCode>
                <c:ptCount val="50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</c:numCache>
            </c:numRef>
          </c:cat>
          <c:val>
            <c:numRef>
              <c:f>List1!$E$5:$E$54</c:f>
              <c:numCache>
                <c:formatCode>#,##0</c:formatCode>
                <c:ptCount val="50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4D-43A4-9EBB-921977A71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73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ax val="2000"/>
          <c:min val="4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04.05.2021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4</a:t>
            </a:r>
            <a:r>
              <a:rPr lang="cs-CZ" b="1" dirty="0" smtClean="0"/>
              <a:t>. </a:t>
            </a:r>
            <a:r>
              <a:rPr lang="cs-CZ" b="1" dirty="0" smtClean="0"/>
              <a:t>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/>
              <a:t>4</a:t>
            </a:r>
            <a:r>
              <a:rPr lang="cs-CZ" b="1" dirty="0" smtClean="0"/>
              <a:t>.5.2021 00:22</a:t>
            </a:r>
            <a:endParaRPr lang="cs-CZ" b="1" dirty="0" smtClean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544</a:t>
            </a:r>
            <a:endParaRPr lang="cs-CZ" sz="2000" b="1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82811"/>
              </p:ext>
            </p:extLst>
          </p:nvPr>
        </p:nvGraphicFramePr>
        <p:xfrm>
          <a:off x="631754" y="993209"/>
          <a:ext cx="8624396" cy="5350181"/>
        </p:xfrm>
        <a:graphic>
          <a:graphicData uri="http://schemas.openxmlformats.org/drawingml/2006/table">
            <a:tbl>
              <a:tblPr/>
              <a:tblGrid>
                <a:gridCol w="1885184">
                  <a:extLst>
                    <a:ext uri="{9D8B030D-6E8A-4147-A177-3AD203B41FA5}">
                      <a16:colId xmlns:a16="http://schemas.microsoft.com/office/drawing/2014/main" val="436946821"/>
                    </a:ext>
                  </a:extLst>
                </a:gridCol>
                <a:gridCol w="1154193">
                  <a:extLst>
                    <a:ext uri="{9D8B030D-6E8A-4147-A177-3AD203B41FA5}">
                      <a16:colId xmlns:a16="http://schemas.microsoft.com/office/drawing/2014/main" val="3142066130"/>
                    </a:ext>
                  </a:extLst>
                </a:gridCol>
                <a:gridCol w="1067630">
                  <a:extLst>
                    <a:ext uri="{9D8B030D-6E8A-4147-A177-3AD203B41FA5}">
                      <a16:colId xmlns:a16="http://schemas.microsoft.com/office/drawing/2014/main" val="235106167"/>
                    </a:ext>
                  </a:extLst>
                </a:gridCol>
                <a:gridCol w="1064424">
                  <a:extLst>
                    <a:ext uri="{9D8B030D-6E8A-4147-A177-3AD203B41FA5}">
                      <a16:colId xmlns:a16="http://schemas.microsoft.com/office/drawing/2014/main" val="280338391"/>
                    </a:ext>
                  </a:extLst>
                </a:gridCol>
                <a:gridCol w="1102897">
                  <a:extLst>
                    <a:ext uri="{9D8B030D-6E8A-4147-A177-3AD203B41FA5}">
                      <a16:colId xmlns:a16="http://schemas.microsoft.com/office/drawing/2014/main" val="43212225"/>
                    </a:ext>
                  </a:extLst>
                </a:gridCol>
                <a:gridCol w="1106104">
                  <a:extLst>
                    <a:ext uri="{9D8B030D-6E8A-4147-A177-3AD203B41FA5}">
                      <a16:colId xmlns:a16="http://schemas.microsoft.com/office/drawing/2014/main" val="4152056659"/>
                    </a:ext>
                  </a:extLst>
                </a:gridCol>
                <a:gridCol w="1243964">
                  <a:extLst>
                    <a:ext uri="{9D8B030D-6E8A-4147-A177-3AD203B41FA5}">
                      <a16:colId xmlns:a16="http://schemas.microsoft.com/office/drawing/2014/main" val="1322309038"/>
                    </a:ext>
                  </a:extLst>
                </a:gridCol>
              </a:tblGrid>
              <a:tr h="21632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4.5. 2021, 12:30 h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030429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55781"/>
                  </a:ext>
                </a:extLst>
              </a:tr>
              <a:tr h="2163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076397"/>
                  </a:ext>
                </a:extLst>
              </a:tr>
              <a:tr h="6257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CPAPpro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334202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841158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697758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14832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53507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320922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53492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474590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92625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635226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90551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53634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01637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596552"/>
                  </a:ext>
                </a:extLst>
              </a:tr>
              <a:tr h="2085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86" marR="6686" marT="668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455360"/>
                  </a:ext>
                </a:extLst>
              </a:tr>
              <a:tr h="2240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80435"/>
                  </a:ext>
                </a:extLst>
              </a:tr>
              <a:tr h="35992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926558"/>
                  </a:ext>
                </a:extLst>
              </a:tr>
              <a:tr h="20070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257266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324608"/>
                  </a:ext>
                </a:extLst>
              </a:tr>
              <a:tr h="200701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52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4.5.2021 00:22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2020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62201"/>
              </p:ext>
            </p:extLst>
          </p:nvPr>
        </p:nvGraphicFramePr>
        <p:xfrm>
          <a:off x="649195" y="1017171"/>
          <a:ext cx="8571983" cy="5342689"/>
        </p:xfrm>
        <a:graphic>
          <a:graphicData uri="http://schemas.openxmlformats.org/drawingml/2006/table">
            <a:tbl>
              <a:tblPr/>
              <a:tblGrid>
                <a:gridCol w="2021158">
                  <a:extLst>
                    <a:ext uri="{9D8B030D-6E8A-4147-A177-3AD203B41FA5}">
                      <a16:colId xmlns:a16="http://schemas.microsoft.com/office/drawing/2014/main" val="213910761"/>
                    </a:ext>
                  </a:extLst>
                </a:gridCol>
                <a:gridCol w="1139145">
                  <a:extLst>
                    <a:ext uri="{9D8B030D-6E8A-4147-A177-3AD203B41FA5}">
                      <a16:colId xmlns:a16="http://schemas.microsoft.com/office/drawing/2014/main" val="2425701439"/>
                    </a:ext>
                  </a:extLst>
                </a:gridCol>
                <a:gridCol w="1130174">
                  <a:extLst>
                    <a:ext uri="{9D8B030D-6E8A-4147-A177-3AD203B41FA5}">
                      <a16:colId xmlns:a16="http://schemas.microsoft.com/office/drawing/2014/main" val="2840167758"/>
                    </a:ext>
                  </a:extLst>
                </a:gridCol>
                <a:gridCol w="1067388">
                  <a:extLst>
                    <a:ext uri="{9D8B030D-6E8A-4147-A177-3AD203B41FA5}">
                      <a16:colId xmlns:a16="http://schemas.microsoft.com/office/drawing/2014/main" val="2555658990"/>
                    </a:ext>
                  </a:extLst>
                </a:gridCol>
                <a:gridCol w="977690">
                  <a:extLst>
                    <a:ext uri="{9D8B030D-6E8A-4147-A177-3AD203B41FA5}">
                      <a16:colId xmlns:a16="http://schemas.microsoft.com/office/drawing/2014/main" val="2103482004"/>
                    </a:ext>
                  </a:extLst>
                </a:gridCol>
                <a:gridCol w="1040477">
                  <a:extLst>
                    <a:ext uri="{9D8B030D-6E8A-4147-A177-3AD203B41FA5}">
                      <a16:colId xmlns:a16="http://schemas.microsoft.com/office/drawing/2014/main" val="1622102373"/>
                    </a:ext>
                  </a:extLst>
                </a:gridCol>
                <a:gridCol w="1195951">
                  <a:extLst>
                    <a:ext uri="{9D8B030D-6E8A-4147-A177-3AD203B41FA5}">
                      <a16:colId xmlns:a16="http://schemas.microsoft.com/office/drawing/2014/main" val="39262599"/>
                    </a:ext>
                  </a:extLst>
                </a:gridCol>
              </a:tblGrid>
              <a:tr h="22416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4.5. 2021, 12:30 h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01360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574257"/>
                  </a:ext>
                </a:extLst>
              </a:tr>
              <a:tr h="224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799786"/>
                  </a:ext>
                </a:extLst>
              </a:tr>
              <a:tr h="64846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451399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49972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661175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00788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45819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39486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98029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71457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937512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2 466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265883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88157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764879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7501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89435"/>
                  </a:ext>
                </a:extLst>
              </a:tr>
              <a:tr h="2161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59281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22 575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125817"/>
                  </a:ext>
                </a:extLst>
              </a:tr>
              <a:tr h="272195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55213"/>
                  </a:ext>
                </a:extLst>
              </a:tr>
              <a:tr h="20682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963288"/>
                  </a:ext>
                </a:extLst>
              </a:tr>
              <a:tr h="21615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16585"/>
                  </a:ext>
                </a:extLst>
              </a:tr>
              <a:tr h="206827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3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424626"/>
              </p:ext>
            </p:extLst>
          </p:nvPr>
        </p:nvGraphicFramePr>
        <p:xfrm>
          <a:off x="1512510" y="941265"/>
          <a:ext cx="7912844" cy="5283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3.5.2021</a:t>
            </a:r>
            <a:endParaRPr lang="cs-CZ" sz="18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4.5.2021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16818</TotalTime>
  <Words>443</Words>
  <Application>Microsoft Office PowerPoint</Application>
  <PresentationFormat>Širokoúhlá obrazovka</PresentationFormat>
  <Paragraphs>239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1220</cp:revision>
  <cp:lastPrinted>2020-10-20T04:21:56Z</cp:lastPrinted>
  <dcterms:created xsi:type="dcterms:W3CDTF">2020-07-15T10:33:32Z</dcterms:created>
  <dcterms:modified xsi:type="dcterms:W3CDTF">2021-05-04T10:38:02Z</dcterms:modified>
</cp:coreProperties>
</file>