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lůžek.xlsx]List1'!$C$5:$C$57</c:f>
              <c:numCache>
                <c:formatCode>m/d/yyyy</c:formatCode>
                <c:ptCount val="5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44324</c:v>
                </c:pt>
              </c:numCache>
            </c:numRef>
          </c:cat>
          <c:val>
            <c:numRef>
              <c:f>'[Obsazenost lůžek.xlsx]List1'!$D$5:$D$57</c:f>
              <c:numCache>
                <c:formatCode>#,##0</c:formatCode>
                <c:ptCount val="53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F6-44B8-BBC6-2750EBFD2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lůžek.xlsx]List1'!$C$5:$C$57</c:f>
              <c:numCache>
                <c:formatCode>m/d/yyyy</c:formatCode>
                <c:ptCount val="5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44324</c:v>
                </c:pt>
              </c:numCache>
            </c:numRef>
          </c:cat>
          <c:val>
            <c:numRef>
              <c:f>'[Obsazenost lůžek.xlsx]List1'!$E$5:$E$57</c:f>
              <c:numCache>
                <c:formatCode>#,##0</c:formatCode>
                <c:ptCount val="53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F6-44B8-BBC6-2750EBFD2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ax val="2000"/>
          <c:min val="4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06.05.2021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6</a:t>
            </a:r>
            <a:r>
              <a:rPr lang="cs-CZ" b="1" dirty="0" smtClean="0"/>
              <a:t>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6</a:t>
            </a:r>
            <a:r>
              <a:rPr lang="cs-CZ" b="1" dirty="0" smtClean="0"/>
              <a:t>.5.2021 00:19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504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34511"/>
              </p:ext>
            </p:extLst>
          </p:nvPr>
        </p:nvGraphicFramePr>
        <p:xfrm>
          <a:off x="325316" y="1037499"/>
          <a:ext cx="8743788" cy="5263430"/>
        </p:xfrm>
        <a:graphic>
          <a:graphicData uri="http://schemas.openxmlformats.org/drawingml/2006/table">
            <a:tbl>
              <a:tblPr/>
              <a:tblGrid>
                <a:gridCol w="1917145">
                  <a:extLst>
                    <a:ext uri="{9D8B030D-6E8A-4147-A177-3AD203B41FA5}">
                      <a16:colId xmlns:a16="http://schemas.microsoft.com/office/drawing/2014/main" val="853238476"/>
                    </a:ext>
                  </a:extLst>
                </a:gridCol>
                <a:gridCol w="1169169">
                  <a:extLst>
                    <a:ext uri="{9D8B030D-6E8A-4147-A177-3AD203B41FA5}">
                      <a16:colId xmlns:a16="http://schemas.microsoft.com/office/drawing/2014/main" val="1424774445"/>
                    </a:ext>
                  </a:extLst>
                </a:gridCol>
                <a:gridCol w="1081479">
                  <a:extLst>
                    <a:ext uri="{9D8B030D-6E8A-4147-A177-3AD203B41FA5}">
                      <a16:colId xmlns:a16="http://schemas.microsoft.com/office/drawing/2014/main" val="2437302871"/>
                    </a:ext>
                  </a:extLst>
                </a:gridCol>
                <a:gridCol w="1078233">
                  <a:extLst>
                    <a:ext uri="{9D8B030D-6E8A-4147-A177-3AD203B41FA5}">
                      <a16:colId xmlns:a16="http://schemas.microsoft.com/office/drawing/2014/main" val="3447885499"/>
                    </a:ext>
                  </a:extLst>
                </a:gridCol>
                <a:gridCol w="1117205">
                  <a:extLst>
                    <a:ext uri="{9D8B030D-6E8A-4147-A177-3AD203B41FA5}">
                      <a16:colId xmlns:a16="http://schemas.microsoft.com/office/drawing/2014/main" val="3895680729"/>
                    </a:ext>
                  </a:extLst>
                </a:gridCol>
                <a:gridCol w="1120454">
                  <a:extLst>
                    <a:ext uri="{9D8B030D-6E8A-4147-A177-3AD203B41FA5}">
                      <a16:colId xmlns:a16="http://schemas.microsoft.com/office/drawing/2014/main" val="3760400211"/>
                    </a:ext>
                  </a:extLst>
                </a:gridCol>
                <a:gridCol w="1260103">
                  <a:extLst>
                    <a:ext uri="{9D8B030D-6E8A-4147-A177-3AD203B41FA5}">
                      <a16:colId xmlns:a16="http://schemas.microsoft.com/office/drawing/2014/main" val="3863630038"/>
                    </a:ext>
                  </a:extLst>
                </a:gridCol>
              </a:tblGrid>
              <a:tr h="2149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6.5.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17354"/>
                  </a:ext>
                </a:extLst>
              </a:tr>
              <a:tr h="18267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284249"/>
                  </a:ext>
                </a:extLst>
              </a:tr>
              <a:tr h="214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41230"/>
                  </a:ext>
                </a:extLst>
              </a:tr>
              <a:tr h="62188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80924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379596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74446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700461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8676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024754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9409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066150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59775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84357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069404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20430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59918"/>
                  </a:ext>
                </a:extLst>
              </a:tr>
              <a:tr h="1919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038723"/>
                  </a:ext>
                </a:extLst>
              </a:tr>
              <a:tr h="2072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69689"/>
                  </a:ext>
                </a:extLst>
              </a:tr>
              <a:tr h="2226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3 960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121760"/>
                  </a:ext>
                </a:extLst>
              </a:tr>
              <a:tr h="35767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14768"/>
                  </a:ext>
                </a:extLst>
              </a:tr>
              <a:tr h="18267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661409"/>
                  </a:ext>
                </a:extLst>
              </a:tr>
              <a:tr h="35767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11855"/>
                  </a:ext>
                </a:extLst>
              </a:tr>
              <a:tr h="19194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24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6</a:t>
            </a:r>
            <a:r>
              <a:rPr lang="cs-CZ" b="1" dirty="0" smtClean="0"/>
              <a:t>.5.2021 00:19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1844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88561"/>
              </p:ext>
            </p:extLst>
          </p:nvPr>
        </p:nvGraphicFramePr>
        <p:xfrm>
          <a:off x="332819" y="1014144"/>
          <a:ext cx="8959155" cy="5167335"/>
        </p:xfrm>
        <a:graphic>
          <a:graphicData uri="http://schemas.openxmlformats.org/drawingml/2006/table">
            <a:tbl>
              <a:tblPr/>
              <a:tblGrid>
                <a:gridCol w="2112448">
                  <a:extLst>
                    <a:ext uri="{9D8B030D-6E8A-4147-A177-3AD203B41FA5}">
                      <a16:colId xmlns:a16="http://schemas.microsoft.com/office/drawing/2014/main" val="2349448656"/>
                    </a:ext>
                  </a:extLst>
                </a:gridCol>
                <a:gridCol w="1190596">
                  <a:extLst>
                    <a:ext uri="{9D8B030D-6E8A-4147-A177-3AD203B41FA5}">
                      <a16:colId xmlns:a16="http://schemas.microsoft.com/office/drawing/2014/main" val="541149406"/>
                    </a:ext>
                  </a:extLst>
                </a:gridCol>
                <a:gridCol w="1181221">
                  <a:extLst>
                    <a:ext uri="{9D8B030D-6E8A-4147-A177-3AD203B41FA5}">
                      <a16:colId xmlns:a16="http://schemas.microsoft.com/office/drawing/2014/main" val="2555943088"/>
                    </a:ext>
                  </a:extLst>
                </a:gridCol>
                <a:gridCol w="1115598">
                  <a:extLst>
                    <a:ext uri="{9D8B030D-6E8A-4147-A177-3AD203B41FA5}">
                      <a16:colId xmlns:a16="http://schemas.microsoft.com/office/drawing/2014/main" val="1407730650"/>
                    </a:ext>
                  </a:extLst>
                </a:gridCol>
                <a:gridCol w="1021850">
                  <a:extLst>
                    <a:ext uri="{9D8B030D-6E8A-4147-A177-3AD203B41FA5}">
                      <a16:colId xmlns:a16="http://schemas.microsoft.com/office/drawing/2014/main" val="2658944749"/>
                    </a:ext>
                  </a:extLst>
                </a:gridCol>
                <a:gridCol w="1087473">
                  <a:extLst>
                    <a:ext uri="{9D8B030D-6E8A-4147-A177-3AD203B41FA5}">
                      <a16:colId xmlns:a16="http://schemas.microsoft.com/office/drawing/2014/main" val="2760241635"/>
                    </a:ext>
                  </a:extLst>
                </a:gridCol>
                <a:gridCol w="1249969">
                  <a:extLst>
                    <a:ext uri="{9D8B030D-6E8A-4147-A177-3AD203B41FA5}">
                      <a16:colId xmlns:a16="http://schemas.microsoft.com/office/drawing/2014/main" val="4175455995"/>
                    </a:ext>
                  </a:extLst>
                </a:gridCol>
              </a:tblGrid>
              <a:tr h="22197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6.5.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87772"/>
                  </a:ext>
                </a:extLst>
              </a:tr>
              <a:tr h="18862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131216"/>
                  </a:ext>
                </a:extLst>
              </a:tr>
              <a:tr h="2219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14951"/>
                  </a:ext>
                </a:extLst>
              </a:tr>
              <a:tr h="64212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51527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029566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6542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952988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46402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84943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24450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297516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06430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43632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55413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8528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99645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76583"/>
                  </a:ext>
                </a:extLst>
              </a:tr>
              <a:tr h="2140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99349"/>
                  </a:ext>
                </a:extLst>
              </a:tr>
              <a:tr h="2298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22 649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64565"/>
                  </a:ext>
                </a:extLst>
              </a:tr>
              <a:tr h="269535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16444"/>
                  </a:ext>
                </a:extLst>
              </a:tr>
              <a:tr h="18862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4365"/>
                  </a:ext>
                </a:extLst>
              </a:tr>
              <a:tr h="21404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170006"/>
                  </a:ext>
                </a:extLst>
              </a:tr>
              <a:tr h="19818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266334"/>
              </p:ext>
            </p:extLst>
          </p:nvPr>
        </p:nvGraphicFramePr>
        <p:xfrm>
          <a:off x="397627" y="938212"/>
          <a:ext cx="9810242" cy="541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>
                <a:solidFill>
                  <a:srgbClr val="FF0000"/>
                </a:solidFill>
              </a:rPr>
              <a:t>5</a:t>
            </a:r>
            <a:r>
              <a:rPr lang="cs-CZ" sz="1800" b="1" i="1" dirty="0" smtClean="0">
                <a:solidFill>
                  <a:srgbClr val="FF0000"/>
                </a:solidFill>
              </a:rPr>
              <a:t>.5.2021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>
                <a:solidFill>
                  <a:srgbClr val="FF0000"/>
                </a:solidFill>
              </a:rPr>
              <a:t>6</a:t>
            </a:r>
            <a:r>
              <a:rPr lang="cs-CZ" sz="1800" b="1" i="1" dirty="0" smtClean="0">
                <a:solidFill>
                  <a:srgbClr val="FF0000"/>
                </a:solidFill>
              </a:rPr>
              <a:t>.5.2021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16886</TotalTime>
  <Words>443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1225</cp:revision>
  <cp:lastPrinted>2020-10-20T04:21:56Z</cp:lastPrinted>
  <dcterms:created xsi:type="dcterms:W3CDTF">2020-07-15T10:33:32Z</dcterms:created>
  <dcterms:modified xsi:type="dcterms:W3CDTF">2021-05-06T10:45:40Z</dcterms:modified>
</cp:coreProperties>
</file>