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Sheet1!$D$2:$D$249</c:f>
              <c:numCache>
                <c:formatCode>#,##0</c:formatCode>
                <c:ptCount val="248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918</c:v>
                </c:pt>
                <c:pt idx="192">
                  <c:v>928</c:v>
                </c:pt>
                <c:pt idx="193">
                  <c:v>912</c:v>
                </c:pt>
                <c:pt idx="194">
                  <c:v>938</c:v>
                </c:pt>
                <c:pt idx="195">
                  <c:v>943</c:v>
                </c:pt>
                <c:pt idx="196">
                  <c:v>928</c:v>
                </c:pt>
                <c:pt idx="197">
                  <c:v>926</c:v>
                </c:pt>
                <c:pt idx="198">
                  <c:v>952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861</c:v>
                </c:pt>
                <c:pt idx="209">
                  <c:v>865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524</c:v>
                </c:pt>
                <c:pt idx="227">
                  <c:v>518</c:v>
                </c:pt>
                <c:pt idx="228">
                  <c:v>491</c:v>
                </c:pt>
                <c:pt idx="229">
                  <c:v>496</c:v>
                </c:pt>
                <c:pt idx="230">
                  <c:v>493</c:v>
                </c:pt>
                <c:pt idx="231">
                  <c:v>477</c:v>
                </c:pt>
                <c:pt idx="232">
                  <c:v>466</c:v>
                </c:pt>
                <c:pt idx="233">
                  <c:v>418</c:v>
                </c:pt>
                <c:pt idx="234">
                  <c:v>401</c:v>
                </c:pt>
                <c:pt idx="235">
                  <c:v>377</c:v>
                </c:pt>
                <c:pt idx="236">
                  <c:v>371</c:v>
                </c:pt>
                <c:pt idx="237">
                  <c:v>361</c:v>
                </c:pt>
                <c:pt idx="238">
                  <c:v>358</c:v>
                </c:pt>
                <c:pt idx="239">
                  <c:v>333</c:v>
                </c:pt>
                <c:pt idx="240">
                  <c:v>303</c:v>
                </c:pt>
                <c:pt idx="241">
                  <c:v>277</c:v>
                </c:pt>
                <c:pt idx="242">
                  <c:v>263</c:v>
                </c:pt>
                <c:pt idx="243" formatCode="General">
                  <c:v>269</c:v>
                </c:pt>
                <c:pt idx="244" formatCode="General">
                  <c:v>266</c:v>
                </c:pt>
                <c:pt idx="245" formatCode="General">
                  <c:v>252</c:v>
                </c:pt>
                <c:pt idx="246" formatCode="General">
                  <c:v>234</c:v>
                </c:pt>
                <c:pt idx="247" formatCode="General">
                  <c:v>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645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Sheet1!$B$2:$B$249</c:f>
              <c:numCache>
                <c:formatCode>#,##0</c:formatCode>
                <c:ptCount val="24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 formatCode="General">
                  <c:v>657</c:v>
                </c:pt>
                <c:pt idx="244" formatCode="General">
                  <c:v>642</c:v>
                </c:pt>
                <c:pt idx="245" formatCode="General">
                  <c:v>617</c:v>
                </c:pt>
                <c:pt idx="246" formatCode="General">
                  <c:v>625</c:v>
                </c:pt>
                <c:pt idx="247" formatCode="General">
                  <c:v>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Sheet1!$C$2:$C$249</c:f>
              <c:numCache>
                <c:formatCode>#,##0</c:formatCode>
                <c:ptCount val="2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Sheet1!$D$2:$D$249</c:f>
              <c:numCache>
                <c:formatCode>#,##0</c:formatCode>
                <c:ptCount val="248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1605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3290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3051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2976</c:v>
                </c:pt>
                <c:pt idx="133">
                  <c:v>3044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2344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2715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3596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3539</c:v>
                </c:pt>
                <c:pt idx="207">
                  <c:v>3355</c:v>
                </c:pt>
                <c:pt idx="208">
                  <c:v>3385</c:v>
                </c:pt>
                <c:pt idx="209">
                  <c:v>3357</c:v>
                </c:pt>
                <c:pt idx="210">
                  <c:v>3284</c:v>
                </c:pt>
                <c:pt idx="211">
                  <c:v>3148</c:v>
                </c:pt>
                <c:pt idx="212">
                  <c:v>2999</c:v>
                </c:pt>
                <c:pt idx="213">
                  <c:v>2814</c:v>
                </c:pt>
                <c:pt idx="214">
                  <c:v>2771</c:v>
                </c:pt>
                <c:pt idx="215">
                  <c:v>2831</c:v>
                </c:pt>
                <c:pt idx="216">
                  <c:v>2844</c:v>
                </c:pt>
                <c:pt idx="217">
                  <c:v>3043</c:v>
                </c:pt>
                <c:pt idx="218">
                  <c:v>2867</c:v>
                </c:pt>
                <c:pt idx="219">
                  <c:v>2688</c:v>
                </c:pt>
                <c:pt idx="220">
                  <c:v>2417</c:v>
                </c:pt>
                <c:pt idx="221">
                  <c:v>2322</c:v>
                </c:pt>
                <c:pt idx="222">
                  <c:v>2337</c:v>
                </c:pt>
                <c:pt idx="223">
                  <c:v>2332</c:v>
                </c:pt>
                <c:pt idx="224">
                  <c:v>2238</c:v>
                </c:pt>
                <c:pt idx="225">
                  <c:v>2108</c:v>
                </c:pt>
                <c:pt idx="226">
                  <c:v>1931</c:v>
                </c:pt>
                <c:pt idx="227">
                  <c:v>1785</c:v>
                </c:pt>
                <c:pt idx="228">
                  <c:v>1749</c:v>
                </c:pt>
                <c:pt idx="229">
                  <c:v>1756</c:v>
                </c:pt>
                <c:pt idx="230">
                  <c:v>1811</c:v>
                </c:pt>
                <c:pt idx="231">
                  <c:v>1708</c:v>
                </c:pt>
                <c:pt idx="232">
                  <c:v>1614</c:v>
                </c:pt>
                <c:pt idx="233">
                  <c:v>1528</c:v>
                </c:pt>
                <c:pt idx="234">
                  <c:v>1426</c:v>
                </c:pt>
                <c:pt idx="235">
                  <c:v>1358</c:v>
                </c:pt>
                <c:pt idx="236">
                  <c:v>1357</c:v>
                </c:pt>
                <c:pt idx="237">
                  <c:v>1307</c:v>
                </c:pt>
                <c:pt idx="238">
                  <c:v>1283</c:v>
                </c:pt>
                <c:pt idx="239">
                  <c:v>1243</c:v>
                </c:pt>
                <c:pt idx="240">
                  <c:v>1189</c:v>
                </c:pt>
                <c:pt idx="241">
                  <c:v>1142</c:v>
                </c:pt>
                <c:pt idx="242">
                  <c:v>1148</c:v>
                </c:pt>
                <c:pt idx="243">
                  <c:v>1139</c:v>
                </c:pt>
                <c:pt idx="244">
                  <c:v>1135</c:v>
                </c:pt>
                <c:pt idx="245">
                  <c:v>1062</c:v>
                </c:pt>
                <c:pt idx="246">
                  <c:v>1000</c:v>
                </c:pt>
                <c:pt idx="247" formatCode="General">
                  <c:v>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F71-4F3F-B6D3-283E975E68D4}"/>
                </c:ext>
              </c:extLst>
            </c:dLbl>
            <c:dLbl>
              <c:idx val="242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6 208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F71-4F3F-B6D3-283E975E68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Sheet1!$B$2:$B$249</c:f>
              <c:numCache>
                <c:formatCode>#,##0</c:formatCode>
                <c:ptCount val="24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Sheet1!$C$2:$C$249</c:f>
              <c:numCache>
                <c:formatCode>#,##0</c:formatCode>
                <c:ptCount val="2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Sheet1!$D$2:$D$249</c:f>
              <c:numCache>
                <c:formatCode>#,##0</c:formatCode>
                <c:ptCount val="2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 formatCode="General">
                  <c:v>18</c:v>
                </c:pt>
                <c:pt idx="244" formatCode="General">
                  <c:v>16</c:v>
                </c:pt>
                <c:pt idx="245" formatCode="General">
                  <c:v>18</c:v>
                </c:pt>
                <c:pt idx="246" formatCode="General">
                  <c:v>19</c:v>
                </c:pt>
                <c:pt idx="247" formatCode="General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50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66-4A3F-B3DF-E765AF4FA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Sheet1!$B$2:$B$249</c:f>
              <c:numCache>
                <c:formatCode>#,##0</c:formatCode>
                <c:ptCount val="24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 formatCode="General">
                  <c:v>49</c:v>
                </c:pt>
                <c:pt idx="244" formatCode="General">
                  <c:v>48</c:v>
                </c:pt>
                <c:pt idx="245" formatCode="General">
                  <c:v>51</c:v>
                </c:pt>
                <c:pt idx="246" formatCode="General">
                  <c:v>48</c:v>
                </c:pt>
                <c:pt idx="247" formatCode="General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Sheet1!$C$2:$C$249</c:f>
              <c:numCache>
                <c:formatCode>#,##0</c:formatCode>
                <c:ptCount val="2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Sheet1!$D$2:$D$249</c:f>
              <c:numCache>
                <c:formatCode>#,##0</c:formatCode>
                <c:ptCount val="248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1110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1464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1625</c:v>
                </c:pt>
                <c:pt idx="184">
                  <c:v>1651</c:v>
                </c:pt>
                <c:pt idx="185">
                  <c:v>1671</c:v>
                </c:pt>
                <c:pt idx="186">
                  <c:v>1675</c:v>
                </c:pt>
                <c:pt idx="187">
                  <c:v>1677</c:v>
                </c:pt>
                <c:pt idx="188">
                  <c:v>1773</c:v>
                </c:pt>
                <c:pt idx="189">
                  <c:v>1802</c:v>
                </c:pt>
                <c:pt idx="190">
                  <c:v>1831</c:v>
                </c:pt>
                <c:pt idx="191">
                  <c:v>1821</c:v>
                </c:pt>
                <c:pt idx="192">
                  <c:v>1833</c:v>
                </c:pt>
                <c:pt idx="193">
                  <c:v>1782</c:v>
                </c:pt>
                <c:pt idx="194">
                  <c:v>1829</c:v>
                </c:pt>
                <c:pt idx="195">
                  <c:v>1886</c:v>
                </c:pt>
                <c:pt idx="196">
                  <c:v>1893</c:v>
                </c:pt>
                <c:pt idx="197">
                  <c:v>1861</c:v>
                </c:pt>
                <c:pt idx="198">
                  <c:v>1859</c:v>
                </c:pt>
                <c:pt idx="199">
                  <c:v>1818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1775</c:v>
                </c:pt>
                <c:pt idx="204">
                  <c:v>1743</c:v>
                </c:pt>
                <c:pt idx="207">
                  <c:v>1644</c:v>
                </c:pt>
                <c:pt idx="208">
                  <c:v>1653</c:v>
                </c:pt>
                <c:pt idx="209">
                  <c:v>1663</c:v>
                </c:pt>
                <c:pt idx="210">
                  <c:v>1613</c:v>
                </c:pt>
                <c:pt idx="211">
                  <c:v>1554</c:v>
                </c:pt>
                <c:pt idx="212">
                  <c:v>1505</c:v>
                </c:pt>
                <c:pt idx="213">
                  <c:v>1424</c:v>
                </c:pt>
                <c:pt idx="214">
                  <c:v>1399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1363</c:v>
                </c:pt>
                <c:pt idx="219">
                  <c:v>1314</c:v>
                </c:pt>
                <c:pt idx="220">
                  <c:v>1236</c:v>
                </c:pt>
                <c:pt idx="221">
                  <c:v>1220</c:v>
                </c:pt>
                <c:pt idx="222">
                  <c:v>1203</c:v>
                </c:pt>
                <c:pt idx="223">
                  <c:v>1189</c:v>
                </c:pt>
                <c:pt idx="224">
                  <c:v>1160</c:v>
                </c:pt>
                <c:pt idx="225">
                  <c:v>1116</c:v>
                </c:pt>
                <c:pt idx="226">
                  <c:v>1037</c:v>
                </c:pt>
                <c:pt idx="227">
                  <c:v>1016</c:v>
                </c:pt>
                <c:pt idx="228">
                  <c:v>976</c:v>
                </c:pt>
                <c:pt idx="229">
                  <c:v>978</c:v>
                </c:pt>
                <c:pt idx="230">
                  <c:v>997</c:v>
                </c:pt>
                <c:pt idx="231">
                  <c:v>946</c:v>
                </c:pt>
                <c:pt idx="232">
                  <c:v>912</c:v>
                </c:pt>
                <c:pt idx="233">
                  <c:v>836</c:v>
                </c:pt>
                <c:pt idx="234">
                  <c:v>789</c:v>
                </c:pt>
                <c:pt idx="235">
                  <c:v>754</c:v>
                </c:pt>
                <c:pt idx="236">
                  <c:v>763</c:v>
                </c:pt>
                <c:pt idx="237">
                  <c:v>741</c:v>
                </c:pt>
                <c:pt idx="238">
                  <c:v>713</c:v>
                </c:pt>
                <c:pt idx="239">
                  <c:v>688</c:v>
                </c:pt>
                <c:pt idx="240">
                  <c:v>636</c:v>
                </c:pt>
                <c:pt idx="241">
                  <c:v>579</c:v>
                </c:pt>
                <c:pt idx="242">
                  <c:v>558</c:v>
                </c:pt>
                <c:pt idx="243" formatCode="General">
                  <c:v>563</c:v>
                </c:pt>
                <c:pt idx="244" formatCode="General">
                  <c:v>570</c:v>
                </c:pt>
                <c:pt idx="245" formatCode="General">
                  <c:v>547</c:v>
                </c:pt>
                <c:pt idx="246" formatCode="General">
                  <c:v>504</c:v>
                </c:pt>
                <c:pt idx="247" formatCode="General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835-4E6D-B4DA-45D31FA05971}"/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35-4E6D-B4DA-45D31FA05971}"/>
                </c:ext>
              </c:extLst>
            </c:dLbl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1 574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835-4E6D-B4DA-45D31FA05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Sheet1!$B$2:$B$249</c:f>
              <c:numCache>
                <c:formatCode>#,##0</c:formatCode>
                <c:ptCount val="24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Sheet1!$A$2:$A$249</c:f>
              <c:numCache>
                <c:formatCode>m/d/yyyy</c:formatCode>
                <c:ptCount val="24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</c:numCache>
            </c:numRef>
          </c:cat>
          <c:val>
            <c:numRef>
              <c:f>Sheet1!$C$2:$C$249</c:f>
              <c:numCache>
                <c:formatCode>#,##0</c:formatCode>
                <c:ptCount val="24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07.05.2021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07.05.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00960388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931917959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84622050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651704787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774921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0768218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6142</TotalTime>
  <Words>1041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654</cp:revision>
  <dcterms:created xsi:type="dcterms:W3CDTF">2020-08-08T14:25:07Z</dcterms:created>
  <dcterms:modified xsi:type="dcterms:W3CDTF">2021-05-07T03:45:01Z</dcterms:modified>
</cp:coreProperties>
</file>