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75" r:id="rId2"/>
    <p:sldMasterId id="2147483682" r:id="rId3"/>
    <p:sldMasterId id="2147483705" r:id="rId4"/>
  </p:sldMasterIdLst>
  <p:notesMasterIdLst>
    <p:notesMasterId r:id="rId20"/>
  </p:notesMasterIdLst>
  <p:sldIdLst>
    <p:sldId id="1402" r:id="rId5"/>
    <p:sldId id="1403" r:id="rId6"/>
    <p:sldId id="1405" r:id="rId7"/>
    <p:sldId id="1404" r:id="rId8"/>
    <p:sldId id="1406" r:id="rId9"/>
    <p:sldId id="1407" r:id="rId10"/>
    <p:sldId id="1408" r:id="rId11"/>
    <p:sldId id="1409" r:id="rId12"/>
    <p:sldId id="1410" r:id="rId13"/>
    <p:sldId id="1411" r:id="rId14"/>
    <p:sldId id="1413" r:id="rId15"/>
    <p:sldId id="1414" r:id="rId16"/>
    <p:sldId id="1415" r:id="rId17"/>
    <p:sldId id="1416" r:id="rId18"/>
    <p:sldId id="1417" r:id="rId19"/>
  </p:sldIdLst>
  <p:sldSz cx="12192000" cy="6858000"/>
  <p:notesSz cx="6858000" cy="9144000"/>
  <p:custDataLst>
    <p:tags r:id="rId2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983"/>
    <a:srgbClr val="D31145"/>
    <a:srgbClr val="E0D764"/>
    <a:srgbClr val="FF5050"/>
    <a:srgbClr val="00FF00"/>
    <a:srgbClr val="00CD61"/>
    <a:srgbClr val="FA9106"/>
    <a:srgbClr val="E6E6E6"/>
    <a:srgbClr val="BFBFBF"/>
    <a:srgbClr val="E7F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01" autoAdjust="0"/>
  </p:normalViewPr>
  <p:slideViewPr>
    <p:cSldViewPr snapToGrid="0">
      <p:cViewPr varScale="1">
        <p:scale>
          <a:sx n="70" d="100"/>
          <a:sy n="70" d="100"/>
        </p:scale>
        <p:origin x="618" y="48"/>
      </p:cViewPr>
      <p:guideLst>
        <p:guide orient="horz" pos="4224"/>
        <p:guide pos="41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9386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Sheet1!$A$2:$A$228</c:f>
              <c:numCache>
                <c:formatCode>m/d/yyyy</c:formatCode>
                <c:ptCount val="227"/>
                <c:pt idx="0">
                  <c:v>44208</c:v>
                </c:pt>
                <c:pt idx="1">
                  <c:v>44209</c:v>
                </c:pt>
                <c:pt idx="2">
                  <c:v>44210</c:v>
                </c:pt>
                <c:pt idx="3">
                  <c:v>44211</c:v>
                </c:pt>
                <c:pt idx="4">
                  <c:v>44212</c:v>
                </c:pt>
                <c:pt idx="5">
                  <c:v>44213</c:v>
                </c:pt>
                <c:pt idx="6">
                  <c:v>44214</c:v>
                </c:pt>
                <c:pt idx="7">
                  <c:v>44215</c:v>
                </c:pt>
                <c:pt idx="8">
                  <c:v>44216</c:v>
                </c:pt>
                <c:pt idx="9">
                  <c:v>44217</c:v>
                </c:pt>
                <c:pt idx="10">
                  <c:v>44218</c:v>
                </c:pt>
                <c:pt idx="11">
                  <c:v>44219</c:v>
                </c:pt>
                <c:pt idx="12">
                  <c:v>44220</c:v>
                </c:pt>
                <c:pt idx="13">
                  <c:v>44221</c:v>
                </c:pt>
                <c:pt idx="14">
                  <c:v>44222</c:v>
                </c:pt>
                <c:pt idx="15">
                  <c:v>44223</c:v>
                </c:pt>
                <c:pt idx="16">
                  <c:v>44224</c:v>
                </c:pt>
                <c:pt idx="17">
                  <c:v>44225</c:v>
                </c:pt>
                <c:pt idx="18">
                  <c:v>44226</c:v>
                </c:pt>
                <c:pt idx="19">
                  <c:v>44227</c:v>
                </c:pt>
                <c:pt idx="20">
                  <c:v>44228</c:v>
                </c:pt>
                <c:pt idx="21">
                  <c:v>44229</c:v>
                </c:pt>
                <c:pt idx="22">
                  <c:v>44230</c:v>
                </c:pt>
                <c:pt idx="23">
                  <c:v>44231</c:v>
                </c:pt>
                <c:pt idx="24">
                  <c:v>44232</c:v>
                </c:pt>
                <c:pt idx="25">
                  <c:v>44233</c:v>
                </c:pt>
                <c:pt idx="26">
                  <c:v>44234</c:v>
                </c:pt>
                <c:pt idx="27">
                  <c:v>44235</c:v>
                </c:pt>
                <c:pt idx="28">
                  <c:v>44236</c:v>
                </c:pt>
                <c:pt idx="29">
                  <c:v>44237</c:v>
                </c:pt>
                <c:pt idx="30">
                  <c:v>44238</c:v>
                </c:pt>
                <c:pt idx="31">
                  <c:v>44239</c:v>
                </c:pt>
                <c:pt idx="32">
                  <c:v>44240</c:v>
                </c:pt>
                <c:pt idx="33">
                  <c:v>44241</c:v>
                </c:pt>
                <c:pt idx="34">
                  <c:v>44242</c:v>
                </c:pt>
                <c:pt idx="35">
                  <c:v>44243</c:v>
                </c:pt>
                <c:pt idx="36">
                  <c:v>44244</c:v>
                </c:pt>
                <c:pt idx="37">
                  <c:v>44245</c:v>
                </c:pt>
                <c:pt idx="38">
                  <c:v>44246</c:v>
                </c:pt>
                <c:pt idx="39">
                  <c:v>44247</c:v>
                </c:pt>
                <c:pt idx="40">
                  <c:v>44248</c:v>
                </c:pt>
                <c:pt idx="41">
                  <c:v>44249</c:v>
                </c:pt>
                <c:pt idx="42">
                  <c:v>44250</c:v>
                </c:pt>
                <c:pt idx="43">
                  <c:v>44251</c:v>
                </c:pt>
                <c:pt idx="44">
                  <c:v>44252</c:v>
                </c:pt>
                <c:pt idx="45">
                  <c:v>44253</c:v>
                </c:pt>
                <c:pt idx="46">
                  <c:v>44254</c:v>
                </c:pt>
                <c:pt idx="47">
                  <c:v>44255</c:v>
                </c:pt>
                <c:pt idx="48">
                  <c:v>44256</c:v>
                </c:pt>
                <c:pt idx="49">
                  <c:v>44257</c:v>
                </c:pt>
                <c:pt idx="50">
                  <c:v>44258</c:v>
                </c:pt>
                <c:pt idx="51">
                  <c:v>44259</c:v>
                </c:pt>
                <c:pt idx="52">
                  <c:v>44260</c:v>
                </c:pt>
                <c:pt idx="53">
                  <c:v>44261</c:v>
                </c:pt>
                <c:pt idx="54">
                  <c:v>44262</c:v>
                </c:pt>
                <c:pt idx="55">
                  <c:v>44263</c:v>
                </c:pt>
                <c:pt idx="56">
                  <c:v>44264</c:v>
                </c:pt>
                <c:pt idx="57">
                  <c:v>44265</c:v>
                </c:pt>
                <c:pt idx="58">
                  <c:v>44266</c:v>
                </c:pt>
                <c:pt idx="59">
                  <c:v>44267</c:v>
                </c:pt>
                <c:pt idx="60">
                  <c:v>44268</c:v>
                </c:pt>
                <c:pt idx="61">
                  <c:v>44269</c:v>
                </c:pt>
                <c:pt idx="62">
                  <c:v>44270</c:v>
                </c:pt>
                <c:pt idx="63">
                  <c:v>44271</c:v>
                </c:pt>
                <c:pt idx="64">
                  <c:v>44272</c:v>
                </c:pt>
                <c:pt idx="65">
                  <c:v>44273</c:v>
                </c:pt>
                <c:pt idx="66">
                  <c:v>44274</c:v>
                </c:pt>
                <c:pt idx="67">
                  <c:v>44275</c:v>
                </c:pt>
                <c:pt idx="68">
                  <c:v>44276</c:v>
                </c:pt>
                <c:pt idx="69">
                  <c:v>44277</c:v>
                </c:pt>
                <c:pt idx="70">
                  <c:v>44278</c:v>
                </c:pt>
                <c:pt idx="71">
                  <c:v>44279</c:v>
                </c:pt>
                <c:pt idx="72">
                  <c:v>44280</c:v>
                </c:pt>
                <c:pt idx="73">
                  <c:v>44281</c:v>
                </c:pt>
                <c:pt idx="74">
                  <c:v>44282</c:v>
                </c:pt>
                <c:pt idx="75">
                  <c:v>44283</c:v>
                </c:pt>
                <c:pt idx="76">
                  <c:v>44284</c:v>
                </c:pt>
                <c:pt idx="77">
                  <c:v>44285</c:v>
                </c:pt>
                <c:pt idx="78">
                  <c:v>44286</c:v>
                </c:pt>
                <c:pt idx="79">
                  <c:v>44287</c:v>
                </c:pt>
                <c:pt idx="80">
                  <c:v>44288</c:v>
                </c:pt>
                <c:pt idx="81">
                  <c:v>44289</c:v>
                </c:pt>
                <c:pt idx="82">
                  <c:v>44290</c:v>
                </c:pt>
                <c:pt idx="83">
                  <c:v>44291</c:v>
                </c:pt>
                <c:pt idx="84">
                  <c:v>44292</c:v>
                </c:pt>
                <c:pt idx="85">
                  <c:v>44293</c:v>
                </c:pt>
                <c:pt idx="86">
                  <c:v>44294</c:v>
                </c:pt>
                <c:pt idx="87">
                  <c:v>44295</c:v>
                </c:pt>
                <c:pt idx="88">
                  <c:v>44296</c:v>
                </c:pt>
                <c:pt idx="89">
                  <c:v>44297</c:v>
                </c:pt>
                <c:pt idx="90">
                  <c:v>44298</c:v>
                </c:pt>
                <c:pt idx="91">
                  <c:v>44299</c:v>
                </c:pt>
                <c:pt idx="92">
                  <c:v>44300</c:v>
                </c:pt>
                <c:pt idx="93">
                  <c:v>44301</c:v>
                </c:pt>
                <c:pt idx="94">
                  <c:v>44302</c:v>
                </c:pt>
                <c:pt idx="95">
                  <c:v>44303</c:v>
                </c:pt>
                <c:pt idx="96">
                  <c:v>44304</c:v>
                </c:pt>
                <c:pt idx="97">
                  <c:v>44305</c:v>
                </c:pt>
                <c:pt idx="98">
                  <c:v>44306</c:v>
                </c:pt>
                <c:pt idx="99">
                  <c:v>44307</c:v>
                </c:pt>
                <c:pt idx="100">
                  <c:v>44308</c:v>
                </c:pt>
                <c:pt idx="101">
                  <c:v>44309</c:v>
                </c:pt>
                <c:pt idx="102">
                  <c:v>44310</c:v>
                </c:pt>
                <c:pt idx="103">
                  <c:v>44311</c:v>
                </c:pt>
                <c:pt idx="104">
                  <c:v>44312</c:v>
                </c:pt>
                <c:pt idx="105">
                  <c:v>44313</c:v>
                </c:pt>
                <c:pt idx="106">
                  <c:v>44314</c:v>
                </c:pt>
                <c:pt idx="107">
                  <c:v>44315</c:v>
                </c:pt>
                <c:pt idx="108">
                  <c:v>44316</c:v>
                </c:pt>
                <c:pt idx="109">
                  <c:v>44317</c:v>
                </c:pt>
                <c:pt idx="110">
                  <c:v>44318</c:v>
                </c:pt>
                <c:pt idx="111">
                  <c:v>44319</c:v>
                </c:pt>
                <c:pt idx="112">
                  <c:v>44320</c:v>
                </c:pt>
                <c:pt idx="113">
                  <c:v>44321</c:v>
                </c:pt>
                <c:pt idx="114">
                  <c:v>44322</c:v>
                </c:pt>
                <c:pt idx="115">
                  <c:v>44323</c:v>
                </c:pt>
              </c:numCache>
            </c:numRef>
          </c:cat>
          <c:val>
            <c:numRef>
              <c:f>Sheet1!$B$2:$B$228</c:f>
              <c:numCache>
                <c:formatCode>General</c:formatCode>
                <c:ptCount val="227"/>
                <c:pt idx="0">
                  <c:v>10811</c:v>
                </c:pt>
                <c:pt idx="1">
                  <c:v>10920</c:v>
                </c:pt>
                <c:pt idx="2">
                  <c:v>8088</c:v>
                </c:pt>
                <c:pt idx="3">
                  <c:v>9301</c:v>
                </c:pt>
                <c:pt idx="4">
                  <c:v>5242</c:v>
                </c:pt>
                <c:pt idx="5">
                  <c:v>2641</c:v>
                </c:pt>
                <c:pt idx="6">
                  <c:v>7668</c:v>
                </c:pt>
                <c:pt idx="7">
                  <c:v>9610</c:v>
                </c:pt>
                <c:pt idx="8">
                  <c:v>8215</c:v>
                </c:pt>
                <c:pt idx="9">
                  <c:v>7534</c:v>
                </c:pt>
                <c:pt idx="10">
                  <c:v>8468</c:v>
                </c:pt>
                <c:pt idx="11">
                  <c:v>4239</c:v>
                </c:pt>
                <c:pt idx="12">
                  <c:v>2394</c:v>
                </c:pt>
                <c:pt idx="13">
                  <c:v>6974</c:v>
                </c:pt>
                <c:pt idx="14">
                  <c:v>9195</c:v>
                </c:pt>
                <c:pt idx="15">
                  <c:v>8504</c:v>
                </c:pt>
                <c:pt idx="16">
                  <c:v>8010</c:v>
                </c:pt>
                <c:pt idx="17">
                  <c:v>8053</c:v>
                </c:pt>
                <c:pt idx="18">
                  <c:v>4055</c:v>
                </c:pt>
                <c:pt idx="19">
                  <c:v>2573</c:v>
                </c:pt>
                <c:pt idx="20">
                  <c:v>7217</c:v>
                </c:pt>
                <c:pt idx="21">
                  <c:v>9148</c:v>
                </c:pt>
                <c:pt idx="22">
                  <c:v>9667</c:v>
                </c:pt>
                <c:pt idx="23">
                  <c:v>8107</c:v>
                </c:pt>
                <c:pt idx="24">
                  <c:v>8622</c:v>
                </c:pt>
                <c:pt idx="25">
                  <c:v>4820</c:v>
                </c:pt>
                <c:pt idx="26">
                  <c:v>2451</c:v>
                </c:pt>
                <c:pt idx="27">
                  <c:v>7777</c:v>
                </c:pt>
                <c:pt idx="28">
                  <c:v>10283</c:v>
                </c:pt>
                <c:pt idx="29">
                  <c:v>9538</c:v>
                </c:pt>
                <c:pt idx="30">
                  <c:v>9018</c:v>
                </c:pt>
                <c:pt idx="31">
                  <c:v>8830</c:v>
                </c:pt>
                <c:pt idx="32">
                  <c:v>5141</c:v>
                </c:pt>
                <c:pt idx="33">
                  <c:v>2880</c:v>
                </c:pt>
                <c:pt idx="34">
                  <c:v>8905</c:v>
                </c:pt>
                <c:pt idx="35">
                  <c:v>12608</c:v>
                </c:pt>
                <c:pt idx="36">
                  <c:v>10939</c:v>
                </c:pt>
                <c:pt idx="37">
                  <c:v>11704</c:v>
                </c:pt>
                <c:pt idx="38">
                  <c:v>11288</c:v>
                </c:pt>
                <c:pt idx="39">
                  <c:v>6775</c:v>
                </c:pt>
                <c:pt idx="40">
                  <c:v>4068</c:v>
                </c:pt>
                <c:pt idx="41">
                  <c:v>11410</c:v>
                </c:pt>
                <c:pt idx="42">
                  <c:v>15840</c:v>
                </c:pt>
                <c:pt idx="43">
                  <c:v>13796</c:v>
                </c:pt>
                <c:pt idx="44">
                  <c:v>14588</c:v>
                </c:pt>
                <c:pt idx="45">
                  <c:v>14775</c:v>
                </c:pt>
                <c:pt idx="46">
                  <c:v>7824</c:v>
                </c:pt>
                <c:pt idx="47">
                  <c:v>4587</c:v>
                </c:pt>
                <c:pt idx="48">
                  <c:v>12325</c:v>
                </c:pt>
                <c:pt idx="49">
                  <c:v>16778</c:v>
                </c:pt>
                <c:pt idx="50">
                  <c:v>15238</c:v>
                </c:pt>
                <c:pt idx="51">
                  <c:v>14648</c:v>
                </c:pt>
                <c:pt idx="52">
                  <c:v>13169</c:v>
                </c:pt>
                <c:pt idx="53">
                  <c:v>9130</c:v>
                </c:pt>
                <c:pt idx="54">
                  <c:v>3983</c:v>
                </c:pt>
                <c:pt idx="55">
                  <c:v>10653</c:v>
                </c:pt>
                <c:pt idx="56">
                  <c:v>15360</c:v>
                </c:pt>
                <c:pt idx="57">
                  <c:v>14535</c:v>
                </c:pt>
                <c:pt idx="58">
                  <c:v>11245</c:v>
                </c:pt>
                <c:pt idx="59">
                  <c:v>14961</c:v>
                </c:pt>
                <c:pt idx="60">
                  <c:v>6956</c:v>
                </c:pt>
                <c:pt idx="61">
                  <c:v>3332</c:v>
                </c:pt>
                <c:pt idx="62">
                  <c:v>10630</c:v>
                </c:pt>
                <c:pt idx="63">
                  <c:v>14028</c:v>
                </c:pt>
                <c:pt idx="64">
                  <c:v>12029</c:v>
                </c:pt>
                <c:pt idx="65">
                  <c:v>10660</c:v>
                </c:pt>
                <c:pt idx="66">
                  <c:v>9710</c:v>
                </c:pt>
                <c:pt idx="67">
                  <c:v>5465</c:v>
                </c:pt>
                <c:pt idx="68">
                  <c:v>2390</c:v>
                </c:pt>
                <c:pt idx="69">
                  <c:v>8240</c:v>
                </c:pt>
                <c:pt idx="70">
                  <c:v>10968</c:v>
                </c:pt>
                <c:pt idx="71">
                  <c:v>8847</c:v>
                </c:pt>
                <c:pt idx="72">
                  <c:v>7926</c:v>
                </c:pt>
                <c:pt idx="73">
                  <c:v>7712</c:v>
                </c:pt>
                <c:pt idx="74">
                  <c:v>3969</c:v>
                </c:pt>
                <c:pt idx="75">
                  <c:v>1744</c:v>
                </c:pt>
                <c:pt idx="76">
                  <c:v>6935</c:v>
                </c:pt>
                <c:pt idx="77">
                  <c:v>8630</c:v>
                </c:pt>
                <c:pt idx="78">
                  <c:v>7262</c:v>
                </c:pt>
                <c:pt idx="79">
                  <c:v>6245</c:v>
                </c:pt>
                <c:pt idx="80">
                  <c:v>3837</c:v>
                </c:pt>
                <c:pt idx="81">
                  <c:v>2160</c:v>
                </c:pt>
                <c:pt idx="82">
                  <c:v>1925</c:v>
                </c:pt>
                <c:pt idx="83">
                  <c:v>1419</c:v>
                </c:pt>
                <c:pt idx="84">
                  <c:v>5582</c:v>
                </c:pt>
                <c:pt idx="85">
                  <c:v>7051</c:v>
                </c:pt>
                <c:pt idx="86">
                  <c:v>5282</c:v>
                </c:pt>
                <c:pt idx="87">
                  <c:v>4818</c:v>
                </c:pt>
                <c:pt idx="88">
                  <c:v>2204</c:v>
                </c:pt>
                <c:pt idx="89">
                  <c:v>985</c:v>
                </c:pt>
                <c:pt idx="90">
                  <c:v>3868</c:v>
                </c:pt>
                <c:pt idx="91">
                  <c:v>5056</c:v>
                </c:pt>
                <c:pt idx="92">
                  <c:v>3715</c:v>
                </c:pt>
                <c:pt idx="93">
                  <c:v>3263</c:v>
                </c:pt>
                <c:pt idx="94">
                  <c:v>3215</c:v>
                </c:pt>
                <c:pt idx="95">
                  <c:v>1541</c:v>
                </c:pt>
                <c:pt idx="96">
                  <c:v>833</c:v>
                </c:pt>
                <c:pt idx="97">
                  <c:v>3341</c:v>
                </c:pt>
                <c:pt idx="98">
                  <c:v>3815</c:v>
                </c:pt>
                <c:pt idx="99">
                  <c:v>2951</c:v>
                </c:pt>
                <c:pt idx="100">
                  <c:v>2628</c:v>
                </c:pt>
                <c:pt idx="101">
                  <c:v>2601</c:v>
                </c:pt>
                <c:pt idx="102">
                  <c:v>1306</c:v>
                </c:pt>
                <c:pt idx="103">
                  <c:v>825</c:v>
                </c:pt>
                <c:pt idx="104">
                  <c:v>2579</c:v>
                </c:pt>
                <c:pt idx="105">
                  <c:v>3238</c:v>
                </c:pt>
                <c:pt idx="106">
                  <c:v>2487</c:v>
                </c:pt>
                <c:pt idx="107">
                  <c:v>2228</c:v>
                </c:pt>
                <c:pt idx="108">
                  <c:v>2167</c:v>
                </c:pt>
                <c:pt idx="109">
                  <c:v>1171</c:v>
                </c:pt>
                <c:pt idx="110">
                  <c:v>508</c:v>
                </c:pt>
                <c:pt idx="111">
                  <c:v>2218</c:v>
                </c:pt>
                <c:pt idx="112">
                  <c:v>2419</c:v>
                </c:pt>
                <c:pt idx="113">
                  <c:v>1869</c:v>
                </c:pt>
                <c:pt idx="114">
                  <c:v>1572</c:v>
                </c:pt>
                <c:pt idx="115">
                  <c:v>1631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F-4BCE-A7C8-6C97C6052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8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65+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Sheet1!$A$2:$A$205</c:f>
              <c:numCache>
                <c:formatCode>m/d/yyyy</c:formatCode>
                <c:ptCount val="204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</c:numCache>
            </c:numRef>
          </c:cat>
          <c:val>
            <c:numRef>
              <c:f>Sheet1!$B$2:$B$205</c:f>
              <c:numCache>
                <c:formatCode>General</c:formatCode>
                <c:ptCount val="204"/>
                <c:pt idx="0">
                  <c:v>1202</c:v>
                </c:pt>
                <c:pt idx="1">
                  <c:v>1438</c:v>
                </c:pt>
                <c:pt idx="2">
                  <c:v>1432</c:v>
                </c:pt>
                <c:pt idx="3">
                  <c:v>1328</c:v>
                </c:pt>
                <c:pt idx="4">
                  <c:v>1412</c:v>
                </c:pt>
                <c:pt idx="5">
                  <c:v>771</c:v>
                </c:pt>
                <c:pt idx="6">
                  <c:v>448</c:v>
                </c:pt>
                <c:pt idx="7">
                  <c:v>1122</c:v>
                </c:pt>
                <c:pt idx="8">
                  <c:v>1466</c:v>
                </c:pt>
                <c:pt idx="9">
                  <c:v>1383</c:v>
                </c:pt>
                <c:pt idx="10">
                  <c:v>1387</c:v>
                </c:pt>
                <c:pt idx="11">
                  <c:v>1328</c:v>
                </c:pt>
                <c:pt idx="12">
                  <c:v>728</c:v>
                </c:pt>
                <c:pt idx="13">
                  <c:v>457</c:v>
                </c:pt>
                <c:pt idx="14">
                  <c:v>1302</c:v>
                </c:pt>
                <c:pt idx="15">
                  <c:v>1761</c:v>
                </c:pt>
                <c:pt idx="16">
                  <c:v>1459</c:v>
                </c:pt>
                <c:pt idx="17">
                  <c:v>1600</c:v>
                </c:pt>
                <c:pt idx="18">
                  <c:v>1717</c:v>
                </c:pt>
                <c:pt idx="19">
                  <c:v>945</c:v>
                </c:pt>
                <c:pt idx="20">
                  <c:v>581</c:v>
                </c:pt>
                <c:pt idx="21">
                  <c:v>1633</c:v>
                </c:pt>
                <c:pt idx="22">
                  <c:v>2109</c:v>
                </c:pt>
                <c:pt idx="23">
                  <c:v>1925</c:v>
                </c:pt>
                <c:pt idx="24">
                  <c:v>2007</c:v>
                </c:pt>
                <c:pt idx="25">
                  <c:v>2093</c:v>
                </c:pt>
                <c:pt idx="26">
                  <c:v>1051</c:v>
                </c:pt>
                <c:pt idx="27">
                  <c:v>657</c:v>
                </c:pt>
                <c:pt idx="28">
                  <c:v>1851</c:v>
                </c:pt>
                <c:pt idx="29">
                  <c:v>2399</c:v>
                </c:pt>
                <c:pt idx="30">
                  <c:v>2168</c:v>
                </c:pt>
                <c:pt idx="31">
                  <c:v>2054</c:v>
                </c:pt>
                <c:pt idx="32">
                  <c:v>1877</c:v>
                </c:pt>
                <c:pt idx="33">
                  <c:v>1311</c:v>
                </c:pt>
                <c:pt idx="34">
                  <c:v>645</c:v>
                </c:pt>
                <c:pt idx="35">
                  <c:v>1543</c:v>
                </c:pt>
                <c:pt idx="36">
                  <c:v>1984</c:v>
                </c:pt>
                <c:pt idx="37">
                  <c:v>2017</c:v>
                </c:pt>
                <c:pt idx="38">
                  <c:v>1628</c:v>
                </c:pt>
                <c:pt idx="39">
                  <c:v>2249</c:v>
                </c:pt>
                <c:pt idx="40">
                  <c:v>980</c:v>
                </c:pt>
                <c:pt idx="41">
                  <c:v>542</c:v>
                </c:pt>
                <c:pt idx="42">
                  <c:v>1624</c:v>
                </c:pt>
                <c:pt idx="43">
                  <c:v>2051</c:v>
                </c:pt>
                <c:pt idx="44">
                  <c:v>1788</c:v>
                </c:pt>
                <c:pt idx="45">
                  <c:v>1586</c:v>
                </c:pt>
                <c:pt idx="46">
                  <c:v>1430</c:v>
                </c:pt>
                <c:pt idx="47">
                  <c:v>843</c:v>
                </c:pt>
                <c:pt idx="48">
                  <c:v>440</c:v>
                </c:pt>
                <c:pt idx="49">
                  <c:v>1211</c:v>
                </c:pt>
                <c:pt idx="50">
                  <c:v>1622</c:v>
                </c:pt>
                <c:pt idx="51">
                  <c:v>1319</c:v>
                </c:pt>
                <c:pt idx="52">
                  <c:v>1288</c:v>
                </c:pt>
                <c:pt idx="53">
                  <c:v>1176</c:v>
                </c:pt>
                <c:pt idx="54">
                  <c:v>641</c:v>
                </c:pt>
                <c:pt idx="55">
                  <c:v>326</c:v>
                </c:pt>
                <c:pt idx="56">
                  <c:v>1117</c:v>
                </c:pt>
                <c:pt idx="57">
                  <c:v>1294</c:v>
                </c:pt>
                <c:pt idx="58">
                  <c:v>1193</c:v>
                </c:pt>
                <c:pt idx="59">
                  <c:v>989</c:v>
                </c:pt>
                <c:pt idx="60">
                  <c:v>550</c:v>
                </c:pt>
                <c:pt idx="61">
                  <c:v>377</c:v>
                </c:pt>
                <c:pt idx="62">
                  <c:v>327</c:v>
                </c:pt>
                <c:pt idx="63">
                  <c:v>290</c:v>
                </c:pt>
                <c:pt idx="64">
                  <c:v>816</c:v>
                </c:pt>
                <c:pt idx="65">
                  <c:v>980</c:v>
                </c:pt>
                <c:pt idx="66">
                  <c:v>782</c:v>
                </c:pt>
                <c:pt idx="67">
                  <c:v>716</c:v>
                </c:pt>
                <c:pt idx="68">
                  <c:v>363</c:v>
                </c:pt>
                <c:pt idx="69">
                  <c:v>202</c:v>
                </c:pt>
                <c:pt idx="70">
                  <c:v>578</c:v>
                </c:pt>
                <c:pt idx="71">
                  <c:v>691</c:v>
                </c:pt>
                <c:pt idx="72">
                  <c:v>581</c:v>
                </c:pt>
                <c:pt idx="73">
                  <c:v>468</c:v>
                </c:pt>
                <c:pt idx="74">
                  <c:v>512</c:v>
                </c:pt>
                <c:pt idx="75">
                  <c:v>245</c:v>
                </c:pt>
                <c:pt idx="76">
                  <c:v>144</c:v>
                </c:pt>
                <c:pt idx="77">
                  <c:v>469</c:v>
                </c:pt>
                <c:pt idx="78">
                  <c:v>490</c:v>
                </c:pt>
                <c:pt idx="79">
                  <c:v>412</c:v>
                </c:pt>
                <c:pt idx="80">
                  <c:v>400</c:v>
                </c:pt>
                <c:pt idx="81">
                  <c:v>335</c:v>
                </c:pt>
                <c:pt idx="82">
                  <c:v>156</c:v>
                </c:pt>
                <c:pt idx="83">
                  <c:v>120</c:v>
                </c:pt>
                <c:pt idx="84">
                  <c:v>371</c:v>
                </c:pt>
                <c:pt idx="85">
                  <c:v>384</c:v>
                </c:pt>
                <c:pt idx="86">
                  <c:v>330</c:v>
                </c:pt>
                <c:pt idx="87">
                  <c:v>302</c:v>
                </c:pt>
                <c:pt idx="88">
                  <c:v>304</c:v>
                </c:pt>
                <c:pt idx="89">
                  <c:v>172</c:v>
                </c:pt>
                <c:pt idx="90">
                  <c:v>86</c:v>
                </c:pt>
                <c:pt idx="91">
                  <c:v>299</c:v>
                </c:pt>
                <c:pt idx="92">
                  <c:v>310</c:v>
                </c:pt>
                <c:pt idx="93">
                  <c:v>249</c:v>
                </c:pt>
                <c:pt idx="94">
                  <c:v>222</c:v>
                </c:pt>
                <c:pt idx="95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EA-4BD4-9376-87441B21E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4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75+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Sheet1!$A$2:$A$205</c:f>
              <c:numCache>
                <c:formatCode>m/d/yyyy</c:formatCode>
                <c:ptCount val="204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</c:numCache>
            </c:numRef>
          </c:cat>
          <c:val>
            <c:numRef>
              <c:f>Sheet1!$B$2:$B$205</c:f>
              <c:numCache>
                <c:formatCode>General</c:formatCode>
                <c:ptCount val="204"/>
                <c:pt idx="0">
                  <c:v>522</c:v>
                </c:pt>
                <c:pt idx="1">
                  <c:v>627</c:v>
                </c:pt>
                <c:pt idx="2">
                  <c:v>615</c:v>
                </c:pt>
                <c:pt idx="3">
                  <c:v>605</c:v>
                </c:pt>
                <c:pt idx="4">
                  <c:v>608</c:v>
                </c:pt>
                <c:pt idx="5">
                  <c:v>359</c:v>
                </c:pt>
                <c:pt idx="6">
                  <c:v>210</c:v>
                </c:pt>
                <c:pt idx="7">
                  <c:v>455</c:v>
                </c:pt>
                <c:pt idx="8">
                  <c:v>657</c:v>
                </c:pt>
                <c:pt idx="9">
                  <c:v>553</c:v>
                </c:pt>
                <c:pt idx="10">
                  <c:v>580</c:v>
                </c:pt>
                <c:pt idx="11">
                  <c:v>566</c:v>
                </c:pt>
                <c:pt idx="12">
                  <c:v>293</c:v>
                </c:pt>
                <c:pt idx="13">
                  <c:v>208</c:v>
                </c:pt>
                <c:pt idx="14">
                  <c:v>556</c:v>
                </c:pt>
                <c:pt idx="15">
                  <c:v>719</c:v>
                </c:pt>
                <c:pt idx="16">
                  <c:v>601</c:v>
                </c:pt>
                <c:pt idx="17">
                  <c:v>646</c:v>
                </c:pt>
                <c:pt idx="18">
                  <c:v>741</c:v>
                </c:pt>
                <c:pt idx="19">
                  <c:v>378</c:v>
                </c:pt>
                <c:pt idx="20">
                  <c:v>285</c:v>
                </c:pt>
                <c:pt idx="21">
                  <c:v>697</c:v>
                </c:pt>
                <c:pt idx="22">
                  <c:v>847</c:v>
                </c:pt>
                <c:pt idx="23">
                  <c:v>752</c:v>
                </c:pt>
                <c:pt idx="24">
                  <c:v>809</c:v>
                </c:pt>
                <c:pt idx="25">
                  <c:v>811</c:v>
                </c:pt>
                <c:pt idx="26">
                  <c:v>409</c:v>
                </c:pt>
                <c:pt idx="27">
                  <c:v>283</c:v>
                </c:pt>
                <c:pt idx="28">
                  <c:v>773</c:v>
                </c:pt>
                <c:pt idx="29">
                  <c:v>917</c:v>
                </c:pt>
                <c:pt idx="30">
                  <c:v>853</c:v>
                </c:pt>
                <c:pt idx="31">
                  <c:v>747</c:v>
                </c:pt>
                <c:pt idx="32">
                  <c:v>713</c:v>
                </c:pt>
                <c:pt idx="33">
                  <c:v>532</c:v>
                </c:pt>
                <c:pt idx="34">
                  <c:v>294</c:v>
                </c:pt>
                <c:pt idx="35">
                  <c:v>586</c:v>
                </c:pt>
                <c:pt idx="36">
                  <c:v>737</c:v>
                </c:pt>
                <c:pt idx="37">
                  <c:v>752</c:v>
                </c:pt>
                <c:pt idx="38">
                  <c:v>640</c:v>
                </c:pt>
                <c:pt idx="39">
                  <c:v>854</c:v>
                </c:pt>
                <c:pt idx="40">
                  <c:v>373</c:v>
                </c:pt>
                <c:pt idx="41">
                  <c:v>220</c:v>
                </c:pt>
                <c:pt idx="42">
                  <c:v>663</c:v>
                </c:pt>
                <c:pt idx="43">
                  <c:v>766</c:v>
                </c:pt>
                <c:pt idx="44">
                  <c:v>673</c:v>
                </c:pt>
                <c:pt idx="45">
                  <c:v>601</c:v>
                </c:pt>
                <c:pt idx="46">
                  <c:v>526</c:v>
                </c:pt>
                <c:pt idx="47">
                  <c:v>352</c:v>
                </c:pt>
                <c:pt idx="48">
                  <c:v>193</c:v>
                </c:pt>
                <c:pt idx="49">
                  <c:v>462</c:v>
                </c:pt>
                <c:pt idx="50">
                  <c:v>618</c:v>
                </c:pt>
                <c:pt idx="51">
                  <c:v>486</c:v>
                </c:pt>
                <c:pt idx="52">
                  <c:v>482</c:v>
                </c:pt>
                <c:pt idx="53">
                  <c:v>439</c:v>
                </c:pt>
                <c:pt idx="54">
                  <c:v>267</c:v>
                </c:pt>
                <c:pt idx="55">
                  <c:v>132</c:v>
                </c:pt>
                <c:pt idx="56">
                  <c:v>427</c:v>
                </c:pt>
                <c:pt idx="57">
                  <c:v>468</c:v>
                </c:pt>
                <c:pt idx="58">
                  <c:v>430</c:v>
                </c:pt>
                <c:pt idx="59">
                  <c:v>360</c:v>
                </c:pt>
                <c:pt idx="60">
                  <c:v>216</c:v>
                </c:pt>
                <c:pt idx="61">
                  <c:v>151</c:v>
                </c:pt>
                <c:pt idx="62">
                  <c:v>150</c:v>
                </c:pt>
                <c:pt idx="63">
                  <c:v>129</c:v>
                </c:pt>
                <c:pt idx="64">
                  <c:v>305</c:v>
                </c:pt>
                <c:pt idx="65">
                  <c:v>307</c:v>
                </c:pt>
                <c:pt idx="66">
                  <c:v>278</c:v>
                </c:pt>
                <c:pt idx="67">
                  <c:v>274</c:v>
                </c:pt>
                <c:pt idx="68">
                  <c:v>131</c:v>
                </c:pt>
                <c:pt idx="69">
                  <c:v>81</c:v>
                </c:pt>
                <c:pt idx="70">
                  <c:v>215</c:v>
                </c:pt>
                <c:pt idx="71">
                  <c:v>245</c:v>
                </c:pt>
                <c:pt idx="72">
                  <c:v>233</c:v>
                </c:pt>
                <c:pt idx="73">
                  <c:v>195</c:v>
                </c:pt>
                <c:pt idx="74">
                  <c:v>193</c:v>
                </c:pt>
                <c:pt idx="75">
                  <c:v>90</c:v>
                </c:pt>
                <c:pt idx="76">
                  <c:v>64</c:v>
                </c:pt>
                <c:pt idx="77">
                  <c:v>170</c:v>
                </c:pt>
                <c:pt idx="78">
                  <c:v>169</c:v>
                </c:pt>
                <c:pt idx="79">
                  <c:v>145</c:v>
                </c:pt>
                <c:pt idx="80">
                  <c:v>148</c:v>
                </c:pt>
                <c:pt idx="81">
                  <c:v>100</c:v>
                </c:pt>
                <c:pt idx="82">
                  <c:v>53</c:v>
                </c:pt>
                <c:pt idx="83">
                  <c:v>48</c:v>
                </c:pt>
                <c:pt idx="84">
                  <c:v>137</c:v>
                </c:pt>
                <c:pt idx="85">
                  <c:v>146</c:v>
                </c:pt>
                <c:pt idx="86">
                  <c:v>108</c:v>
                </c:pt>
                <c:pt idx="87">
                  <c:v>91</c:v>
                </c:pt>
                <c:pt idx="88">
                  <c:v>101</c:v>
                </c:pt>
                <c:pt idx="89">
                  <c:v>65</c:v>
                </c:pt>
                <c:pt idx="90">
                  <c:v>38</c:v>
                </c:pt>
                <c:pt idx="91">
                  <c:v>89</c:v>
                </c:pt>
                <c:pt idx="92">
                  <c:v>94</c:v>
                </c:pt>
                <c:pt idx="93">
                  <c:v>82</c:v>
                </c:pt>
                <c:pt idx="94">
                  <c:v>79</c:v>
                </c:pt>
                <c:pt idx="9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F-4B56-9C79-478BA9376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25639816114128E-2"/>
          <c:y val="3.7414076378474583E-2"/>
          <c:w val="0.93069323165507978"/>
          <c:h val="0.81046931681231571"/>
        </c:manualLayout>
      </c:layout>
      <c:lineChart>
        <c:grouping val="standard"/>
        <c:varyColors val="0"/>
        <c:ser>
          <c:idx val="0"/>
          <c:order val="0"/>
          <c:tx>
            <c:v>0,045436741088915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Sheet1!$A$2:$A$494</c:f>
              <c:numCache>
                <c:formatCode>m/d/yyyy</c:formatCode>
                <c:ptCount val="493"/>
                <c:pt idx="0">
                  <c:v>44076</c:v>
                </c:pt>
                <c:pt idx="1">
                  <c:v>44077</c:v>
                </c:pt>
                <c:pt idx="2">
                  <c:v>44078</c:v>
                </c:pt>
                <c:pt idx="3">
                  <c:v>44079</c:v>
                </c:pt>
                <c:pt idx="4">
                  <c:v>44080</c:v>
                </c:pt>
                <c:pt idx="5">
                  <c:v>44081</c:v>
                </c:pt>
                <c:pt idx="6">
                  <c:v>44082</c:v>
                </c:pt>
                <c:pt idx="7">
                  <c:v>44083</c:v>
                </c:pt>
                <c:pt idx="8">
                  <c:v>44084</c:v>
                </c:pt>
                <c:pt idx="9">
                  <c:v>44085</c:v>
                </c:pt>
                <c:pt idx="10">
                  <c:v>44086</c:v>
                </c:pt>
                <c:pt idx="11">
                  <c:v>44087</c:v>
                </c:pt>
                <c:pt idx="12">
                  <c:v>44088</c:v>
                </c:pt>
                <c:pt idx="13">
                  <c:v>44089</c:v>
                </c:pt>
                <c:pt idx="14">
                  <c:v>44090</c:v>
                </c:pt>
                <c:pt idx="15">
                  <c:v>44091</c:v>
                </c:pt>
                <c:pt idx="16">
                  <c:v>44092</c:v>
                </c:pt>
                <c:pt idx="17">
                  <c:v>44093</c:v>
                </c:pt>
                <c:pt idx="18">
                  <c:v>44094</c:v>
                </c:pt>
                <c:pt idx="19">
                  <c:v>44095</c:v>
                </c:pt>
                <c:pt idx="20">
                  <c:v>44096</c:v>
                </c:pt>
                <c:pt idx="21">
                  <c:v>44097</c:v>
                </c:pt>
                <c:pt idx="22">
                  <c:v>44098</c:v>
                </c:pt>
                <c:pt idx="23">
                  <c:v>44099</c:v>
                </c:pt>
                <c:pt idx="24">
                  <c:v>44100</c:v>
                </c:pt>
                <c:pt idx="25">
                  <c:v>44101</c:v>
                </c:pt>
                <c:pt idx="26">
                  <c:v>44102</c:v>
                </c:pt>
                <c:pt idx="27">
                  <c:v>44103</c:v>
                </c:pt>
                <c:pt idx="28">
                  <c:v>44104</c:v>
                </c:pt>
                <c:pt idx="29">
                  <c:v>44105</c:v>
                </c:pt>
                <c:pt idx="30">
                  <c:v>44106</c:v>
                </c:pt>
                <c:pt idx="31">
                  <c:v>44107</c:v>
                </c:pt>
                <c:pt idx="32">
                  <c:v>44108</c:v>
                </c:pt>
                <c:pt idx="33">
                  <c:v>44109</c:v>
                </c:pt>
                <c:pt idx="34">
                  <c:v>44110</c:v>
                </c:pt>
                <c:pt idx="35">
                  <c:v>44111</c:v>
                </c:pt>
                <c:pt idx="36">
                  <c:v>44112</c:v>
                </c:pt>
                <c:pt idx="37">
                  <c:v>44113</c:v>
                </c:pt>
                <c:pt idx="38">
                  <c:v>44114</c:v>
                </c:pt>
                <c:pt idx="39">
                  <c:v>44115</c:v>
                </c:pt>
                <c:pt idx="40">
                  <c:v>44116</c:v>
                </c:pt>
                <c:pt idx="41">
                  <c:v>44117</c:v>
                </c:pt>
                <c:pt idx="42">
                  <c:v>44118</c:v>
                </c:pt>
                <c:pt idx="43">
                  <c:v>44119</c:v>
                </c:pt>
                <c:pt idx="44">
                  <c:v>44120</c:v>
                </c:pt>
                <c:pt idx="45">
                  <c:v>44121</c:v>
                </c:pt>
                <c:pt idx="46">
                  <c:v>44122</c:v>
                </c:pt>
                <c:pt idx="47">
                  <c:v>44123</c:v>
                </c:pt>
                <c:pt idx="48">
                  <c:v>44124</c:v>
                </c:pt>
                <c:pt idx="49">
                  <c:v>44125</c:v>
                </c:pt>
                <c:pt idx="50">
                  <c:v>44126</c:v>
                </c:pt>
                <c:pt idx="51">
                  <c:v>44127</c:v>
                </c:pt>
                <c:pt idx="52">
                  <c:v>44128</c:v>
                </c:pt>
                <c:pt idx="53">
                  <c:v>44129</c:v>
                </c:pt>
                <c:pt idx="54">
                  <c:v>44130</c:v>
                </c:pt>
                <c:pt idx="55">
                  <c:v>44131</c:v>
                </c:pt>
                <c:pt idx="56">
                  <c:v>44132</c:v>
                </c:pt>
                <c:pt idx="57">
                  <c:v>44133</c:v>
                </c:pt>
                <c:pt idx="58">
                  <c:v>44134</c:v>
                </c:pt>
                <c:pt idx="59">
                  <c:v>44135</c:v>
                </c:pt>
                <c:pt idx="60">
                  <c:v>44136</c:v>
                </c:pt>
                <c:pt idx="61">
                  <c:v>44137</c:v>
                </c:pt>
                <c:pt idx="62">
                  <c:v>44138</c:v>
                </c:pt>
                <c:pt idx="63">
                  <c:v>44139</c:v>
                </c:pt>
                <c:pt idx="64">
                  <c:v>44140</c:v>
                </c:pt>
                <c:pt idx="65">
                  <c:v>44141</c:v>
                </c:pt>
                <c:pt idx="66">
                  <c:v>44142</c:v>
                </c:pt>
                <c:pt idx="67">
                  <c:v>44143</c:v>
                </c:pt>
                <c:pt idx="68">
                  <c:v>44144</c:v>
                </c:pt>
                <c:pt idx="69">
                  <c:v>44145</c:v>
                </c:pt>
                <c:pt idx="70">
                  <c:v>44146</c:v>
                </c:pt>
                <c:pt idx="71">
                  <c:v>44147</c:v>
                </c:pt>
                <c:pt idx="72">
                  <c:v>44148</c:v>
                </c:pt>
                <c:pt idx="73">
                  <c:v>44149</c:v>
                </c:pt>
                <c:pt idx="74">
                  <c:v>44150</c:v>
                </c:pt>
                <c:pt idx="75">
                  <c:v>44151</c:v>
                </c:pt>
                <c:pt idx="76">
                  <c:v>44152</c:v>
                </c:pt>
                <c:pt idx="77">
                  <c:v>44153</c:v>
                </c:pt>
                <c:pt idx="78">
                  <c:v>44154</c:v>
                </c:pt>
                <c:pt idx="79">
                  <c:v>44155</c:v>
                </c:pt>
                <c:pt idx="80">
                  <c:v>44156</c:v>
                </c:pt>
                <c:pt idx="81">
                  <c:v>44157</c:v>
                </c:pt>
                <c:pt idx="82">
                  <c:v>44158</c:v>
                </c:pt>
                <c:pt idx="83">
                  <c:v>44159</c:v>
                </c:pt>
                <c:pt idx="84">
                  <c:v>44160</c:v>
                </c:pt>
                <c:pt idx="85">
                  <c:v>44161</c:v>
                </c:pt>
                <c:pt idx="86">
                  <c:v>44162</c:v>
                </c:pt>
                <c:pt idx="87">
                  <c:v>44163</c:v>
                </c:pt>
                <c:pt idx="88">
                  <c:v>44164</c:v>
                </c:pt>
                <c:pt idx="89">
                  <c:v>44165</c:v>
                </c:pt>
                <c:pt idx="90">
                  <c:v>44166</c:v>
                </c:pt>
                <c:pt idx="91">
                  <c:v>44167</c:v>
                </c:pt>
                <c:pt idx="92">
                  <c:v>44168</c:v>
                </c:pt>
                <c:pt idx="93">
                  <c:v>44169</c:v>
                </c:pt>
                <c:pt idx="94">
                  <c:v>44170</c:v>
                </c:pt>
                <c:pt idx="95">
                  <c:v>44171</c:v>
                </c:pt>
                <c:pt idx="96">
                  <c:v>44172</c:v>
                </c:pt>
                <c:pt idx="97">
                  <c:v>44173</c:v>
                </c:pt>
                <c:pt idx="98">
                  <c:v>44174</c:v>
                </c:pt>
                <c:pt idx="99">
                  <c:v>44175</c:v>
                </c:pt>
                <c:pt idx="100">
                  <c:v>44176</c:v>
                </c:pt>
                <c:pt idx="101">
                  <c:v>44177</c:v>
                </c:pt>
                <c:pt idx="102">
                  <c:v>44178</c:v>
                </c:pt>
                <c:pt idx="103">
                  <c:v>44179</c:v>
                </c:pt>
                <c:pt idx="104">
                  <c:v>44180</c:v>
                </c:pt>
                <c:pt idx="105">
                  <c:v>44181</c:v>
                </c:pt>
                <c:pt idx="106">
                  <c:v>44182</c:v>
                </c:pt>
                <c:pt idx="107">
                  <c:v>44183</c:v>
                </c:pt>
                <c:pt idx="108">
                  <c:v>44184</c:v>
                </c:pt>
                <c:pt idx="109">
                  <c:v>44185</c:v>
                </c:pt>
                <c:pt idx="110">
                  <c:v>44186</c:v>
                </c:pt>
                <c:pt idx="111">
                  <c:v>44187</c:v>
                </c:pt>
                <c:pt idx="112">
                  <c:v>44188</c:v>
                </c:pt>
                <c:pt idx="113">
                  <c:v>44189</c:v>
                </c:pt>
                <c:pt idx="114">
                  <c:v>44190</c:v>
                </c:pt>
                <c:pt idx="115">
                  <c:v>44191</c:v>
                </c:pt>
                <c:pt idx="116">
                  <c:v>44192</c:v>
                </c:pt>
                <c:pt idx="117">
                  <c:v>44193</c:v>
                </c:pt>
                <c:pt idx="118">
                  <c:v>44194</c:v>
                </c:pt>
                <c:pt idx="119">
                  <c:v>44195</c:v>
                </c:pt>
                <c:pt idx="120">
                  <c:v>44196</c:v>
                </c:pt>
                <c:pt idx="121">
                  <c:v>44197</c:v>
                </c:pt>
                <c:pt idx="122">
                  <c:v>44198</c:v>
                </c:pt>
                <c:pt idx="123">
                  <c:v>44199</c:v>
                </c:pt>
                <c:pt idx="124">
                  <c:v>44200</c:v>
                </c:pt>
                <c:pt idx="125">
                  <c:v>44201</c:v>
                </c:pt>
                <c:pt idx="126">
                  <c:v>44202</c:v>
                </c:pt>
                <c:pt idx="127">
                  <c:v>44203</c:v>
                </c:pt>
                <c:pt idx="128">
                  <c:v>44204</c:v>
                </c:pt>
                <c:pt idx="129">
                  <c:v>44205</c:v>
                </c:pt>
                <c:pt idx="130">
                  <c:v>44206</c:v>
                </c:pt>
                <c:pt idx="131">
                  <c:v>44207</c:v>
                </c:pt>
                <c:pt idx="132">
                  <c:v>44208</c:v>
                </c:pt>
                <c:pt idx="133">
                  <c:v>44209</c:v>
                </c:pt>
                <c:pt idx="134">
                  <c:v>44210</c:v>
                </c:pt>
                <c:pt idx="135">
                  <c:v>44211</c:v>
                </c:pt>
                <c:pt idx="136">
                  <c:v>44212</c:v>
                </c:pt>
                <c:pt idx="137">
                  <c:v>44213</c:v>
                </c:pt>
                <c:pt idx="138">
                  <c:v>44214</c:v>
                </c:pt>
                <c:pt idx="139">
                  <c:v>44215</c:v>
                </c:pt>
                <c:pt idx="140">
                  <c:v>44216</c:v>
                </c:pt>
                <c:pt idx="141">
                  <c:v>44217</c:v>
                </c:pt>
                <c:pt idx="142">
                  <c:v>44218</c:v>
                </c:pt>
                <c:pt idx="143">
                  <c:v>44219</c:v>
                </c:pt>
                <c:pt idx="144">
                  <c:v>44220</c:v>
                </c:pt>
                <c:pt idx="145">
                  <c:v>44221</c:v>
                </c:pt>
                <c:pt idx="146">
                  <c:v>44222</c:v>
                </c:pt>
                <c:pt idx="147">
                  <c:v>44223</c:v>
                </c:pt>
                <c:pt idx="148">
                  <c:v>44224</c:v>
                </c:pt>
                <c:pt idx="149">
                  <c:v>44225</c:v>
                </c:pt>
                <c:pt idx="150">
                  <c:v>44226</c:v>
                </c:pt>
                <c:pt idx="151">
                  <c:v>44227</c:v>
                </c:pt>
                <c:pt idx="152">
                  <c:v>44228</c:v>
                </c:pt>
                <c:pt idx="153">
                  <c:v>44229</c:v>
                </c:pt>
                <c:pt idx="154">
                  <c:v>44230</c:v>
                </c:pt>
                <c:pt idx="155">
                  <c:v>44231</c:v>
                </c:pt>
                <c:pt idx="156">
                  <c:v>44232</c:v>
                </c:pt>
                <c:pt idx="157">
                  <c:v>44233</c:v>
                </c:pt>
                <c:pt idx="158">
                  <c:v>44234</c:v>
                </c:pt>
                <c:pt idx="159">
                  <c:v>44235</c:v>
                </c:pt>
                <c:pt idx="160">
                  <c:v>44236</c:v>
                </c:pt>
                <c:pt idx="161">
                  <c:v>44237</c:v>
                </c:pt>
                <c:pt idx="162">
                  <c:v>44238</c:v>
                </c:pt>
                <c:pt idx="163">
                  <c:v>44239</c:v>
                </c:pt>
                <c:pt idx="164">
                  <c:v>44240</c:v>
                </c:pt>
                <c:pt idx="165">
                  <c:v>44241</c:v>
                </c:pt>
                <c:pt idx="166">
                  <c:v>44242</c:v>
                </c:pt>
                <c:pt idx="167">
                  <c:v>44243</c:v>
                </c:pt>
                <c:pt idx="168">
                  <c:v>44244</c:v>
                </c:pt>
                <c:pt idx="169">
                  <c:v>44245</c:v>
                </c:pt>
                <c:pt idx="170">
                  <c:v>44246</c:v>
                </c:pt>
                <c:pt idx="171">
                  <c:v>44247</c:v>
                </c:pt>
                <c:pt idx="172">
                  <c:v>44248</c:v>
                </c:pt>
                <c:pt idx="173">
                  <c:v>44249</c:v>
                </c:pt>
                <c:pt idx="174">
                  <c:v>44250</c:v>
                </c:pt>
                <c:pt idx="175">
                  <c:v>44251</c:v>
                </c:pt>
                <c:pt idx="176">
                  <c:v>44252</c:v>
                </c:pt>
                <c:pt idx="177">
                  <c:v>44253</c:v>
                </c:pt>
                <c:pt idx="178">
                  <c:v>44254</c:v>
                </c:pt>
                <c:pt idx="179">
                  <c:v>44255</c:v>
                </c:pt>
                <c:pt idx="180">
                  <c:v>44256</c:v>
                </c:pt>
                <c:pt idx="181">
                  <c:v>44257</c:v>
                </c:pt>
                <c:pt idx="182">
                  <c:v>44258</c:v>
                </c:pt>
                <c:pt idx="183">
                  <c:v>44259</c:v>
                </c:pt>
                <c:pt idx="184">
                  <c:v>44260</c:v>
                </c:pt>
                <c:pt idx="185">
                  <c:v>44261</c:v>
                </c:pt>
                <c:pt idx="186">
                  <c:v>44262</c:v>
                </c:pt>
                <c:pt idx="187">
                  <c:v>44263</c:v>
                </c:pt>
                <c:pt idx="188">
                  <c:v>44264</c:v>
                </c:pt>
                <c:pt idx="189">
                  <c:v>44265</c:v>
                </c:pt>
                <c:pt idx="190">
                  <c:v>44266</c:v>
                </c:pt>
                <c:pt idx="191">
                  <c:v>44267</c:v>
                </c:pt>
                <c:pt idx="192">
                  <c:v>44268</c:v>
                </c:pt>
                <c:pt idx="193">
                  <c:v>44269</c:v>
                </c:pt>
                <c:pt idx="194">
                  <c:v>44270</c:v>
                </c:pt>
                <c:pt idx="195">
                  <c:v>44271</c:v>
                </c:pt>
                <c:pt idx="196">
                  <c:v>44272</c:v>
                </c:pt>
                <c:pt idx="197">
                  <c:v>44273</c:v>
                </c:pt>
                <c:pt idx="198">
                  <c:v>44274</c:v>
                </c:pt>
                <c:pt idx="199">
                  <c:v>44275</c:v>
                </c:pt>
                <c:pt idx="200">
                  <c:v>44276</c:v>
                </c:pt>
                <c:pt idx="201">
                  <c:v>44277</c:v>
                </c:pt>
                <c:pt idx="202">
                  <c:v>44278</c:v>
                </c:pt>
                <c:pt idx="203">
                  <c:v>44279</c:v>
                </c:pt>
                <c:pt idx="204">
                  <c:v>44280</c:v>
                </c:pt>
                <c:pt idx="205">
                  <c:v>44281</c:v>
                </c:pt>
                <c:pt idx="206">
                  <c:v>44282</c:v>
                </c:pt>
                <c:pt idx="207">
                  <c:v>44283</c:v>
                </c:pt>
                <c:pt idx="208">
                  <c:v>44284</c:v>
                </c:pt>
                <c:pt idx="209">
                  <c:v>44285</c:v>
                </c:pt>
                <c:pt idx="210">
                  <c:v>44286</c:v>
                </c:pt>
                <c:pt idx="211">
                  <c:v>44287</c:v>
                </c:pt>
                <c:pt idx="212">
                  <c:v>44288</c:v>
                </c:pt>
                <c:pt idx="213">
                  <c:v>44289</c:v>
                </c:pt>
                <c:pt idx="214">
                  <c:v>44290</c:v>
                </c:pt>
                <c:pt idx="215">
                  <c:v>44291</c:v>
                </c:pt>
                <c:pt idx="216">
                  <c:v>44292</c:v>
                </c:pt>
                <c:pt idx="217">
                  <c:v>44293</c:v>
                </c:pt>
                <c:pt idx="218">
                  <c:v>44294</c:v>
                </c:pt>
                <c:pt idx="219">
                  <c:v>44295</c:v>
                </c:pt>
                <c:pt idx="220">
                  <c:v>44296</c:v>
                </c:pt>
                <c:pt idx="221">
                  <c:v>44297</c:v>
                </c:pt>
                <c:pt idx="222">
                  <c:v>44298</c:v>
                </c:pt>
                <c:pt idx="223">
                  <c:v>44299</c:v>
                </c:pt>
                <c:pt idx="224">
                  <c:v>44300</c:v>
                </c:pt>
                <c:pt idx="225">
                  <c:v>44301</c:v>
                </c:pt>
                <c:pt idx="226">
                  <c:v>44302</c:v>
                </c:pt>
                <c:pt idx="227">
                  <c:v>44303</c:v>
                </c:pt>
                <c:pt idx="228">
                  <c:v>44304</c:v>
                </c:pt>
                <c:pt idx="229">
                  <c:v>44305</c:v>
                </c:pt>
                <c:pt idx="230">
                  <c:v>44306</c:v>
                </c:pt>
                <c:pt idx="231">
                  <c:v>44307</c:v>
                </c:pt>
                <c:pt idx="232">
                  <c:v>44308</c:v>
                </c:pt>
                <c:pt idx="233">
                  <c:v>44309</c:v>
                </c:pt>
                <c:pt idx="234">
                  <c:v>44310</c:v>
                </c:pt>
                <c:pt idx="235">
                  <c:v>44311</c:v>
                </c:pt>
                <c:pt idx="236">
                  <c:v>44312</c:v>
                </c:pt>
                <c:pt idx="237">
                  <c:v>44313</c:v>
                </c:pt>
                <c:pt idx="238">
                  <c:v>44314</c:v>
                </c:pt>
                <c:pt idx="239">
                  <c:v>44315</c:v>
                </c:pt>
                <c:pt idx="240">
                  <c:v>44316</c:v>
                </c:pt>
                <c:pt idx="241">
                  <c:v>44317</c:v>
                </c:pt>
                <c:pt idx="242">
                  <c:v>44318</c:v>
                </c:pt>
                <c:pt idx="243">
                  <c:v>44319</c:v>
                </c:pt>
                <c:pt idx="244">
                  <c:v>44320</c:v>
                </c:pt>
                <c:pt idx="245">
                  <c:v>44321</c:v>
                </c:pt>
                <c:pt idx="246">
                  <c:v>44322</c:v>
                </c:pt>
                <c:pt idx="247">
                  <c:v>44323</c:v>
                </c:pt>
              </c:numCache>
            </c:numRef>
          </c:cat>
          <c:val>
            <c:numRef>
              <c:f>Sheet1!$B$2:$B$494</c:f>
              <c:numCache>
                <c:formatCode>General</c:formatCode>
                <c:ptCount val="493"/>
                <c:pt idx="0">
                  <c:v>7.7955039883973898E-2</c:v>
                </c:pt>
                <c:pt idx="1">
                  <c:v>7.7062010836845274E-2</c:v>
                </c:pt>
                <c:pt idx="2">
                  <c:v>9.1034008931638613E-2</c:v>
                </c:pt>
                <c:pt idx="3">
                  <c:v>7.7323717948717952E-2</c:v>
                </c:pt>
                <c:pt idx="4">
                  <c:v>0.13066666666666665</c:v>
                </c:pt>
                <c:pt idx="5">
                  <c:v>6.7632850241545889E-2</c:v>
                </c:pt>
                <c:pt idx="6">
                  <c:v>9.5715199317842684E-2</c:v>
                </c:pt>
                <c:pt idx="7">
                  <c:v>9.8394495412844035E-2</c:v>
                </c:pt>
                <c:pt idx="8">
                  <c:v>0.11458948611931483</c:v>
                </c:pt>
                <c:pt idx="9">
                  <c:v>8.6679799969692384E-2</c:v>
                </c:pt>
                <c:pt idx="10">
                  <c:v>0.15558941154065892</c:v>
                </c:pt>
                <c:pt idx="11">
                  <c:v>0.16832669322709162</c:v>
                </c:pt>
                <c:pt idx="12">
                  <c:v>7.4422775162519619E-2</c:v>
                </c:pt>
                <c:pt idx="13">
                  <c:v>8.832173240525909E-2</c:v>
                </c:pt>
                <c:pt idx="14">
                  <c:v>0.12486486486486487</c:v>
                </c:pt>
                <c:pt idx="15">
                  <c:v>0.18121585493432524</c:v>
                </c:pt>
                <c:pt idx="16">
                  <c:v>0.14154460719041279</c:v>
                </c:pt>
                <c:pt idx="17">
                  <c:v>0.147921967769296</c:v>
                </c:pt>
                <c:pt idx="18">
                  <c:v>0.11505723510419724</c:v>
                </c:pt>
                <c:pt idx="19">
                  <c:v>9.368635437881874E-2</c:v>
                </c:pt>
                <c:pt idx="20">
                  <c:v>0.13848186404035551</c:v>
                </c:pt>
                <c:pt idx="21">
                  <c:v>0.13659851718714897</c:v>
                </c:pt>
                <c:pt idx="22">
                  <c:v>0.15403553842860201</c:v>
                </c:pt>
                <c:pt idx="23">
                  <c:v>0.1710623095513292</c:v>
                </c:pt>
                <c:pt idx="24">
                  <c:v>0.15950735956743767</c:v>
                </c:pt>
                <c:pt idx="25">
                  <c:v>0.15153631284916202</c:v>
                </c:pt>
                <c:pt idx="26">
                  <c:v>0.14403401541323413</c:v>
                </c:pt>
                <c:pt idx="27">
                  <c:v>0.1459977452085682</c:v>
                </c:pt>
                <c:pt idx="28">
                  <c:v>0.17738523376348636</c:v>
                </c:pt>
                <c:pt idx="29">
                  <c:v>0.20669847142439879</c:v>
                </c:pt>
                <c:pt idx="30">
                  <c:v>0.211072994091862</c:v>
                </c:pt>
                <c:pt idx="31">
                  <c:v>0.2194193912063134</c:v>
                </c:pt>
                <c:pt idx="32">
                  <c:v>0.26156726397432467</c:v>
                </c:pt>
                <c:pt idx="33">
                  <c:v>0.24237887860642351</c:v>
                </c:pt>
                <c:pt idx="34">
                  <c:v>0.24219393828403993</c:v>
                </c:pt>
                <c:pt idx="35">
                  <c:v>0.27548068742555726</c:v>
                </c:pt>
                <c:pt idx="36">
                  <c:v>0.28409560830369696</c:v>
                </c:pt>
                <c:pt idx="37">
                  <c:v>0.39609000368867575</c:v>
                </c:pt>
                <c:pt idx="38">
                  <c:v>0.32710381333045263</c:v>
                </c:pt>
                <c:pt idx="39">
                  <c:v>0.34119175793577128</c:v>
                </c:pt>
                <c:pt idx="40">
                  <c:v>0.25928087788932991</c:v>
                </c:pt>
                <c:pt idx="41">
                  <c:v>0.32778852353320437</c:v>
                </c:pt>
                <c:pt idx="42">
                  <c:v>0.34819203721136277</c:v>
                </c:pt>
                <c:pt idx="43">
                  <c:v>0.35196546239491022</c:v>
                </c:pt>
                <c:pt idx="44">
                  <c:v>0.35661291918092791</c:v>
                </c:pt>
                <c:pt idx="45">
                  <c:v>0.36493066255778123</c:v>
                </c:pt>
                <c:pt idx="46">
                  <c:v>0.37077131258457374</c:v>
                </c:pt>
                <c:pt idx="47">
                  <c:v>0.34874982921164094</c:v>
                </c:pt>
                <c:pt idx="48">
                  <c:v>0.36387884267631104</c:v>
                </c:pt>
                <c:pt idx="49">
                  <c:v>0.40650272322165376</c:v>
                </c:pt>
                <c:pt idx="50">
                  <c:v>0.38786215801791624</c:v>
                </c:pt>
                <c:pt idx="51">
                  <c:v>0.40431407075396192</c:v>
                </c:pt>
                <c:pt idx="52">
                  <c:v>0.38455814767803215</c:v>
                </c:pt>
                <c:pt idx="53">
                  <c:v>0.41453065465881539</c:v>
                </c:pt>
                <c:pt idx="54">
                  <c:v>0.36255346797336074</c:v>
                </c:pt>
                <c:pt idx="55">
                  <c:v>0.3818340547815649</c:v>
                </c:pt>
                <c:pt idx="56">
                  <c:v>0.39468783256473927</c:v>
                </c:pt>
                <c:pt idx="57">
                  <c:v>0.37340219496449323</c:v>
                </c:pt>
                <c:pt idx="58">
                  <c:v>0.3447570142144824</c:v>
                </c:pt>
                <c:pt idx="59">
                  <c:v>0.38174456044492144</c:v>
                </c:pt>
                <c:pt idx="60">
                  <c:v>0.3862868620469278</c:v>
                </c:pt>
                <c:pt idx="61">
                  <c:v>0.37396851407502779</c:v>
                </c:pt>
                <c:pt idx="62">
                  <c:v>0.34580466555388184</c:v>
                </c:pt>
                <c:pt idx="63">
                  <c:v>0.41469847268146748</c:v>
                </c:pt>
                <c:pt idx="64">
                  <c:v>0.38117666501404729</c:v>
                </c:pt>
                <c:pt idx="65">
                  <c:v>0.34437384525257986</c:v>
                </c:pt>
                <c:pt idx="66">
                  <c:v>0.35766270118964311</c:v>
                </c:pt>
                <c:pt idx="67">
                  <c:v>0.32507739938080493</c:v>
                </c:pt>
                <c:pt idx="68">
                  <c:v>0.25514710878575797</c:v>
                </c:pt>
                <c:pt idx="69">
                  <c:v>0.30494617103392241</c:v>
                </c:pt>
                <c:pt idx="70">
                  <c:v>0.32965665478816675</c:v>
                </c:pt>
                <c:pt idx="71">
                  <c:v>0.32162368187015627</c:v>
                </c:pt>
                <c:pt idx="72">
                  <c:v>0.28607626228292443</c:v>
                </c:pt>
                <c:pt idx="73">
                  <c:v>0.32034163358594969</c:v>
                </c:pt>
                <c:pt idx="74">
                  <c:v>0.27764581683821588</c:v>
                </c:pt>
                <c:pt idx="75">
                  <c:v>0.25337428271235757</c:v>
                </c:pt>
                <c:pt idx="76">
                  <c:v>0.30524322405018345</c:v>
                </c:pt>
                <c:pt idx="77">
                  <c:v>0.27185095180234914</c:v>
                </c:pt>
                <c:pt idx="78">
                  <c:v>0.29926689409886043</c:v>
                </c:pt>
                <c:pt idx="79">
                  <c:v>0.27079069062239408</c:v>
                </c:pt>
                <c:pt idx="80">
                  <c:v>0.27517547629279471</c:v>
                </c:pt>
                <c:pt idx="81">
                  <c:v>0.26284875183553597</c:v>
                </c:pt>
                <c:pt idx="82">
                  <c:v>0.22717962418737198</c:v>
                </c:pt>
                <c:pt idx="83">
                  <c:v>0.29098101265822784</c:v>
                </c:pt>
                <c:pt idx="84">
                  <c:v>0.26758633290699801</c:v>
                </c:pt>
                <c:pt idx="85">
                  <c:v>0.26093985772795864</c:v>
                </c:pt>
                <c:pt idx="86">
                  <c:v>0.24140711621812316</c:v>
                </c:pt>
                <c:pt idx="87">
                  <c:v>0.26271670794437035</c:v>
                </c:pt>
                <c:pt idx="88">
                  <c:v>0.21252699784017279</c:v>
                </c:pt>
                <c:pt idx="89">
                  <c:v>0.19794400699912512</c:v>
                </c:pt>
                <c:pt idx="90">
                  <c:v>0.28670922809053978</c:v>
                </c:pt>
                <c:pt idx="91">
                  <c:v>0.24773046326626111</c:v>
                </c:pt>
                <c:pt idx="92">
                  <c:v>0.27579034941763725</c:v>
                </c:pt>
                <c:pt idx="93">
                  <c:v>0.2661229745680867</c:v>
                </c:pt>
                <c:pt idx="94">
                  <c:v>0.30882083256922793</c:v>
                </c:pt>
                <c:pt idx="95">
                  <c:v>0.19969570178775201</c:v>
                </c:pt>
                <c:pt idx="96">
                  <c:v>0.21666507588050013</c:v>
                </c:pt>
                <c:pt idx="97">
                  <c:v>0.28031118099809649</c:v>
                </c:pt>
                <c:pt idx="98">
                  <c:v>0.31435805292388108</c:v>
                </c:pt>
                <c:pt idx="99">
                  <c:v>0.28164934401090475</c:v>
                </c:pt>
                <c:pt idx="100">
                  <c:v>0.26889265885256014</c:v>
                </c:pt>
                <c:pt idx="101">
                  <c:v>0.30821181887950883</c:v>
                </c:pt>
                <c:pt idx="102">
                  <c:v>0.30334418467002072</c:v>
                </c:pt>
                <c:pt idx="103">
                  <c:v>0.23568760316219267</c:v>
                </c:pt>
                <c:pt idx="104">
                  <c:v>0.30717749095130781</c:v>
                </c:pt>
                <c:pt idx="105">
                  <c:v>0.31318575553416744</c:v>
                </c:pt>
                <c:pt idx="106">
                  <c:v>0.29633039589635668</c:v>
                </c:pt>
                <c:pt idx="107">
                  <c:v>0.31872280522139751</c:v>
                </c:pt>
                <c:pt idx="108">
                  <c:v>0.28600063297816225</c:v>
                </c:pt>
                <c:pt idx="109">
                  <c:v>0.35922107674684994</c:v>
                </c:pt>
                <c:pt idx="110">
                  <c:v>0.27685084868183457</c:v>
                </c:pt>
                <c:pt idx="111">
                  <c:v>0.32767792149616443</c:v>
                </c:pt>
                <c:pt idx="112">
                  <c:v>0.38707411310151035</c:v>
                </c:pt>
                <c:pt idx="113">
                  <c:v>0.41830985915492958</c:v>
                </c:pt>
                <c:pt idx="114">
                  <c:v>0.35238581270732328</c:v>
                </c:pt>
                <c:pt idx="115">
                  <c:v>0.35926660059464816</c:v>
                </c:pt>
                <c:pt idx="116">
                  <c:v>0.34719864176570459</c:v>
                </c:pt>
                <c:pt idx="117">
                  <c:v>0.40031562335612836</c:v>
                </c:pt>
                <c:pt idx="118">
                  <c:v>0.50276946936966882</c:v>
                </c:pt>
                <c:pt idx="119">
                  <c:v>0.4932320368091595</c:v>
                </c:pt>
                <c:pt idx="120">
                  <c:v>0.50209265406263526</c:v>
                </c:pt>
                <c:pt idx="121">
                  <c:v>0.48397976391231029</c:v>
                </c:pt>
                <c:pt idx="122">
                  <c:v>0.36102236421725242</c:v>
                </c:pt>
                <c:pt idx="123">
                  <c:v>0.4121846739647787</c:v>
                </c:pt>
                <c:pt idx="124">
                  <c:v>0.35494918870361014</c:v>
                </c:pt>
                <c:pt idx="125">
                  <c:v>0.41032669752392936</c:v>
                </c:pt>
                <c:pt idx="126">
                  <c:v>0.47645469458650969</c:v>
                </c:pt>
                <c:pt idx="127">
                  <c:v>0.40222244773695959</c:v>
                </c:pt>
                <c:pt idx="128">
                  <c:v>0.35719824243990694</c:v>
                </c:pt>
                <c:pt idx="129">
                  <c:v>0.44209618287686003</c:v>
                </c:pt>
                <c:pt idx="130">
                  <c:v>0.3520460621015834</c:v>
                </c:pt>
                <c:pt idx="131">
                  <c:v>0.27471003530005045</c:v>
                </c:pt>
                <c:pt idx="132">
                  <c:v>0.30390241013797598</c:v>
                </c:pt>
                <c:pt idx="133">
                  <c:v>0.34164556962025316</c:v>
                </c:pt>
                <c:pt idx="134">
                  <c:v>0.27736643437862951</c:v>
                </c:pt>
                <c:pt idx="135">
                  <c:v>0.30819100731962357</c:v>
                </c:pt>
                <c:pt idx="136">
                  <c:v>0.31222770839384256</c:v>
                </c:pt>
                <c:pt idx="137">
                  <c:v>0.29988052568697732</c:v>
                </c:pt>
                <c:pt idx="138">
                  <c:v>0.26568821896072986</c:v>
                </c:pt>
                <c:pt idx="139">
                  <c:v>0.33048841712687371</c:v>
                </c:pt>
                <c:pt idx="140">
                  <c:v>0.30645161290322581</c:v>
                </c:pt>
                <c:pt idx="141">
                  <c:v>0.32277634044071729</c:v>
                </c:pt>
                <c:pt idx="142">
                  <c:v>0.28385454545454547</c:v>
                </c:pt>
                <c:pt idx="143">
                  <c:v>0.30305617210175856</c:v>
                </c:pt>
                <c:pt idx="144">
                  <c:v>0.27299412915851273</c:v>
                </c:pt>
                <c:pt idx="145">
                  <c:v>0.23750929061028986</c:v>
                </c:pt>
                <c:pt idx="146">
                  <c:v>0.31056946274337577</c:v>
                </c:pt>
                <c:pt idx="147">
                  <c:v>0.29716534285506085</c:v>
                </c:pt>
                <c:pt idx="148">
                  <c:v>0.30734620418848169</c:v>
                </c:pt>
                <c:pt idx="149">
                  <c:v>0.26893967227569993</c:v>
                </c:pt>
                <c:pt idx="150">
                  <c:v>0.28140265177948359</c:v>
                </c:pt>
                <c:pt idx="151">
                  <c:v>0.31577110956036286</c:v>
                </c:pt>
                <c:pt idx="152">
                  <c:v>0.24979197869861874</c:v>
                </c:pt>
                <c:pt idx="153">
                  <c:v>0.30313287720561755</c:v>
                </c:pt>
                <c:pt idx="154">
                  <c:v>0.31325556733828208</c:v>
                </c:pt>
                <c:pt idx="155">
                  <c:v>0.28701786672801166</c:v>
                </c:pt>
                <c:pt idx="156">
                  <c:v>0.28149896724697548</c:v>
                </c:pt>
                <c:pt idx="157">
                  <c:v>0.3085520745131245</c:v>
                </c:pt>
                <c:pt idx="158">
                  <c:v>0.26328586314692604</c:v>
                </c:pt>
                <c:pt idx="159">
                  <c:v>0.27126394732028536</c:v>
                </c:pt>
                <c:pt idx="160">
                  <c:v>0.33559762971527679</c:v>
                </c:pt>
                <c:pt idx="161">
                  <c:v>0.32313771403483099</c:v>
                </c:pt>
                <c:pt idx="162">
                  <c:v>0.31386640441788333</c:v>
                </c:pt>
                <c:pt idx="163">
                  <c:v>0.28850028785261944</c:v>
                </c:pt>
                <c:pt idx="164">
                  <c:v>0.29423959721605214</c:v>
                </c:pt>
                <c:pt idx="165">
                  <c:v>0.27830508474576271</c:v>
                </c:pt>
                <c:pt idx="166">
                  <c:v>0.27160194174757279</c:v>
                </c:pt>
                <c:pt idx="167">
                  <c:v>0.36413907074302421</c:v>
                </c:pt>
                <c:pt idx="168">
                  <c:v>0.33458344495044201</c:v>
                </c:pt>
                <c:pt idx="169">
                  <c:v>0.33703399987384092</c:v>
                </c:pt>
                <c:pt idx="170">
                  <c:v>0.30344181690470617</c:v>
                </c:pt>
                <c:pt idx="171">
                  <c:v>0.34960350013672409</c:v>
                </c:pt>
                <c:pt idx="172">
                  <c:v>0.37122969837587005</c:v>
                </c:pt>
                <c:pt idx="173">
                  <c:v>0.30592413885538133</c:v>
                </c:pt>
                <c:pt idx="174">
                  <c:v>0.3821752265861027</c:v>
                </c:pt>
                <c:pt idx="175">
                  <c:v>0.36405138549739885</c:v>
                </c:pt>
                <c:pt idx="176">
                  <c:v>0.36022433132010356</c:v>
                </c:pt>
                <c:pt idx="177">
                  <c:v>0.34010930078144952</c:v>
                </c:pt>
                <c:pt idx="178">
                  <c:v>0.32953476215368532</c:v>
                </c:pt>
                <c:pt idx="179">
                  <c:v>0.32600732600732601</c:v>
                </c:pt>
                <c:pt idx="180">
                  <c:v>0.31491097922848665</c:v>
                </c:pt>
                <c:pt idx="181">
                  <c:v>0.36875912408759126</c:v>
                </c:pt>
                <c:pt idx="182">
                  <c:v>0.36433271643018711</c:v>
                </c:pt>
                <c:pt idx="183">
                  <c:v>0.3662729933110368</c:v>
                </c:pt>
                <c:pt idx="184">
                  <c:v>0.29925762439807385</c:v>
                </c:pt>
                <c:pt idx="185">
                  <c:v>0.4164671000114038</c:v>
                </c:pt>
                <c:pt idx="186">
                  <c:v>0.31160425335182618</c:v>
                </c:pt>
                <c:pt idx="187">
                  <c:v>0.29688021911951368</c:v>
                </c:pt>
                <c:pt idx="188">
                  <c:v>0.36260922802916457</c:v>
                </c:pt>
                <c:pt idx="189">
                  <c:v>0.35444773500054844</c:v>
                </c:pt>
                <c:pt idx="190">
                  <c:v>0.31260848003967268</c:v>
                </c:pt>
                <c:pt idx="191">
                  <c:v>0.37686088653470867</c:v>
                </c:pt>
                <c:pt idx="192">
                  <c:v>0.33655857740585776</c:v>
                </c:pt>
                <c:pt idx="193">
                  <c:v>0.29466426858513189</c:v>
                </c:pt>
                <c:pt idx="194">
                  <c:v>0.2800081103000811</c:v>
                </c:pt>
                <c:pt idx="195">
                  <c:v>0.35512085574138647</c:v>
                </c:pt>
                <c:pt idx="196">
                  <c:v>0.34241019698725378</c:v>
                </c:pt>
                <c:pt idx="197">
                  <c:v>0.32523578165190054</c:v>
                </c:pt>
                <c:pt idx="198">
                  <c:v>0.28193333805109333</c:v>
                </c:pt>
                <c:pt idx="199">
                  <c:v>0.27781560670025873</c:v>
                </c:pt>
                <c:pt idx="200">
                  <c:v>0.24423963133640553</c:v>
                </c:pt>
                <c:pt idx="201">
                  <c:v>0.22969984202211691</c:v>
                </c:pt>
                <c:pt idx="202">
                  <c:v>0.30517533567983313</c:v>
                </c:pt>
                <c:pt idx="203">
                  <c:v>0.3026185204977479</c:v>
                </c:pt>
                <c:pt idx="204">
                  <c:v>0.24854115479115479</c:v>
                </c:pt>
                <c:pt idx="205">
                  <c:v>0.25814028835250286</c:v>
                </c:pt>
                <c:pt idx="206">
                  <c:v>0.27518091140230783</c:v>
                </c:pt>
                <c:pt idx="207">
                  <c:v>0.1190721649484536</c:v>
                </c:pt>
                <c:pt idx="208">
                  <c:v>0.20929507174048659</c:v>
                </c:pt>
                <c:pt idx="209">
                  <c:v>0.26158892128279881</c:v>
                </c:pt>
                <c:pt idx="210">
                  <c:v>0.25103481860238619</c:v>
                </c:pt>
                <c:pt idx="211">
                  <c:v>0.23911459282200764</c:v>
                </c:pt>
                <c:pt idx="212">
                  <c:v>0.25679323375922258</c:v>
                </c:pt>
                <c:pt idx="213">
                  <c:v>0.2234239802224969</c:v>
                </c:pt>
                <c:pt idx="214">
                  <c:v>0.18660855784469096</c:v>
                </c:pt>
                <c:pt idx="215">
                  <c:v>9.8655845802688311E-2</c:v>
                </c:pt>
                <c:pt idx="216">
                  <c:v>0.18023997957620627</c:v>
                </c:pt>
                <c:pt idx="217">
                  <c:v>0.24996110160261398</c:v>
                </c:pt>
                <c:pt idx="218">
                  <c:v>0.24018977957892657</c:v>
                </c:pt>
                <c:pt idx="219">
                  <c:v>0.20342550952062002</c:v>
                </c:pt>
                <c:pt idx="220">
                  <c:v>0.17401200082764329</c:v>
                </c:pt>
                <c:pt idx="221">
                  <c:v>0.12914639540026537</c:v>
                </c:pt>
                <c:pt idx="222">
                  <c:v>0.12251992538578939</c:v>
                </c:pt>
                <c:pt idx="223">
                  <c:v>0.1864054100919022</c:v>
                </c:pt>
                <c:pt idx="224">
                  <c:v>0.15006755452615325</c:v>
                </c:pt>
                <c:pt idx="225">
                  <c:v>0.16285282843535834</c:v>
                </c:pt>
                <c:pt idx="226">
                  <c:v>0.14838930774503084</c:v>
                </c:pt>
                <c:pt idx="227">
                  <c:v>0.13324708926261319</c:v>
                </c:pt>
                <c:pt idx="228">
                  <c:v>0.10729411764705882</c:v>
                </c:pt>
                <c:pt idx="229">
                  <c:v>0.11844240129799892</c:v>
                </c:pt>
                <c:pt idx="230">
                  <c:v>0.15264113095806667</c:v>
                </c:pt>
                <c:pt idx="231">
                  <c:v>0.13640889478924659</c:v>
                </c:pt>
                <c:pt idx="232">
                  <c:v>0.13764676492630526</c:v>
                </c:pt>
                <c:pt idx="233">
                  <c:v>0.12361623616236163</c:v>
                </c:pt>
                <c:pt idx="234">
                  <c:v>0.115612063867534</c:v>
                </c:pt>
                <c:pt idx="235">
                  <c:v>0.12702216896345117</c:v>
                </c:pt>
                <c:pt idx="236">
                  <c:v>9.8515134209023414E-2</c:v>
                </c:pt>
                <c:pt idx="237">
                  <c:v>0.14669444139896942</c:v>
                </c:pt>
                <c:pt idx="238">
                  <c:v>0.1101502985381923</c:v>
                </c:pt>
                <c:pt idx="239">
                  <c:v>0.10956920477856884</c:v>
                </c:pt>
                <c:pt idx="240">
                  <c:v>9.294339204608397E-2</c:v>
                </c:pt>
                <c:pt idx="241">
                  <c:v>0.11664447403462051</c:v>
                </c:pt>
                <c:pt idx="242">
                  <c:v>8.4931506849315067E-2</c:v>
                </c:pt>
                <c:pt idx="243">
                  <c:v>7.1428571428571425E-2</c:v>
                </c:pt>
                <c:pt idx="244">
                  <c:v>0.10946420729029424</c:v>
                </c:pt>
                <c:pt idx="245">
                  <c:v>8.4659090909090906E-2</c:v>
                </c:pt>
                <c:pt idx="246">
                  <c:v>8.5191082802547766E-2</c:v>
                </c:pt>
                <c:pt idx="247">
                  <c:v>8.4179185275409393E-2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C4-4F8B-BFF0-E6161AC7A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62472"/>
        <c:axId val="414859336"/>
      </c:lineChart>
      <c:dateAx>
        <c:axId val="414862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59336"/>
        <c:crosses val="autoZero"/>
        <c:auto val="1"/>
        <c:lblOffset val="100"/>
        <c:baseTimeUnit val="days"/>
        <c:majorUnit val="3"/>
        <c:majorTimeUnit val="days"/>
      </c:dateAx>
      <c:valAx>
        <c:axId val="414859336"/>
        <c:scaling>
          <c:orientation val="minMax"/>
          <c:max val="0.70000000000000007"/>
        </c:scaling>
        <c:delete val="0"/>
        <c:axPos val="l"/>
        <c:numFmt formatCode="0\ 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62472"/>
        <c:crosses val="autoZero"/>
        <c:crossBetween val="between"/>
        <c:majorUnit val="0.1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25639816114128E-2"/>
          <c:y val="3.7414076378474583E-2"/>
          <c:w val="0.93069323165507978"/>
          <c:h val="0.81046931681231571"/>
        </c:manualLayout>
      </c:layout>
      <c:lineChart>
        <c:grouping val="standard"/>
        <c:varyColors val="0"/>
        <c:ser>
          <c:idx val="0"/>
          <c:order val="0"/>
          <c:tx>
            <c:v>0,0217391304347826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Sheet1!$A$2:$A$494</c:f>
              <c:numCache>
                <c:formatCode>m/d/yyyy</c:formatCode>
                <c:ptCount val="493"/>
                <c:pt idx="0">
                  <c:v>44076</c:v>
                </c:pt>
                <c:pt idx="1">
                  <c:v>44077</c:v>
                </c:pt>
                <c:pt idx="2">
                  <c:v>44078</c:v>
                </c:pt>
                <c:pt idx="3">
                  <c:v>44079</c:v>
                </c:pt>
                <c:pt idx="4">
                  <c:v>44080</c:v>
                </c:pt>
                <c:pt idx="5">
                  <c:v>44081</c:v>
                </c:pt>
                <c:pt idx="6">
                  <c:v>44082</c:v>
                </c:pt>
                <c:pt idx="7">
                  <c:v>44083</c:v>
                </c:pt>
                <c:pt idx="8">
                  <c:v>44084</c:v>
                </c:pt>
                <c:pt idx="9">
                  <c:v>44085</c:v>
                </c:pt>
                <c:pt idx="10">
                  <c:v>44086</c:v>
                </c:pt>
                <c:pt idx="11">
                  <c:v>44087</c:v>
                </c:pt>
                <c:pt idx="12">
                  <c:v>44088</c:v>
                </c:pt>
                <c:pt idx="13">
                  <c:v>44089</c:v>
                </c:pt>
                <c:pt idx="14">
                  <c:v>44090</c:v>
                </c:pt>
                <c:pt idx="15">
                  <c:v>44091</c:v>
                </c:pt>
                <c:pt idx="16">
                  <c:v>44092</c:v>
                </c:pt>
                <c:pt idx="17">
                  <c:v>44093</c:v>
                </c:pt>
                <c:pt idx="18">
                  <c:v>44094</c:v>
                </c:pt>
                <c:pt idx="19">
                  <c:v>44095</c:v>
                </c:pt>
                <c:pt idx="20">
                  <c:v>44096</c:v>
                </c:pt>
                <c:pt idx="21">
                  <c:v>44097</c:v>
                </c:pt>
                <c:pt idx="22">
                  <c:v>44098</c:v>
                </c:pt>
                <c:pt idx="23">
                  <c:v>44099</c:v>
                </c:pt>
                <c:pt idx="24">
                  <c:v>44100</c:v>
                </c:pt>
                <c:pt idx="25">
                  <c:v>44101</c:v>
                </c:pt>
                <c:pt idx="26">
                  <c:v>44102</c:v>
                </c:pt>
                <c:pt idx="27">
                  <c:v>44103</c:v>
                </c:pt>
                <c:pt idx="28">
                  <c:v>44104</c:v>
                </c:pt>
                <c:pt idx="29">
                  <c:v>44105</c:v>
                </c:pt>
                <c:pt idx="30">
                  <c:v>44106</c:v>
                </c:pt>
                <c:pt idx="31">
                  <c:v>44107</c:v>
                </c:pt>
                <c:pt idx="32">
                  <c:v>44108</c:v>
                </c:pt>
                <c:pt idx="33">
                  <c:v>44109</c:v>
                </c:pt>
                <c:pt idx="34">
                  <c:v>44110</c:v>
                </c:pt>
                <c:pt idx="35">
                  <c:v>44111</c:v>
                </c:pt>
                <c:pt idx="36">
                  <c:v>44112</c:v>
                </c:pt>
                <c:pt idx="37">
                  <c:v>44113</c:v>
                </c:pt>
                <c:pt idx="38">
                  <c:v>44114</c:v>
                </c:pt>
                <c:pt idx="39">
                  <c:v>44115</c:v>
                </c:pt>
                <c:pt idx="40">
                  <c:v>44116</c:v>
                </c:pt>
                <c:pt idx="41">
                  <c:v>44117</c:v>
                </c:pt>
                <c:pt idx="42">
                  <c:v>44118</c:v>
                </c:pt>
                <c:pt idx="43">
                  <c:v>44119</c:v>
                </c:pt>
                <c:pt idx="44">
                  <c:v>44120</c:v>
                </c:pt>
                <c:pt idx="45">
                  <c:v>44121</c:v>
                </c:pt>
                <c:pt idx="46">
                  <c:v>44122</c:v>
                </c:pt>
                <c:pt idx="47">
                  <c:v>44123</c:v>
                </c:pt>
                <c:pt idx="48">
                  <c:v>44124</c:v>
                </c:pt>
                <c:pt idx="49">
                  <c:v>44125</c:v>
                </c:pt>
                <c:pt idx="50">
                  <c:v>44126</c:v>
                </c:pt>
                <c:pt idx="51">
                  <c:v>44127</c:v>
                </c:pt>
                <c:pt idx="52">
                  <c:v>44128</c:v>
                </c:pt>
                <c:pt idx="53">
                  <c:v>44129</c:v>
                </c:pt>
                <c:pt idx="54">
                  <c:v>44130</c:v>
                </c:pt>
                <c:pt idx="55">
                  <c:v>44131</c:v>
                </c:pt>
                <c:pt idx="56">
                  <c:v>44132</c:v>
                </c:pt>
                <c:pt idx="57">
                  <c:v>44133</c:v>
                </c:pt>
                <c:pt idx="58">
                  <c:v>44134</c:v>
                </c:pt>
                <c:pt idx="59">
                  <c:v>44135</c:v>
                </c:pt>
                <c:pt idx="60">
                  <c:v>44136</c:v>
                </c:pt>
                <c:pt idx="61">
                  <c:v>44137</c:v>
                </c:pt>
                <c:pt idx="62">
                  <c:v>44138</c:v>
                </c:pt>
                <c:pt idx="63">
                  <c:v>44139</c:v>
                </c:pt>
                <c:pt idx="64">
                  <c:v>44140</c:v>
                </c:pt>
                <c:pt idx="65">
                  <c:v>44141</c:v>
                </c:pt>
                <c:pt idx="66">
                  <c:v>44142</c:v>
                </c:pt>
                <c:pt idx="67">
                  <c:v>44143</c:v>
                </c:pt>
                <c:pt idx="68">
                  <c:v>44144</c:v>
                </c:pt>
                <c:pt idx="69">
                  <c:v>44145</c:v>
                </c:pt>
                <c:pt idx="70">
                  <c:v>44146</c:v>
                </c:pt>
                <c:pt idx="71">
                  <c:v>44147</c:v>
                </c:pt>
                <c:pt idx="72">
                  <c:v>44148</c:v>
                </c:pt>
                <c:pt idx="73">
                  <c:v>44149</c:v>
                </c:pt>
                <c:pt idx="74">
                  <c:v>44150</c:v>
                </c:pt>
                <c:pt idx="75">
                  <c:v>44151</c:v>
                </c:pt>
                <c:pt idx="76">
                  <c:v>44152</c:v>
                </c:pt>
                <c:pt idx="77">
                  <c:v>44153</c:v>
                </c:pt>
                <c:pt idx="78">
                  <c:v>44154</c:v>
                </c:pt>
                <c:pt idx="79">
                  <c:v>44155</c:v>
                </c:pt>
                <c:pt idx="80">
                  <c:v>44156</c:v>
                </c:pt>
                <c:pt idx="81">
                  <c:v>44157</c:v>
                </c:pt>
                <c:pt idx="82">
                  <c:v>44158</c:v>
                </c:pt>
                <c:pt idx="83">
                  <c:v>44159</c:v>
                </c:pt>
                <c:pt idx="84">
                  <c:v>44160</c:v>
                </c:pt>
                <c:pt idx="85">
                  <c:v>44161</c:v>
                </c:pt>
                <c:pt idx="86">
                  <c:v>44162</c:v>
                </c:pt>
                <c:pt idx="87">
                  <c:v>44163</c:v>
                </c:pt>
                <c:pt idx="88">
                  <c:v>44164</c:v>
                </c:pt>
                <c:pt idx="89">
                  <c:v>44165</c:v>
                </c:pt>
                <c:pt idx="90">
                  <c:v>44166</c:v>
                </c:pt>
                <c:pt idx="91">
                  <c:v>44167</c:v>
                </c:pt>
                <c:pt idx="92">
                  <c:v>44168</c:v>
                </c:pt>
                <c:pt idx="93">
                  <c:v>44169</c:v>
                </c:pt>
                <c:pt idx="94">
                  <c:v>44170</c:v>
                </c:pt>
                <c:pt idx="95">
                  <c:v>44171</c:v>
                </c:pt>
                <c:pt idx="96">
                  <c:v>44172</c:v>
                </c:pt>
                <c:pt idx="97">
                  <c:v>44173</c:v>
                </c:pt>
                <c:pt idx="98">
                  <c:v>44174</c:v>
                </c:pt>
                <c:pt idx="99">
                  <c:v>44175</c:v>
                </c:pt>
                <c:pt idx="100">
                  <c:v>44176</c:v>
                </c:pt>
                <c:pt idx="101">
                  <c:v>44177</c:v>
                </c:pt>
                <c:pt idx="102">
                  <c:v>44178</c:v>
                </c:pt>
                <c:pt idx="103">
                  <c:v>44179</c:v>
                </c:pt>
                <c:pt idx="104">
                  <c:v>44180</c:v>
                </c:pt>
                <c:pt idx="105">
                  <c:v>44181</c:v>
                </c:pt>
                <c:pt idx="106">
                  <c:v>44182</c:v>
                </c:pt>
                <c:pt idx="107">
                  <c:v>44183</c:v>
                </c:pt>
                <c:pt idx="108">
                  <c:v>44184</c:v>
                </c:pt>
                <c:pt idx="109">
                  <c:v>44185</c:v>
                </c:pt>
                <c:pt idx="110">
                  <c:v>44186</c:v>
                </c:pt>
                <c:pt idx="111">
                  <c:v>44187</c:v>
                </c:pt>
                <c:pt idx="112">
                  <c:v>44188</c:v>
                </c:pt>
                <c:pt idx="113">
                  <c:v>44189</c:v>
                </c:pt>
                <c:pt idx="114">
                  <c:v>44190</c:v>
                </c:pt>
                <c:pt idx="115">
                  <c:v>44191</c:v>
                </c:pt>
                <c:pt idx="116">
                  <c:v>44192</c:v>
                </c:pt>
                <c:pt idx="117">
                  <c:v>44193</c:v>
                </c:pt>
                <c:pt idx="118">
                  <c:v>44194</c:v>
                </c:pt>
                <c:pt idx="119">
                  <c:v>44195</c:v>
                </c:pt>
                <c:pt idx="120">
                  <c:v>44196</c:v>
                </c:pt>
                <c:pt idx="121">
                  <c:v>44197</c:v>
                </c:pt>
                <c:pt idx="122">
                  <c:v>44198</c:v>
                </c:pt>
                <c:pt idx="123">
                  <c:v>44199</c:v>
                </c:pt>
                <c:pt idx="124">
                  <c:v>44200</c:v>
                </c:pt>
                <c:pt idx="125">
                  <c:v>44201</c:v>
                </c:pt>
                <c:pt idx="126">
                  <c:v>44202</c:v>
                </c:pt>
                <c:pt idx="127">
                  <c:v>44203</c:v>
                </c:pt>
                <c:pt idx="128">
                  <c:v>44204</c:v>
                </c:pt>
                <c:pt idx="129">
                  <c:v>44205</c:v>
                </c:pt>
                <c:pt idx="130">
                  <c:v>44206</c:v>
                </c:pt>
                <c:pt idx="131">
                  <c:v>44207</c:v>
                </c:pt>
                <c:pt idx="132">
                  <c:v>44208</c:v>
                </c:pt>
                <c:pt idx="133">
                  <c:v>44209</c:v>
                </c:pt>
                <c:pt idx="134">
                  <c:v>44210</c:v>
                </c:pt>
                <c:pt idx="135">
                  <c:v>44211</c:v>
                </c:pt>
                <c:pt idx="136">
                  <c:v>44212</c:v>
                </c:pt>
                <c:pt idx="137">
                  <c:v>44213</c:v>
                </c:pt>
                <c:pt idx="138">
                  <c:v>44214</c:v>
                </c:pt>
                <c:pt idx="139">
                  <c:v>44215</c:v>
                </c:pt>
                <c:pt idx="140">
                  <c:v>44216</c:v>
                </c:pt>
                <c:pt idx="141">
                  <c:v>44217</c:v>
                </c:pt>
                <c:pt idx="142">
                  <c:v>44218</c:v>
                </c:pt>
                <c:pt idx="143">
                  <c:v>44219</c:v>
                </c:pt>
                <c:pt idx="144">
                  <c:v>44220</c:v>
                </c:pt>
                <c:pt idx="145">
                  <c:v>44221</c:v>
                </c:pt>
                <c:pt idx="146">
                  <c:v>44222</c:v>
                </c:pt>
                <c:pt idx="147">
                  <c:v>44223</c:v>
                </c:pt>
                <c:pt idx="148">
                  <c:v>44224</c:v>
                </c:pt>
                <c:pt idx="149">
                  <c:v>44225</c:v>
                </c:pt>
                <c:pt idx="150">
                  <c:v>44226</c:v>
                </c:pt>
                <c:pt idx="151">
                  <c:v>44227</c:v>
                </c:pt>
                <c:pt idx="152">
                  <c:v>44228</c:v>
                </c:pt>
                <c:pt idx="153">
                  <c:v>44229</c:v>
                </c:pt>
                <c:pt idx="154">
                  <c:v>44230</c:v>
                </c:pt>
                <c:pt idx="155">
                  <c:v>44231</c:v>
                </c:pt>
                <c:pt idx="156">
                  <c:v>44232</c:v>
                </c:pt>
                <c:pt idx="157">
                  <c:v>44233</c:v>
                </c:pt>
                <c:pt idx="158">
                  <c:v>44234</c:v>
                </c:pt>
                <c:pt idx="159">
                  <c:v>44235</c:v>
                </c:pt>
                <c:pt idx="160">
                  <c:v>44236</c:v>
                </c:pt>
                <c:pt idx="161">
                  <c:v>44237</c:v>
                </c:pt>
                <c:pt idx="162">
                  <c:v>44238</c:v>
                </c:pt>
                <c:pt idx="163">
                  <c:v>44239</c:v>
                </c:pt>
                <c:pt idx="164">
                  <c:v>44240</c:v>
                </c:pt>
                <c:pt idx="165">
                  <c:v>44241</c:v>
                </c:pt>
                <c:pt idx="166">
                  <c:v>44242</c:v>
                </c:pt>
                <c:pt idx="167">
                  <c:v>44243</c:v>
                </c:pt>
                <c:pt idx="168">
                  <c:v>44244</c:v>
                </c:pt>
                <c:pt idx="169">
                  <c:v>44245</c:v>
                </c:pt>
                <c:pt idx="170">
                  <c:v>44246</c:v>
                </c:pt>
                <c:pt idx="171">
                  <c:v>44247</c:v>
                </c:pt>
                <c:pt idx="172">
                  <c:v>44248</c:v>
                </c:pt>
                <c:pt idx="173">
                  <c:v>44249</c:v>
                </c:pt>
                <c:pt idx="174">
                  <c:v>44250</c:v>
                </c:pt>
                <c:pt idx="175">
                  <c:v>44251</c:v>
                </c:pt>
                <c:pt idx="176">
                  <c:v>44252</c:v>
                </c:pt>
                <c:pt idx="177">
                  <c:v>44253</c:v>
                </c:pt>
                <c:pt idx="178">
                  <c:v>44254</c:v>
                </c:pt>
                <c:pt idx="179">
                  <c:v>44255</c:v>
                </c:pt>
                <c:pt idx="180">
                  <c:v>44256</c:v>
                </c:pt>
                <c:pt idx="181">
                  <c:v>44257</c:v>
                </c:pt>
                <c:pt idx="182">
                  <c:v>44258</c:v>
                </c:pt>
                <c:pt idx="183">
                  <c:v>44259</c:v>
                </c:pt>
                <c:pt idx="184">
                  <c:v>44260</c:v>
                </c:pt>
                <c:pt idx="185">
                  <c:v>44261</c:v>
                </c:pt>
                <c:pt idx="186">
                  <c:v>44262</c:v>
                </c:pt>
                <c:pt idx="187">
                  <c:v>44263</c:v>
                </c:pt>
                <c:pt idx="188">
                  <c:v>44264</c:v>
                </c:pt>
                <c:pt idx="189">
                  <c:v>44265</c:v>
                </c:pt>
                <c:pt idx="190">
                  <c:v>44266</c:v>
                </c:pt>
                <c:pt idx="191">
                  <c:v>44267</c:v>
                </c:pt>
                <c:pt idx="192">
                  <c:v>44268</c:v>
                </c:pt>
                <c:pt idx="193">
                  <c:v>44269</c:v>
                </c:pt>
                <c:pt idx="194">
                  <c:v>44270</c:v>
                </c:pt>
                <c:pt idx="195">
                  <c:v>44271</c:v>
                </c:pt>
                <c:pt idx="196">
                  <c:v>44272</c:v>
                </c:pt>
                <c:pt idx="197">
                  <c:v>44273</c:v>
                </c:pt>
                <c:pt idx="198">
                  <c:v>44274</c:v>
                </c:pt>
                <c:pt idx="199">
                  <c:v>44275</c:v>
                </c:pt>
                <c:pt idx="200">
                  <c:v>44276</c:v>
                </c:pt>
                <c:pt idx="201">
                  <c:v>44277</c:v>
                </c:pt>
                <c:pt idx="202">
                  <c:v>44278</c:v>
                </c:pt>
                <c:pt idx="203">
                  <c:v>44279</c:v>
                </c:pt>
                <c:pt idx="204">
                  <c:v>44280</c:v>
                </c:pt>
                <c:pt idx="205">
                  <c:v>44281</c:v>
                </c:pt>
                <c:pt idx="206">
                  <c:v>44282</c:v>
                </c:pt>
                <c:pt idx="207">
                  <c:v>44283</c:v>
                </c:pt>
                <c:pt idx="208">
                  <c:v>44284</c:v>
                </c:pt>
                <c:pt idx="209">
                  <c:v>44285</c:v>
                </c:pt>
                <c:pt idx="210">
                  <c:v>44286</c:v>
                </c:pt>
                <c:pt idx="211">
                  <c:v>44287</c:v>
                </c:pt>
                <c:pt idx="212">
                  <c:v>44288</c:v>
                </c:pt>
                <c:pt idx="213">
                  <c:v>44289</c:v>
                </c:pt>
                <c:pt idx="214">
                  <c:v>44290</c:v>
                </c:pt>
                <c:pt idx="215">
                  <c:v>44291</c:v>
                </c:pt>
                <c:pt idx="216">
                  <c:v>44292</c:v>
                </c:pt>
                <c:pt idx="217">
                  <c:v>44293</c:v>
                </c:pt>
                <c:pt idx="218">
                  <c:v>44294</c:v>
                </c:pt>
                <c:pt idx="219">
                  <c:v>44295</c:v>
                </c:pt>
                <c:pt idx="220">
                  <c:v>44296</c:v>
                </c:pt>
                <c:pt idx="221">
                  <c:v>44297</c:v>
                </c:pt>
                <c:pt idx="222">
                  <c:v>44298</c:v>
                </c:pt>
                <c:pt idx="223">
                  <c:v>44299</c:v>
                </c:pt>
                <c:pt idx="224">
                  <c:v>44300</c:v>
                </c:pt>
                <c:pt idx="225">
                  <c:v>44301</c:v>
                </c:pt>
                <c:pt idx="226">
                  <c:v>44302</c:v>
                </c:pt>
                <c:pt idx="227">
                  <c:v>44303</c:v>
                </c:pt>
                <c:pt idx="228">
                  <c:v>44304</c:v>
                </c:pt>
                <c:pt idx="229">
                  <c:v>44305</c:v>
                </c:pt>
                <c:pt idx="230">
                  <c:v>44306</c:v>
                </c:pt>
                <c:pt idx="231">
                  <c:v>44307</c:v>
                </c:pt>
                <c:pt idx="232">
                  <c:v>44308</c:v>
                </c:pt>
                <c:pt idx="233">
                  <c:v>44309</c:v>
                </c:pt>
                <c:pt idx="234">
                  <c:v>44310</c:v>
                </c:pt>
                <c:pt idx="235">
                  <c:v>44311</c:v>
                </c:pt>
                <c:pt idx="236">
                  <c:v>44312</c:v>
                </c:pt>
                <c:pt idx="237">
                  <c:v>44313</c:v>
                </c:pt>
                <c:pt idx="238">
                  <c:v>44314</c:v>
                </c:pt>
                <c:pt idx="239">
                  <c:v>44315</c:v>
                </c:pt>
                <c:pt idx="240">
                  <c:v>44316</c:v>
                </c:pt>
                <c:pt idx="241">
                  <c:v>44317</c:v>
                </c:pt>
                <c:pt idx="242">
                  <c:v>44318</c:v>
                </c:pt>
                <c:pt idx="243">
                  <c:v>44319</c:v>
                </c:pt>
                <c:pt idx="244">
                  <c:v>44320</c:v>
                </c:pt>
                <c:pt idx="245">
                  <c:v>44321</c:v>
                </c:pt>
                <c:pt idx="246">
                  <c:v>44322</c:v>
                </c:pt>
                <c:pt idx="247">
                  <c:v>44323</c:v>
                </c:pt>
              </c:numCache>
            </c:numRef>
          </c:cat>
          <c:val>
            <c:numRef>
              <c:f>Sheet1!$B$2:$B$494</c:f>
              <c:numCache>
                <c:formatCode>General</c:formatCode>
                <c:ptCount val="493"/>
                <c:pt idx="0">
                  <c:v>3.5431235431235435E-2</c:v>
                </c:pt>
                <c:pt idx="1">
                  <c:v>3.7089201877934269E-2</c:v>
                </c:pt>
                <c:pt idx="2">
                  <c:v>3.4287867370007538E-2</c:v>
                </c:pt>
                <c:pt idx="3">
                  <c:v>4.6353101567825496E-2</c:v>
                </c:pt>
                <c:pt idx="4">
                  <c:v>5.7692307692307696E-2</c:v>
                </c:pt>
                <c:pt idx="5">
                  <c:v>3.1670281995661603E-2</c:v>
                </c:pt>
                <c:pt idx="6">
                  <c:v>4.460739382829209E-2</c:v>
                </c:pt>
                <c:pt idx="7">
                  <c:v>5.5118110236220472E-2</c:v>
                </c:pt>
                <c:pt idx="8">
                  <c:v>6.3874900609594484E-2</c:v>
                </c:pt>
                <c:pt idx="9">
                  <c:v>5.5440055440055439E-2</c:v>
                </c:pt>
                <c:pt idx="10">
                  <c:v>8.7378640776699032E-2</c:v>
                </c:pt>
                <c:pt idx="11">
                  <c:v>8.0832823025107164E-2</c:v>
                </c:pt>
                <c:pt idx="12">
                  <c:v>4.1917670682730925E-2</c:v>
                </c:pt>
                <c:pt idx="13">
                  <c:v>6.3514902363823234E-2</c:v>
                </c:pt>
                <c:pt idx="14">
                  <c:v>8.5585585585585586E-2</c:v>
                </c:pt>
                <c:pt idx="15">
                  <c:v>0.10790730585529808</c:v>
                </c:pt>
                <c:pt idx="16">
                  <c:v>7.6116933259790409E-2</c:v>
                </c:pt>
                <c:pt idx="17">
                  <c:v>9.1004734350341926E-2</c:v>
                </c:pt>
                <c:pt idx="18">
                  <c:v>6.9705093833780166E-2</c:v>
                </c:pt>
                <c:pt idx="19">
                  <c:v>6.8368671570748593E-2</c:v>
                </c:pt>
                <c:pt idx="20">
                  <c:v>8.3548030916451965E-2</c:v>
                </c:pt>
                <c:pt idx="21">
                  <c:v>8.4599447513812154E-2</c:v>
                </c:pt>
                <c:pt idx="22">
                  <c:v>0.10769489247311828</c:v>
                </c:pt>
                <c:pt idx="23">
                  <c:v>0.10962072155411656</c:v>
                </c:pt>
                <c:pt idx="24">
                  <c:v>0.11639425458147598</c:v>
                </c:pt>
                <c:pt idx="25">
                  <c:v>0.10883856829802775</c:v>
                </c:pt>
                <c:pt idx="26">
                  <c:v>8.4154460719041285E-2</c:v>
                </c:pt>
                <c:pt idx="27">
                  <c:v>0.10128991330090928</c:v>
                </c:pt>
                <c:pt idx="28">
                  <c:v>0.12244504435017355</c:v>
                </c:pt>
                <c:pt idx="29">
                  <c:v>0.1312811980033278</c:v>
                </c:pt>
                <c:pt idx="30">
                  <c:v>0.1527001862197393</c:v>
                </c:pt>
                <c:pt idx="31">
                  <c:v>0.1533624931656643</c:v>
                </c:pt>
                <c:pt idx="32">
                  <c:v>0.20057971014492754</c:v>
                </c:pt>
                <c:pt idx="33">
                  <c:v>0.17349628564581834</c:v>
                </c:pt>
                <c:pt idx="34">
                  <c:v>0.16178571428571428</c:v>
                </c:pt>
                <c:pt idx="35">
                  <c:v>0.19339622641509435</c:v>
                </c:pt>
                <c:pt idx="36">
                  <c:v>0.18904475617902472</c:v>
                </c:pt>
                <c:pt idx="37">
                  <c:v>0.26277372262773724</c:v>
                </c:pt>
                <c:pt idx="38">
                  <c:v>0.22785114045618246</c:v>
                </c:pt>
                <c:pt idx="39">
                  <c:v>0.22249303621169916</c:v>
                </c:pt>
                <c:pt idx="40">
                  <c:v>0.17832097775996794</c:v>
                </c:pt>
                <c:pt idx="41">
                  <c:v>0.21196709050112192</c:v>
                </c:pt>
                <c:pt idx="42">
                  <c:v>0.22068693249111726</c:v>
                </c:pt>
                <c:pt idx="43">
                  <c:v>0.20938393553418247</c:v>
                </c:pt>
                <c:pt idx="44">
                  <c:v>0.23368114535306964</c:v>
                </c:pt>
                <c:pt idx="45">
                  <c:v>0.23078082604763339</c:v>
                </c:pt>
                <c:pt idx="46">
                  <c:v>0.23649405962788611</c:v>
                </c:pt>
                <c:pt idx="47">
                  <c:v>0.22353279631760645</c:v>
                </c:pt>
                <c:pt idx="48">
                  <c:v>0.23063043939715561</c:v>
                </c:pt>
                <c:pt idx="49">
                  <c:v>0.26353355580274379</c:v>
                </c:pt>
                <c:pt idx="50">
                  <c:v>0.25179603995093747</c:v>
                </c:pt>
                <c:pt idx="51">
                  <c:v>0.26893066146479871</c:v>
                </c:pt>
                <c:pt idx="52">
                  <c:v>0.25237002295180122</c:v>
                </c:pt>
                <c:pt idx="53">
                  <c:v>0.27600774511529658</c:v>
                </c:pt>
                <c:pt idx="54">
                  <c:v>0.25187210269820515</c:v>
                </c:pt>
                <c:pt idx="55">
                  <c:v>0.26657694033198742</c:v>
                </c:pt>
                <c:pt idx="56">
                  <c:v>0.24478124106376895</c:v>
                </c:pt>
                <c:pt idx="57">
                  <c:v>0.23394004282655245</c:v>
                </c:pt>
                <c:pt idx="58">
                  <c:v>0.2336891031158547</c:v>
                </c:pt>
                <c:pt idx="59">
                  <c:v>0.24772656005017246</c:v>
                </c:pt>
                <c:pt idx="60">
                  <c:v>0.27448650483788828</c:v>
                </c:pt>
                <c:pt idx="61">
                  <c:v>0.22029389409678238</c:v>
                </c:pt>
                <c:pt idx="62">
                  <c:v>0.2213826973932754</c:v>
                </c:pt>
                <c:pt idx="63">
                  <c:v>0.26770697876029476</c:v>
                </c:pt>
                <c:pt idx="64">
                  <c:v>0.23941101617887656</c:v>
                </c:pt>
                <c:pt idx="65">
                  <c:v>0.24686353985717044</c:v>
                </c:pt>
                <c:pt idx="66">
                  <c:v>0.26081632653061226</c:v>
                </c:pt>
                <c:pt idx="67">
                  <c:v>0.23172700023057413</c:v>
                </c:pt>
                <c:pt idx="68">
                  <c:v>0.18515958059684295</c:v>
                </c:pt>
                <c:pt idx="69">
                  <c:v>0.20015063076633402</c:v>
                </c:pt>
                <c:pt idx="70">
                  <c:v>0.20456532297231667</c:v>
                </c:pt>
                <c:pt idx="71">
                  <c:v>0.20794366817031576</c:v>
                </c:pt>
                <c:pt idx="72">
                  <c:v>0.20527728085867622</c:v>
                </c:pt>
                <c:pt idx="73">
                  <c:v>0.23633232888506242</c:v>
                </c:pt>
                <c:pt idx="74">
                  <c:v>0.21509433962264152</c:v>
                </c:pt>
                <c:pt idx="75">
                  <c:v>0.15785482123510292</c:v>
                </c:pt>
                <c:pt idx="76">
                  <c:v>0.22092801222073707</c:v>
                </c:pt>
                <c:pt idx="77">
                  <c:v>0.17892976588628762</c:v>
                </c:pt>
                <c:pt idx="78">
                  <c:v>0.20862253069941269</c:v>
                </c:pt>
                <c:pt idx="79">
                  <c:v>0.21173399285517999</c:v>
                </c:pt>
                <c:pt idx="80">
                  <c:v>0.20233812949640287</c:v>
                </c:pt>
                <c:pt idx="81">
                  <c:v>0.2121799844840962</c:v>
                </c:pt>
                <c:pt idx="82">
                  <c:v>0.13079679595278246</c:v>
                </c:pt>
                <c:pt idx="83">
                  <c:v>0.19578231292517007</c:v>
                </c:pt>
                <c:pt idx="84">
                  <c:v>0.18103326256192498</c:v>
                </c:pt>
                <c:pt idx="85">
                  <c:v>0.16399229781771502</c:v>
                </c:pt>
                <c:pt idx="86">
                  <c:v>0.17525637654483303</c:v>
                </c:pt>
                <c:pt idx="87">
                  <c:v>0.22101534828807556</c:v>
                </c:pt>
                <c:pt idx="88">
                  <c:v>0.19672131147540983</c:v>
                </c:pt>
                <c:pt idx="89">
                  <c:v>0.11117467581998475</c:v>
                </c:pt>
                <c:pt idx="90">
                  <c:v>0.18880019351717464</c:v>
                </c:pt>
                <c:pt idx="91">
                  <c:v>0.17654476670870115</c:v>
                </c:pt>
                <c:pt idx="92">
                  <c:v>0.19606494221243809</c:v>
                </c:pt>
                <c:pt idx="93">
                  <c:v>0.19792040157762639</c:v>
                </c:pt>
                <c:pt idx="94">
                  <c:v>0.26879659211927581</c:v>
                </c:pt>
                <c:pt idx="95">
                  <c:v>0.16351408154686844</c:v>
                </c:pt>
                <c:pt idx="96">
                  <c:v>0.12857934601884352</c:v>
                </c:pt>
                <c:pt idx="97">
                  <c:v>0.18703703703703703</c:v>
                </c:pt>
                <c:pt idx="98">
                  <c:v>0.19681502654144548</c:v>
                </c:pt>
                <c:pt idx="99">
                  <c:v>0.20308352052276904</c:v>
                </c:pt>
                <c:pt idx="100">
                  <c:v>0.18610488570147915</c:v>
                </c:pt>
                <c:pt idx="101">
                  <c:v>0.20874176442230435</c:v>
                </c:pt>
                <c:pt idx="102">
                  <c:v>0.21597265382224984</c:v>
                </c:pt>
                <c:pt idx="103">
                  <c:v>0.13711079500553186</c:v>
                </c:pt>
                <c:pt idx="104">
                  <c:v>0.19572303044757136</c:v>
                </c:pt>
                <c:pt idx="105">
                  <c:v>0.18201638974513196</c:v>
                </c:pt>
                <c:pt idx="106">
                  <c:v>0.17344000000000001</c:v>
                </c:pt>
                <c:pt idx="107">
                  <c:v>0.17780477926285945</c:v>
                </c:pt>
                <c:pt idx="108">
                  <c:v>0.17592795958708543</c:v>
                </c:pt>
                <c:pt idx="109">
                  <c:v>0.18652094717668488</c:v>
                </c:pt>
                <c:pt idx="110">
                  <c:v>0.14292392193525769</c:v>
                </c:pt>
                <c:pt idx="111">
                  <c:v>0.16762913907284768</c:v>
                </c:pt>
                <c:pt idx="112">
                  <c:v>0.18069318028964712</c:v>
                </c:pt>
                <c:pt idx="113">
                  <c:v>0.23415492957746478</c:v>
                </c:pt>
                <c:pt idx="114">
                  <c:v>0.21629042098840756</c:v>
                </c:pt>
                <c:pt idx="115">
                  <c:v>0.18574791354590198</c:v>
                </c:pt>
                <c:pt idx="116">
                  <c:v>0.19342560553633217</c:v>
                </c:pt>
                <c:pt idx="117">
                  <c:v>0.19952291702163913</c:v>
                </c:pt>
                <c:pt idx="118">
                  <c:v>0.26695923438904456</c:v>
                </c:pt>
                <c:pt idx="119">
                  <c:v>0.26786110494785886</c:v>
                </c:pt>
                <c:pt idx="120">
                  <c:v>0.29924626757501088</c:v>
                </c:pt>
                <c:pt idx="121">
                  <c:v>0.35353208036292938</c:v>
                </c:pt>
                <c:pt idx="122">
                  <c:v>0.20367423694488646</c:v>
                </c:pt>
                <c:pt idx="123">
                  <c:v>0.25747792858084068</c:v>
                </c:pt>
                <c:pt idx="124">
                  <c:v>0.19520952193586466</c:v>
                </c:pt>
                <c:pt idx="125">
                  <c:v>0.24658749322426451</c:v>
                </c:pt>
                <c:pt idx="126">
                  <c:v>0.28671288603678452</c:v>
                </c:pt>
                <c:pt idx="127">
                  <c:v>0.25930723739791606</c:v>
                </c:pt>
                <c:pt idx="128">
                  <c:v>0.22406683446687731</c:v>
                </c:pt>
                <c:pt idx="129">
                  <c:v>0.28135495633816332</c:v>
                </c:pt>
                <c:pt idx="130">
                  <c:v>0.23453170806974233</c:v>
                </c:pt>
                <c:pt idx="131">
                  <c:v>0.15465009873332369</c:v>
                </c:pt>
                <c:pt idx="132">
                  <c:v>0.20458443786059566</c:v>
                </c:pt>
                <c:pt idx="133">
                  <c:v>0.22620253919055849</c:v>
                </c:pt>
                <c:pt idx="134">
                  <c:v>0.17764521193092622</c:v>
                </c:pt>
                <c:pt idx="135">
                  <c:v>0.20754940243758135</c:v>
                </c:pt>
                <c:pt idx="136">
                  <c:v>0.23985280999107939</c:v>
                </c:pt>
                <c:pt idx="137">
                  <c:v>0.22295012679628065</c:v>
                </c:pt>
                <c:pt idx="138">
                  <c:v>0.15957040833015318</c:v>
                </c:pt>
                <c:pt idx="139">
                  <c:v>0.22096334819217434</c:v>
                </c:pt>
                <c:pt idx="140">
                  <c:v>0.20407073740407075</c:v>
                </c:pt>
                <c:pt idx="141">
                  <c:v>0.19565380855703438</c:v>
                </c:pt>
                <c:pt idx="142">
                  <c:v>0.19218816647370665</c:v>
                </c:pt>
                <c:pt idx="143">
                  <c:v>0.22284236319085216</c:v>
                </c:pt>
                <c:pt idx="144">
                  <c:v>0.20615964802011313</c:v>
                </c:pt>
                <c:pt idx="145">
                  <c:v>0.14826038159371493</c:v>
                </c:pt>
                <c:pt idx="146">
                  <c:v>0.22151739731189549</c:v>
                </c:pt>
                <c:pt idx="147">
                  <c:v>0.1840880236986881</c:v>
                </c:pt>
                <c:pt idx="148">
                  <c:v>0.21959195279732707</c:v>
                </c:pt>
                <c:pt idx="149">
                  <c:v>0.19042853779138216</c:v>
                </c:pt>
                <c:pt idx="150">
                  <c:v>0.20419563058589871</c:v>
                </c:pt>
                <c:pt idx="151">
                  <c:v>0.20351810186132133</c:v>
                </c:pt>
                <c:pt idx="152">
                  <c:v>0.14955887791219821</c:v>
                </c:pt>
                <c:pt idx="153">
                  <c:v>0.19951807228915663</c:v>
                </c:pt>
                <c:pt idx="154">
                  <c:v>0.216367054400188</c:v>
                </c:pt>
                <c:pt idx="155">
                  <c:v>0.19277342485268406</c:v>
                </c:pt>
                <c:pt idx="156">
                  <c:v>0.18895629003911787</c:v>
                </c:pt>
                <c:pt idx="157">
                  <c:v>0.23656905695181002</c:v>
                </c:pt>
                <c:pt idx="158">
                  <c:v>0.17826825127334464</c:v>
                </c:pt>
                <c:pt idx="159">
                  <c:v>0.16516259945533188</c:v>
                </c:pt>
                <c:pt idx="160">
                  <c:v>0.21626627444571553</c:v>
                </c:pt>
                <c:pt idx="161">
                  <c:v>0.20521210704686221</c:v>
                </c:pt>
                <c:pt idx="162">
                  <c:v>0.20514271344146862</c:v>
                </c:pt>
                <c:pt idx="163">
                  <c:v>0.1894930157493461</c:v>
                </c:pt>
                <c:pt idx="164">
                  <c:v>0.2168098292921605</c:v>
                </c:pt>
                <c:pt idx="165">
                  <c:v>0.19941241278002203</c:v>
                </c:pt>
                <c:pt idx="166">
                  <c:v>0.17350308715837839</c:v>
                </c:pt>
                <c:pt idx="167">
                  <c:v>0.23398523248852524</c:v>
                </c:pt>
                <c:pt idx="168">
                  <c:v>0.20205780466366785</c:v>
                </c:pt>
                <c:pt idx="169">
                  <c:v>0.21636587366694013</c:v>
                </c:pt>
                <c:pt idx="170">
                  <c:v>0.19176958483343207</c:v>
                </c:pt>
                <c:pt idx="171">
                  <c:v>0.24741050336180265</c:v>
                </c:pt>
                <c:pt idx="172">
                  <c:v>0.22635336109458656</c:v>
                </c:pt>
                <c:pt idx="173">
                  <c:v>0.179750346740638</c:v>
                </c:pt>
                <c:pt idx="174">
                  <c:v>0.24087142036596373</c:v>
                </c:pt>
                <c:pt idx="175">
                  <c:v>0.20344184117769024</c:v>
                </c:pt>
                <c:pt idx="176">
                  <c:v>0.22306674068064392</c:v>
                </c:pt>
                <c:pt idx="177">
                  <c:v>0.20496771382165352</c:v>
                </c:pt>
                <c:pt idx="178">
                  <c:v>0.21890925686468396</c:v>
                </c:pt>
                <c:pt idx="179">
                  <c:v>0.2133631395926478</c:v>
                </c:pt>
                <c:pt idx="180">
                  <c:v>0.17279684945757171</c:v>
                </c:pt>
                <c:pt idx="181">
                  <c:v>0.22251616696061141</c:v>
                </c:pt>
                <c:pt idx="182">
                  <c:v>0.21067074365910071</c:v>
                </c:pt>
                <c:pt idx="183">
                  <c:v>0.19267204258983794</c:v>
                </c:pt>
                <c:pt idx="184">
                  <c:v>0.16882323341240746</c:v>
                </c:pt>
                <c:pt idx="185">
                  <c:v>0.26371488600108939</c:v>
                </c:pt>
                <c:pt idx="186">
                  <c:v>0.17016376663254862</c:v>
                </c:pt>
                <c:pt idx="187">
                  <c:v>0.12735247456994431</c:v>
                </c:pt>
                <c:pt idx="188">
                  <c:v>0.17586529466791395</c:v>
                </c:pt>
                <c:pt idx="189">
                  <c:v>0.16256572029442692</c:v>
                </c:pt>
                <c:pt idx="190">
                  <c:v>0.12398468863784894</c:v>
                </c:pt>
                <c:pt idx="191">
                  <c:v>0.16606382638199801</c:v>
                </c:pt>
                <c:pt idx="192">
                  <c:v>0.21937321937321938</c:v>
                </c:pt>
                <c:pt idx="193">
                  <c:v>0.15599949102939306</c:v>
                </c:pt>
                <c:pt idx="194">
                  <c:v>0.11921150601280231</c:v>
                </c:pt>
                <c:pt idx="195">
                  <c:v>0.15593348231128654</c:v>
                </c:pt>
                <c:pt idx="196">
                  <c:v>0.1382436086529007</c:v>
                </c:pt>
                <c:pt idx="197">
                  <c:v>0.13178853528235718</c:v>
                </c:pt>
                <c:pt idx="198">
                  <c:v>0.13350737213663272</c:v>
                </c:pt>
                <c:pt idx="199">
                  <c:v>0.20591233435270132</c:v>
                </c:pt>
                <c:pt idx="200">
                  <c:v>0.12601419878296147</c:v>
                </c:pt>
                <c:pt idx="201">
                  <c:v>9.6050460424761799E-2</c:v>
                </c:pt>
                <c:pt idx="202">
                  <c:v>0.13067308528840299</c:v>
                </c:pt>
                <c:pt idx="203">
                  <c:v>0.10786658693774501</c:v>
                </c:pt>
                <c:pt idx="204">
                  <c:v>0.10213098596336199</c:v>
                </c:pt>
                <c:pt idx="205">
                  <c:v>0.11961853930379499</c:v>
                </c:pt>
                <c:pt idx="206">
                  <c:v>0.18597160920911368</c:v>
                </c:pt>
                <c:pt idx="207">
                  <c:v>0.12631397552989831</c:v>
                </c:pt>
                <c:pt idx="208">
                  <c:v>8.2321041214750548E-2</c:v>
                </c:pt>
                <c:pt idx="209">
                  <c:v>0.10832547910775997</c:v>
                </c:pt>
                <c:pt idx="210">
                  <c:v>9.2439219877103934E-2</c:v>
                </c:pt>
                <c:pt idx="211">
                  <c:v>7.5220017785409835E-2</c:v>
                </c:pt>
                <c:pt idx="212">
                  <c:v>0.14754595031306808</c:v>
                </c:pt>
                <c:pt idx="213">
                  <c:v>0.15695921282336137</c:v>
                </c:pt>
                <c:pt idx="214">
                  <c:v>0.14483120517754067</c:v>
                </c:pt>
                <c:pt idx="215">
                  <c:v>9.0412173142266211E-2</c:v>
                </c:pt>
                <c:pt idx="216">
                  <c:v>5.290891029240271E-2</c:v>
                </c:pt>
                <c:pt idx="217">
                  <c:v>7.8352736958668776E-2</c:v>
                </c:pt>
                <c:pt idx="218">
                  <c:v>6.7497251740564312E-2</c:v>
                </c:pt>
                <c:pt idx="219">
                  <c:v>8.2265646603373585E-2</c:v>
                </c:pt>
                <c:pt idx="220">
                  <c:v>0.12372320529420228</c:v>
                </c:pt>
                <c:pt idx="221">
                  <c:v>6.6751632945674683E-2</c:v>
                </c:pt>
                <c:pt idx="222">
                  <c:v>4.9325833168442773E-2</c:v>
                </c:pt>
                <c:pt idx="223">
                  <c:v>6.5987599645704165E-2</c:v>
                </c:pt>
                <c:pt idx="224">
                  <c:v>5.3873983594225738E-2</c:v>
                </c:pt>
                <c:pt idx="225">
                  <c:v>4.7837807054178214E-2</c:v>
                </c:pt>
                <c:pt idx="226">
                  <c:v>6.91316697098803E-2</c:v>
                </c:pt>
                <c:pt idx="227">
                  <c:v>0.10033908754623921</c:v>
                </c:pt>
                <c:pt idx="228">
                  <c:v>5.6786085922402259E-2</c:v>
                </c:pt>
                <c:pt idx="229">
                  <c:v>4.2241304536386505E-2</c:v>
                </c:pt>
                <c:pt idx="230">
                  <c:v>4.8573244572307897E-2</c:v>
                </c:pt>
                <c:pt idx="231">
                  <c:v>4.420340997734111E-2</c:v>
                </c:pt>
                <c:pt idx="232">
                  <c:v>3.8800179077749589E-2</c:v>
                </c:pt>
                <c:pt idx="233">
                  <c:v>5.714575720665855E-2</c:v>
                </c:pt>
                <c:pt idx="234">
                  <c:v>8.7091527428655918E-2</c:v>
                </c:pt>
                <c:pt idx="235">
                  <c:v>6.4546899841017483E-2</c:v>
                </c:pt>
                <c:pt idx="236">
                  <c:v>3.2712602683661239E-2</c:v>
                </c:pt>
                <c:pt idx="237">
                  <c:v>4.2898707625685095E-2</c:v>
                </c:pt>
                <c:pt idx="238">
                  <c:v>3.8067405495673293E-2</c:v>
                </c:pt>
                <c:pt idx="239">
                  <c:v>3.3526995522332827E-2</c:v>
                </c:pt>
                <c:pt idx="240">
                  <c:v>4.8031653811479516E-2</c:v>
                </c:pt>
                <c:pt idx="241">
                  <c:v>9.9484810801208023E-2</c:v>
                </c:pt>
                <c:pt idx="242">
                  <c:v>3.3666347338168881E-2</c:v>
                </c:pt>
                <c:pt idx="243">
                  <c:v>2.6650599708552852E-2</c:v>
                </c:pt>
                <c:pt idx="244">
                  <c:v>3.6058027618914773E-2</c:v>
                </c:pt>
                <c:pt idx="245">
                  <c:v>3.293030165476829E-2</c:v>
                </c:pt>
                <c:pt idx="246">
                  <c:v>2.8530608710710885E-2</c:v>
                </c:pt>
                <c:pt idx="247">
                  <c:v>4.5555418567377638E-2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C4-4F8B-BFF0-E6161AC7A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62472"/>
        <c:axId val="414859336"/>
      </c:lineChart>
      <c:dateAx>
        <c:axId val="414862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59336"/>
        <c:crosses val="autoZero"/>
        <c:auto val="1"/>
        <c:lblOffset val="100"/>
        <c:baseTimeUnit val="days"/>
        <c:majorUnit val="3"/>
      </c:dateAx>
      <c:valAx>
        <c:axId val="414859336"/>
        <c:scaling>
          <c:orientation val="minMax"/>
          <c:max val="0.5"/>
        </c:scaling>
        <c:delete val="0"/>
        <c:axPos val="l"/>
        <c:numFmt formatCode="0\ 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624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Sheet1!$B$7:$CU$7</c:f>
              <c:numCache>
                <c:formatCode>General</c:formatCode>
                <c:ptCount val="98"/>
                <c:pt idx="0">
                  <c:v>7199</c:v>
                </c:pt>
                <c:pt idx="1">
                  <c:v>6372</c:v>
                </c:pt>
                <c:pt idx="2">
                  <c:v>6222</c:v>
                </c:pt>
                <c:pt idx="3">
                  <c:v>6319</c:v>
                </c:pt>
                <c:pt idx="4">
                  <c:v>6386</c:v>
                </c:pt>
                <c:pt idx="5">
                  <c:v>7061</c:v>
                </c:pt>
                <c:pt idx="6">
                  <c:v>6706</c:v>
                </c:pt>
                <c:pt idx="7">
                  <c:v>6229</c:v>
                </c:pt>
                <c:pt idx="8">
                  <c:v>5913</c:v>
                </c:pt>
                <c:pt idx="9">
                  <c:v>5278</c:v>
                </c:pt>
                <c:pt idx="10">
                  <c:v>5233</c:v>
                </c:pt>
                <c:pt idx="11">
                  <c:v>5525</c:v>
                </c:pt>
                <c:pt idx="12">
                  <c:v>5217</c:v>
                </c:pt>
                <c:pt idx="13">
                  <c:v>4917</c:v>
                </c:pt>
                <c:pt idx="14">
                  <c:v>4660</c:v>
                </c:pt>
                <c:pt idx="15">
                  <c:v>4413</c:v>
                </c:pt>
                <c:pt idx="16">
                  <c:v>4017</c:v>
                </c:pt>
                <c:pt idx="17">
                  <c:v>4025</c:v>
                </c:pt>
                <c:pt idx="18">
                  <c:v>4301</c:v>
                </c:pt>
                <c:pt idx="19">
                  <c:v>4132</c:v>
                </c:pt>
                <c:pt idx="20">
                  <c:v>3972</c:v>
                </c:pt>
                <c:pt idx="21">
                  <c:v>3740</c:v>
                </c:pt>
                <c:pt idx="22">
                  <c:v>3529</c:v>
                </c:pt>
                <c:pt idx="23">
                  <c:v>3178</c:v>
                </c:pt>
                <c:pt idx="24">
                  <c:v>3177</c:v>
                </c:pt>
                <c:pt idx="25">
                  <c:v>3328</c:v>
                </c:pt>
                <c:pt idx="26">
                  <c:v>3159</c:v>
                </c:pt>
                <c:pt idx="27">
                  <c:v>3014</c:v>
                </c:pt>
                <c:pt idx="28">
                  <c:v>2849</c:v>
                </c:pt>
                <c:pt idx="29">
                  <c:v>2689</c:v>
                </c:pt>
                <c:pt idx="30">
                  <c:v>2487</c:v>
                </c:pt>
                <c:pt idx="31">
                  <c:v>2512</c:v>
                </c:pt>
                <c:pt idx="32">
                  <c:v>2710</c:v>
                </c:pt>
                <c:pt idx="33">
                  <c:v>2538</c:v>
                </c:pt>
                <c:pt idx="34">
                  <c:v>2348</c:v>
                </c:pt>
                <c:pt idx="35">
                  <c:v>2221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8-4AB8-A8EE-CBCC174D4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Sheet1!$B$2:$CU$2</c:f>
              <c:numCache>
                <c:formatCode>General</c:formatCode>
                <c:ptCount val="98"/>
                <c:pt idx="26">
                  <c:v>3204.5717560709104</c:v>
                </c:pt>
                <c:pt idx="27">
                  <c:v>3077.2196704219209</c:v>
                </c:pt>
                <c:pt idx="28">
                  <c:v>2955.5862714490099</c:v>
                </c:pt>
                <c:pt idx="29">
                  <c:v>2839.9348319144869</c:v>
                </c:pt>
                <c:pt idx="30">
                  <c:v>2732.10346607876</c:v>
                </c:pt>
                <c:pt idx="31">
                  <c:v>2633.35246177112</c:v>
                </c:pt>
                <c:pt idx="32">
                  <c:v>2540.551752215013</c:v>
                </c:pt>
                <c:pt idx="33">
                  <c:v>2449.1740378228578</c:v>
                </c:pt>
                <c:pt idx="34">
                  <c:v>2360.1849273521534</c:v>
                </c:pt>
                <c:pt idx="35">
                  <c:v>2275.2511719849117</c:v>
                </c:pt>
                <c:pt idx="36">
                  <c:v>2194.258388786292</c:v>
                </c:pt>
                <c:pt idx="37">
                  <c:v>2116.6627351154493</c:v>
                </c:pt>
                <c:pt idx="38">
                  <c:v>2042.9515595872015</c:v>
                </c:pt>
                <c:pt idx="39">
                  <c:v>1970.2953493518871</c:v>
                </c:pt>
                <c:pt idx="40">
                  <c:v>1897.0634869541934</c:v>
                </c:pt>
                <c:pt idx="41">
                  <c:v>1824.9247351924553</c:v>
                </c:pt>
                <c:pt idx="42">
                  <c:v>1754.7907487117839</c:v>
                </c:pt>
                <c:pt idx="43">
                  <c:v>1686.7083421517348</c:v>
                </c:pt>
                <c:pt idx="44">
                  <c:v>1620.6067054011924</c:v>
                </c:pt>
                <c:pt idx="45">
                  <c:v>1556.6621162826546</c:v>
                </c:pt>
                <c:pt idx="46">
                  <c:v>1494.0355870645158</c:v>
                </c:pt>
                <c:pt idx="47">
                  <c:v>1432.9246088612665</c:v>
                </c:pt>
                <c:pt idx="48">
                  <c:v>1373.8119577159287</c:v>
                </c:pt>
                <c:pt idx="49">
                  <c:v>1316.4471877094436</c:v>
                </c:pt>
                <c:pt idx="50">
                  <c:v>1260.9891522588109</c:v>
                </c:pt>
                <c:pt idx="51">
                  <c:v>1207.6336791951915</c:v>
                </c:pt>
                <c:pt idx="52">
                  <c:v>1156.3238758190832</c:v>
                </c:pt>
                <c:pt idx="53">
                  <c:v>1106.897264268491</c:v>
                </c:pt>
                <c:pt idx="54">
                  <c:v>1059.4860803266899</c:v>
                </c:pt>
                <c:pt idx="55">
                  <c:v>1013.9991227779407</c:v>
                </c:pt>
                <c:pt idx="56">
                  <c:v>970.44271130353286</c:v>
                </c:pt>
                <c:pt idx="57">
                  <c:v>928.65860034034324</c:v>
                </c:pt>
                <c:pt idx="58">
                  <c:v>888.69556964238325</c:v>
                </c:pt>
                <c:pt idx="59">
                  <c:v>850.74224116889354</c:v>
                </c:pt>
                <c:pt idx="60">
                  <c:v>814.52164048195823</c:v>
                </c:pt>
                <c:pt idx="61">
                  <c:v>779.76409245229718</c:v>
                </c:pt>
                <c:pt idx="62">
                  <c:v>746.72517186793277</c:v>
                </c:pt>
                <c:pt idx="63">
                  <c:v>715.21053311977357</c:v>
                </c:pt>
                <c:pt idx="64">
                  <c:v>685.17667078848353</c:v>
                </c:pt>
                <c:pt idx="65">
                  <c:v>656.62836264349608</c:v>
                </c:pt>
                <c:pt idx="66">
                  <c:v>629.4335894849778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F8-4AB8-A8EE-CBCC174D4D3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Sheet1!$B$3:$CU$3</c:f>
              <c:numCache>
                <c:formatCode>General</c:formatCode>
                <c:ptCount val="98"/>
                <c:pt idx="26">
                  <c:v>3209.6219140195108</c:v>
                </c:pt>
                <c:pt idx="27">
                  <c:v>3091.0085414869964</c:v>
                </c:pt>
                <c:pt idx="28">
                  <c:v>2980.3540818820456</c:v>
                </c:pt>
                <c:pt idx="29">
                  <c:v>2876.961611497285</c:v>
                </c:pt>
                <c:pt idx="30">
                  <c:v>2783.0502642964243</c:v>
                </c:pt>
                <c:pt idx="31">
                  <c:v>2700.194568717438</c:v>
                </c:pt>
                <c:pt idx="32">
                  <c:v>2625.4197349263577</c:v>
                </c:pt>
                <c:pt idx="33">
                  <c:v>2554.201613979154</c:v>
                </c:pt>
                <c:pt idx="34">
                  <c:v>2486.5611454413179</c:v>
                </c:pt>
                <c:pt idx="35">
                  <c:v>2423.635294254158</c:v>
                </c:pt>
                <c:pt idx="36">
                  <c:v>2365.0519789864557</c:v>
                </c:pt>
                <c:pt idx="37">
                  <c:v>2310.3286390309413</c:v>
                </c:pt>
                <c:pt idx="38">
                  <c:v>2259.806093292555</c:v>
                </c:pt>
                <c:pt idx="39">
                  <c:v>2210.378852520163</c:v>
                </c:pt>
                <c:pt idx="40">
                  <c:v>2159.9943519202479</c:v>
                </c:pt>
                <c:pt idx="41">
                  <c:v>2109.9356679179787</c:v>
                </c:pt>
                <c:pt idx="42">
                  <c:v>2061.0538128697203</c:v>
                </c:pt>
                <c:pt idx="43">
                  <c:v>2013.3633653622264</c:v>
                </c:pt>
                <c:pt idx="44">
                  <c:v>1966.7121158292848</c:v>
                </c:pt>
                <c:pt idx="45">
                  <c:v>1921.1651402162188</c:v>
                </c:pt>
                <c:pt idx="46">
                  <c:v>1875.8471115395973</c:v>
                </c:pt>
                <c:pt idx="47">
                  <c:v>1830.8607353075622</c:v>
                </c:pt>
                <c:pt idx="48">
                  <c:v>1786.5672728670565</c:v>
                </c:pt>
                <c:pt idx="49">
                  <c:v>1742.8303399110137</c:v>
                </c:pt>
                <c:pt idx="50">
                  <c:v>1699.7785478348289</c:v>
                </c:pt>
                <c:pt idx="51">
                  <c:v>1657.6556533002299</c:v>
                </c:pt>
                <c:pt idx="52">
                  <c:v>1616.4169974469728</c:v>
                </c:pt>
                <c:pt idx="53">
                  <c:v>1575.915798128605</c:v>
                </c:pt>
                <c:pt idx="54">
                  <c:v>1536.3076941536942</c:v>
                </c:pt>
                <c:pt idx="55">
                  <c:v>1497.5676615609304</c:v>
                </c:pt>
                <c:pt idx="56">
                  <c:v>1459.744861688373</c:v>
                </c:pt>
                <c:pt idx="57">
                  <c:v>1422.7463503281542</c:v>
                </c:pt>
                <c:pt idx="58">
                  <c:v>1386.6489185797407</c:v>
                </c:pt>
                <c:pt idx="59">
                  <c:v>1351.7030146734514</c:v>
                </c:pt>
                <c:pt idx="60">
                  <c:v>1317.6626693873991</c:v>
                </c:pt>
                <c:pt idx="61">
                  <c:v>1284.3528369796909</c:v>
                </c:pt>
                <c:pt idx="62">
                  <c:v>1252.0197462564288</c:v>
                </c:pt>
                <c:pt idx="63">
                  <c:v>1220.554297300476</c:v>
                </c:pt>
                <c:pt idx="64">
                  <c:v>1189.9375680249441</c:v>
                </c:pt>
                <c:pt idx="65">
                  <c:v>1160.2231175764221</c:v>
                </c:pt>
                <c:pt idx="66">
                  <c:v>1131.2908600214096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F8-4AB8-A8EE-CBCC174D4D3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Sheet1!$B$4:$CU$4</c:f>
              <c:numCache>
                <c:formatCode>General</c:formatCode>
                <c:ptCount val="98"/>
                <c:pt idx="26">
                  <c:v>3214.6338131957727</c:v>
                </c:pt>
                <c:pt idx="27">
                  <c:v>3104.7520786012524</c:v>
                </c:pt>
                <c:pt idx="28">
                  <c:v>3005.0747498697197</c:v>
                </c:pt>
                <c:pt idx="29">
                  <c:v>2913.9401352291175</c:v>
                </c:pt>
                <c:pt idx="30">
                  <c:v>2834.1775003189969</c:v>
                </c:pt>
                <c:pt idx="31">
                  <c:v>2767.8711607479554</c:v>
                </c:pt>
                <c:pt idx="32">
                  <c:v>2712.3553903458114</c:v>
                </c:pt>
                <c:pt idx="33">
                  <c:v>2663.1450237682957</c:v>
                </c:pt>
                <c:pt idx="34">
                  <c:v>2619.2169341146027</c:v>
                </c:pt>
                <c:pt idx="35">
                  <c:v>2581.1281385232473</c:v>
                </c:pt>
                <c:pt idx="36">
                  <c:v>2548.472863850302</c:v>
                </c:pt>
                <c:pt idx="37">
                  <c:v>2521.020149201373</c:v>
                </c:pt>
                <c:pt idx="38">
                  <c:v>2498.9119198215394</c:v>
                </c:pt>
                <c:pt idx="39">
                  <c:v>2478.7040070055532</c:v>
                </c:pt>
                <c:pt idx="40">
                  <c:v>2458.0042982679274</c:v>
                </c:pt>
                <c:pt idx="41">
                  <c:v>2437.6617274036662</c:v>
                </c:pt>
                <c:pt idx="42">
                  <c:v>2418.3563774076738</c:v>
                </c:pt>
                <c:pt idx="43">
                  <c:v>2400.1756590679183</c:v>
                </c:pt>
                <c:pt idx="44">
                  <c:v>2382.9820861626063</c:v>
                </c:pt>
                <c:pt idx="45">
                  <c:v>2366.6273779137337</c:v>
                </c:pt>
                <c:pt idx="46">
                  <c:v>2349.9490839422606</c:v>
                </c:pt>
                <c:pt idx="47">
                  <c:v>2332.9451007056923</c:v>
                </c:pt>
                <c:pt idx="48">
                  <c:v>2316.0028950792648</c:v>
                </c:pt>
                <c:pt idx="49">
                  <c:v>2298.9003343999448</c:v>
                </c:pt>
                <c:pt idx="50">
                  <c:v>2281.8183226421729</c:v>
                </c:pt>
                <c:pt idx="51">
                  <c:v>2264.9054385746849</c:v>
                </c:pt>
                <c:pt idx="52">
                  <c:v>2248.0974333529884</c:v>
                </c:pt>
                <c:pt idx="53">
                  <c:v>2231.1865007900933</c:v>
                </c:pt>
                <c:pt idx="54">
                  <c:v>2214.3112420866032</c:v>
                </c:pt>
                <c:pt idx="55">
                  <c:v>2197.5517515094912</c:v>
                </c:pt>
                <c:pt idx="56">
                  <c:v>2180.9052104322154</c:v>
                </c:pt>
                <c:pt idx="57">
                  <c:v>2164.2673000043969</c:v>
                </c:pt>
                <c:pt idx="58">
                  <c:v>2147.7793628361055</c:v>
                </c:pt>
                <c:pt idx="59">
                  <c:v>2131.5843795711021</c:v>
                </c:pt>
                <c:pt idx="60">
                  <c:v>2115.536709809784</c:v>
                </c:pt>
                <c:pt idx="61">
                  <c:v>2099.4441694610086</c:v>
                </c:pt>
                <c:pt idx="62">
                  <c:v>2083.5851455955426</c:v>
                </c:pt>
                <c:pt idx="63">
                  <c:v>2067.8526586727457</c:v>
                </c:pt>
                <c:pt idx="64">
                  <c:v>2052.2294007331852</c:v>
                </c:pt>
                <c:pt idx="65">
                  <c:v>2036.843996821548</c:v>
                </c:pt>
                <c:pt idx="66">
                  <c:v>2021.5495141019549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F8-4AB8-A8EE-CBCC174D4D3C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Sheet1!$B$6:$CU$6</c:f>
              <c:numCache>
                <c:formatCode>General</c:formatCode>
                <c:ptCount val="98"/>
                <c:pt idx="0">
                  <c:v>9464</c:v>
                </c:pt>
                <c:pt idx="1">
                  <c:v>9464</c:v>
                </c:pt>
                <c:pt idx="2">
                  <c:v>9464</c:v>
                </c:pt>
                <c:pt idx="3">
                  <c:v>9464</c:v>
                </c:pt>
                <c:pt idx="4">
                  <c:v>9464</c:v>
                </c:pt>
                <c:pt idx="5">
                  <c:v>9464</c:v>
                </c:pt>
                <c:pt idx="6">
                  <c:v>9464</c:v>
                </c:pt>
                <c:pt idx="7">
                  <c:v>9464</c:v>
                </c:pt>
                <c:pt idx="8">
                  <c:v>9464</c:v>
                </c:pt>
                <c:pt idx="9">
                  <c:v>9464</c:v>
                </c:pt>
                <c:pt idx="10">
                  <c:v>9464</c:v>
                </c:pt>
                <c:pt idx="11">
                  <c:v>9464</c:v>
                </c:pt>
                <c:pt idx="12">
                  <c:v>9464</c:v>
                </c:pt>
                <c:pt idx="13">
                  <c:v>9464</c:v>
                </c:pt>
                <c:pt idx="14">
                  <c:v>9464</c:v>
                </c:pt>
                <c:pt idx="15">
                  <c:v>9464</c:v>
                </c:pt>
                <c:pt idx="16">
                  <c:v>9464</c:v>
                </c:pt>
                <c:pt idx="17">
                  <c:v>9464</c:v>
                </c:pt>
                <c:pt idx="18">
                  <c:v>9464</c:v>
                </c:pt>
                <c:pt idx="19">
                  <c:v>9464</c:v>
                </c:pt>
                <c:pt idx="20">
                  <c:v>9464</c:v>
                </c:pt>
                <c:pt idx="21">
                  <c:v>9464</c:v>
                </c:pt>
                <c:pt idx="22">
                  <c:v>9464</c:v>
                </c:pt>
                <c:pt idx="23">
                  <c:v>9464</c:v>
                </c:pt>
                <c:pt idx="24">
                  <c:v>9464</c:v>
                </c:pt>
                <c:pt idx="25">
                  <c:v>9464</c:v>
                </c:pt>
                <c:pt idx="26">
                  <c:v>9464</c:v>
                </c:pt>
                <c:pt idx="27">
                  <c:v>9464</c:v>
                </c:pt>
                <c:pt idx="28">
                  <c:v>9464</c:v>
                </c:pt>
                <c:pt idx="29">
                  <c:v>9464</c:v>
                </c:pt>
                <c:pt idx="30">
                  <c:v>9464</c:v>
                </c:pt>
                <c:pt idx="31">
                  <c:v>9464</c:v>
                </c:pt>
                <c:pt idx="32">
                  <c:v>9464</c:v>
                </c:pt>
                <c:pt idx="33">
                  <c:v>9464</c:v>
                </c:pt>
                <c:pt idx="34">
                  <c:v>9464</c:v>
                </c:pt>
                <c:pt idx="35">
                  <c:v>9464</c:v>
                </c:pt>
                <c:pt idx="36">
                  <c:v>9464</c:v>
                </c:pt>
                <c:pt idx="37">
                  <c:v>9464</c:v>
                </c:pt>
                <c:pt idx="38">
                  <c:v>9464</c:v>
                </c:pt>
                <c:pt idx="39">
                  <c:v>9464</c:v>
                </c:pt>
                <c:pt idx="40">
                  <c:v>9464</c:v>
                </c:pt>
                <c:pt idx="41">
                  <c:v>9464</c:v>
                </c:pt>
                <c:pt idx="42">
                  <c:v>9464</c:v>
                </c:pt>
                <c:pt idx="43">
                  <c:v>9464</c:v>
                </c:pt>
                <c:pt idx="44">
                  <c:v>9464</c:v>
                </c:pt>
                <c:pt idx="45">
                  <c:v>9464</c:v>
                </c:pt>
                <c:pt idx="46">
                  <c:v>9464</c:v>
                </c:pt>
                <c:pt idx="47">
                  <c:v>9464</c:v>
                </c:pt>
                <c:pt idx="48">
                  <c:v>9464</c:v>
                </c:pt>
                <c:pt idx="49">
                  <c:v>9464</c:v>
                </c:pt>
                <c:pt idx="50">
                  <c:v>9464</c:v>
                </c:pt>
                <c:pt idx="51">
                  <c:v>9464</c:v>
                </c:pt>
                <c:pt idx="52">
                  <c:v>9464</c:v>
                </c:pt>
                <c:pt idx="53">
                  <c:v>9464</c:v>
                </c:pt>
                <c:pt idx="54">
                  <c:v>9464</c:v>
                </c:pt>
                <c:pt idx="55">
                  <c:v>9464</c:v>
                </c:pt>
                <c:pt idx="56">
                  <c:v>9464</c:v>
                </c:pt>
                <c:pt idx="57">
                  <c:v>9464</c:v>
                </c:pt>
                <c:pt idx="58">
                  <c:v>9464</c:v>
                </c:pt>
                <c:pt idx="59">
                  <c:v>9464</c:v>
                </c:pt>
                <c:pt idx="60">
                  <c:v>9464</c:v>
                </c:pt>
                <c:pt idx="61">
                  <c:v>9464</c:v>
                </c:pt>
                <c:pt idx="62">
                  <c:v>9464</c:v>
                </c:pt>
                <c:pt idx="63">
                  <c:v>9464</c:v>
                </c:pt>
                <c:pt idx="64">
                  <c:v>9464</c:v>
                </c:pt>
                <c:pt idx="65">
                  <c:v>9464</c:v>
                </c:pt>
                <c:pt idx="66">
                  <c:v>9464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8F8-4AB8-A8EE-CBCC174D4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Sheet1!$B$7:$CU$7</c:f>
              <c:numCache>
                <c:formatCode>General</c:formatCode>
                <c:ptCount val="98"/>
                <c:pt idx="0">
                  <c:v>1505</c:v>
                </c:pt>
                <c:pt idx="1">
                  <c:v>1424</c:v>
                </c:pt>
                <c:pt idx="2">
                  <c:v>1399</c:v>
                </c:pt>
                <c:pt idx="3">
                  <c:v>1379</c:v>
                </c:pt>
                <c:pt idx="4">
                  <c:v>1345</c:v>
                </c:pt>
                <c:pt idx="5">
                  <c:v>1395</c:v>
                </c:pt>
                <c:pt idx="6">
                  <c:v>1363</c:v>
                </c:pt>
                <c:pt idx="7">
                  <c:v>1314</c:v>
                </c:pt>
                <c:pt idx="8">
                  <c:v>1236</c:v>
                </c:pt>
                <c:pt idx="9">
                  <c:v>1220</c:v>
                </c:pt>
                <c:pt idx="10">
                  <c:v>1203</c:v>
                </c:pt>
                <c:pt idx="11">
                  <c:v>1189</c:v>
                </c:pt>
                <c:pt idx="12">
                  <c:v>1160</c:v>
                </c:pt>
                <c:pt idx="13">
                  <c:v>1116</c:v>
                </c:pt>
                <c:pt idx="14">
                  <c:v>1037</c:v>
                </c:pt>
                <c:pt idx="15">
                  <c:v>1016</c:v>
                </c:pt>
                <c:pt idx="16">
                  <c:v>976</c:v>
                </c:pt>
                <c:pt idx="17">
                  <c:v>978</c:v>
                </c:pt>
                <c:pt idx="18">
                  <c:v>997</c:v>
                </c:pt>
                <c:pt idx="19">
                  <c:v>946</c:v>
                </c:pt>
                <c:pt idx="20">
                  <c:v>912</c:v>
                </c:pt>
                <c:pt idx="21">
                  <c:v>837</c:v>
                </c:pt>
                <c:pt idx="22">
                  <c:v>790</c:v>
                </c:pt>
                <c:pt idx="23">
                  <c:v>754</c:v>
                </c:pt>
                <c:pt idx="24">
                  <c:v>764</c:v>
                </c:pt>
                <c:pt idx="25">
                  <c:v>742</c:v>
                </c:pt>
                <c:pt idx="26">
                  <c:v>716</c:v>
                </c:pt>
                <c:pt idx="27">
                  <c:v>691</c:v>
                </c:pt>
                <c:pt idx="28">
                  <c:v>640</c:v>
                </c:pt>
                <c:pt idx="29">
                  <c:v>581</c:v>
                </c:pt>
                <c:pt idx="30">
                  <c:v>560</c:v>
                </c:pt>
                <c:pt idx="31">
                  <c:v>566</c:v>
                </c:pt>
                <c:pt idx="32">
                  <c:v>572</c:v>
                </c:pt>
                <c:pt idx="33">
                  <c:v>548</c:v>
                </c:pt>
                <c:pt idx="34">
                  <c:v>497</c:v>
                </c:pt>
                <c:pt idx="35">
                  <c:v>468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F-43E9-953D-C9CE717F2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Sheet1!$B$2:$CU$2</c:f>
              <c:numCache>
                <c:formatCode>General</c:formatCode>
                <c:ptCount val="98"/>
                <c:pt idx="26">
                  <c:v>712.43872983210565</c:v>
                </c:pt>
                <c:pt idx="27">
                  <c:v>680.85320605749507</c:v>
                </c:pt>
                <c:pt idx="28">
                  <c:v>651.5621026606583</c:v>
                </c:pt>
                <c:pt idx="29">
                  <c:v>623.55678321008065</c:v>
                </c:pt>
                <c:pt idx="30">
                  <c:v>597.39898718966253</c:v>
                </c:pt>
                <c:pt idx="31">
                  <c:v>573.64042929923028</c:v>
                </c:pt>
                <c:pt idx="32">
                  <c:v>551.24024695820356</c:v>
                </c:pt>
                <c:pt idx="33">
                  <c:v>530.37050732899945</c:v>
                </c:pt>
                <c:pt idx="34">
                  <c:v>510.45725976489297</c:v>
                </c:pt>
                <c:pt idx="35">
                  <c:v>491.60838218842571</c:v>
                </c:pt>
                <c:pt idx="36">
                  <c:v>473.41853325775912</c:v>
                </c:pt>
                <c:pt idx="37">
                  <c:v>456.26954668296116</c:v>
                </c:pt>
                <c:pt idx="38">
                  <c:v>439.8768621782873</c:v>
                </c:pt>
                <c:pt idx="39">
                  <c:v>423.76120237760796</c:v>
                </c:pt>
                <c:pt idx="40">
                  <c:v>408.4114366125541</c:v>
                </c:pt>
                <c:pt idx="41">
                  <c:v>393.25773537891848</c:v>
                </c:pt>
                <c:pt idx="42">
                  <c:v>378.40709820789067</c:v>
                </c:pt>
                <c:pt idx="43">
                  <c:v>363.73441568631836</c:v>
                </c:pt>
                <c:pt idx="44">
                  <c:v>349.42056930842341</c:v>
                </c:pt>
                <c:pt idx="45">
                  <c:v>335.42059559249395</c:v>
                </c:pt>
                <c:pt idx="46">
                  <c:v>321.79414887381375</c:v>
                </c:pt>
                <c:pt idx="47">
                  <c:v>308.53304930739375</c:v>
                </c:pt>
                <c:pt idx="48">
                  <c:v>295.51401232423285</c:v>
                </c:pt>
                <c:pt idx="49">
                  <c:v>282.89405227992489</c:v>
                </c:pt>
                <c:pt idx="50">
                  <c:v>270.45095008853383</c:v>
                </c:pt>
                <c:pt idx="51">
                  <c:v>258.38891625148716</c:v>
                </c:pt>
                <c:pt idx="52">
                  <c:v>246.73841968975324</c:v>
                </c:pt>
                <c:pt idx="53">
                  <c:v>235.53153061592064</c:v>
                </c:pt>
                <c:pt idx="54">
                  <c:v>224.60820005150549</c:v>
                </c:pt>
                <c:pt idx="55">
                  <c:v>214.09252154238152</c:v>
                </c:pt>
                <c:pt idx="56">
                  <c:v>203.96889972933829</c:v>
                </c:pt>
                <c:pt idx="57">
                  <c:v>194.2051928901956</c:v>
                </c:pt>
                <c:pt idx="58">
                  <c:v>184.77638080115489</c:v>
                </c:pt>
                <c:pt idx="59">
                  <c:v>175.70172360066476</c:v>
                </c:pt>
                <c:pt idx="60">
                  <c:v>167.07520572286853</c:v>
                </c:pt>
                <c:pt idx="61">
                  <c:v>158.82244747792544</c:v>
                </c:pt>
                <c:pt idx="62">
                  <c:v>150.89428527706372</c:v>
                </c:pt>
                <c:pt idx="63">
                  <c:v>143.36999392981031</c:v>
                </c:pt>
                <c:pt idx="64">
                  <c:v>136.07085987914178</c:v>
                </c:pt>
                <c:pt idx="65">
                  <c:v>129.12066785338448</c:v>
                </c:pt>
                <c:pt idx="66">
                  <c:v>122.51085397983296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5F-43E9-953D-C9CE717F27E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Sheet1!$B$3:$CU$3</c:f>
              <c:numCache>
                <c:formatCode>General</c:formatCode>
                <c:ptCount val="98"/>
                <c:pt idx="26">
                  <c:v>712.98876248241982</c:v>
                </c:pt>
                <c:pt idx="27">
                  <c:v>682.41286438042255</c:v>
                </c:pt>
                <c:pt idx="28">
                  <c:v>654.49173584415189</c:v>
                </c:pt>
                <c:pt idx="29">
                  <c:v>628.13934425481079</c:v>
                </c:pt>
                <c:pt idx="30">
                  <c:v>603.96611728825189</c:v>
                </c:pt>
                <c:pt idx="31">
                  <c:v>582.55655607243784</c:v>
                </c:pt>
                <c:pt idx="32">
                  <c:v>562.91095544433108</c:v>
                </c:pt>
                <c:pt idx="33">
                  <c:v>545.21407355090992</c:v>
                </c:pt>
                <c:pt idx="34">
                  <c:v>528.79550186756444</c:v>
                </c:pt>
                <c:pt idx="35">
                  <c:v>513.69916199789293</c:v>
                </c:pt>
                <c:pt idx="36">
                  <c:v>499.47985944811921</c:v>
                </c:pt>
                <c:pt idx="37">
                  <c:v>486.49920156576968</c:v>
                </c:pt>
                <c:pt idx="38">
                  <c:v>474.4379571654149</c:v>
                </c:pt>
                <c:pt idx="39">
                  <c:v>462.76512581381337</c:v>
                </c:pt>
                <c:pt idx="40">
                  <c:v>451.90333736922213</c:v>
                </c:pt>
                <c:pt idx="41">
                  <c:v>441.22273582104395</c:v>
                </c:pt>
                <c:pt idx="42">
                  <c:v>430.79938966718987</c:v>
                </c:pt>
                <c:pt idx="43">
                  <c:v>420.47358926063424</c:v>
                </c:pt>
                <c:pt idx="44">
                  <c:v>410.39551747197368</c:v>
                </c:pt>
                <c:pt idx="45">
                  <c:v>400.49014784504021</c:v>
                </c:pt>
                <c:pt idx="46">
                  <c:v>390.79971608668461</c:v>
                </c:pt>
                <c:pt idx="47">
                  <c:v>381.29069759549327</c:v>
                </c:pt>
                <c:pt idx="48">
                  <c:v>371.81645527560374</c:v>
                </c:pt>
                <c:pt idx="49">
                  <c:v>362.5330370260034</c:v>
                </c:pt>
                <c:pt idx="50">
                  <c:v>353.2039428987971</c:v>
                </c:pt>
                <c:pt idx="51">
                  <c:v>344.03076599440504</c:v>
                </c:pt>
                <c:pt idx="52">
                  <c:v>335.04132086192249</c:v>
                </c:pt>
                <c:pt idx="53">
                  <c:v>326.26790943662024</c:v>
                </c:pt>
                <c:pt idx="54">
                  <c:v>317.55126942873432</c:v>
                </c:pt>
                <c:pt idx="55">
                  <c:v>309.02023076263083</c:v>
                </c:pt>
                <c:pt idx="56">
                  <c:v>300.66239917257843</c:v>
                </c:pt>
                <c:pt idx="57">
                  <c:v>292.45404749031923</c:v>
                </c:pt>
                <c:pt idx="58">
                  <c:v>284.3762938445999</c:v>
                </c:pt>
                <c:pt idx="59">
                  <c:v>276.45726041464633</c:v>
                </c:pt>
                <c:pt idx="60">
                  <c:v>268.7965540805148</c:v>
                </c:pt>
                <c:pt idx="61">
                  <c:v>261.33416786664185</c:v>
                </c:pt>
                <c:pt idx="62">
                  <c:v>254.02401061156294</c:v>
                </c:pt>
                <c:pt idx="63">
                  <c:v>246.958408950923</c:v>
                </c:pt>
                <c:pt idx="64">
                  <c:v>239.96527629294263</c:v>
                </c:pt>
                <c:pt idx="65">
                  <c:v>233.17745936769148</c:v>
                </c:pt>
                <c:pt idx="66">
                  <c:v>226.59195869077391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5F-43E9-953D-C9CE717F27E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Sheet1!$B$4:$CU$4</c:f>
              <c:numCache>
                <c:formatCode>General</c:formatCode>
                <c:ptCount val="98"/>
                <c:pt idx="26">
                  <c:v>713.53462821871597</c:v>
                </c:pt>
                <c:pt idx="27">
                  <c:v>683.96714688620352</c:v>
                </c:pt>
                <c:pt idx="28">
                  <c:v>657.41515382780187</c:v>
                </c:pt>
                <c:pt idx="29">
                  <c:v>632.71496132046911</c:v>
                </c:pt>
                <c:pt idx="30">
                  <c:v>610.5506537112617</c:v>
                </c:pt>
                <c:pt idx="31">
                  <c:v>591.56350865560921</c:v>
                </c:pt>
                <c:pt idx="32">
                  <c:v>574.81714247051502</c:v>
                </c:pt>
                <c:pt idx="33">
                  <c:v>560.52062365126164</c:v>
                </c:pt>
                <c:pt idx="34">
                  <c:v>547.90395099461273</c:v>
                </c:pt>
                <c:pt idx="35">
                  <c:v>536.94701676095406</c:v>
                </c:pt>
                <c:pt idx="36">
                  <c:v>527.19340720809441</c:v>
                </c:pt>
                <c:pt idx="37">
                  <c:v>519.01145146651311</c:v>
                </c:pt>
                <c:pt idx="38">
                  <c:v>512.04997731859964</c:v>
                </c:pt>
                <c:pt idx="39">
                  <c:v>505.7270070112325</c:v>
                </c:pt>
                <c:pt idx="40">
                  <c:v>500.41296658464313</c:v>
                </c:pt>
                <c:pt idx="41">
                  <c:v>495.41688791621959</c:v>
                </c:pt>
                <c:pt idx="42">
                  <c:v>490.7757788200102</c:v>
                </c:pt>
                <c:pt idx="43">
                  <c:v>486.30841519447472</c:v>
                </c:pt>
                <c:pt idx="44">
                  <c:v>482.14592078660121</c:v>
                </c:pt>
                <c:pt idx="45">
                  <c:v>478.17470468414865</c:v>
                </c:pt>
                <c:pt idx="46">
                  <c:v>474.39443152815562</c:v>
                </c:pt>
                <c:pt idx="47">
                  <c:v>470.74300778637439</c:v>
                </c:pt>
                <c:pt idx="48">
                  <c:v>467.06244808554663</c:v>
                </c:pt>
                <c:pt idx="49">
                  <c:v>463.4843739509364</c:v>
                </c:pt>
                <c:pt idx="50">
                  <c:v>459.76431532745664</c:v>
                </c:pt>
                <c:pt idx="51">
                  <c:v>456.08338778718974</c:v>
                </c:pt>
                <c:pt idx="52">
                  <c:v>452.45977784525905</c:v>
                </c:pt>
                <c:pt idx="53">
                  <c:v>448.91342890858789</c:v>
                </c:pt>
                <c:pt idx="54">
                  <c:v>445.27749248814922</c:v>
                </c:pt>
                <c:pt idx="55">
                  <c:v>441.68460345303595</c:v>
                </c:pt>
                <c:pt idx="56">
                  <c:v>438.11175765773083</c:v>
                </c:pt>
                <c:pt idx="57">
                  <c:v>434.53111596809697</c:v>
                </c:pt>
                <c:pt idx="58">
                  <c:v>430.92969958213803</c:v>
                </c:pt>
                <c:pt idx="59">
                  <c:v>427.32253192053236</c:v>
                </c:pt>
                <c:pt idx="60">
                  <c:v>423.81754074420707</c:v>
                </c:pt>
                <c:pt idx="61">
                  <c:v>420.3521680688246</c:v>
                </c:pt>
                <c:pt idx="62">
                  <c:v>416.88367201206717</c:v>
                </c:pt>
                <c:pt idx="63">
                  <c:v>413.50470438878438</c:v>
                </c:pt>
                <c:pt idx="64">
                  <c:v>410.04390844283131</c:v>
                </c:pt>
                <c:pt idx="65">
                  <c:v>406.64172789775728</c:v>
                </c:pt>
                <c:pt idx="66">
                  <c:v>403.29375501739401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5F-43E9-953D-C9CE717F27E6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Sheet1!$B$6:$CU$6</c:f>
              <c:numCache>
                <c:formatCode>General</c:formatCode>
                <c:ptCount val="98"/>
                <c:pt idx="0">
                  <c:v>1893</c:v>
                </c:pt>
                <c:pt idx="1">
                  <c:v>1893</c:v>
                </c:pt>
                <c:pt idx="2">
                  <c:v>1893</c:v>
                </c:pt>
                <c:pt idx="3">
                  <c:v>1893</c:v>
                </c:pt>
                <c:pt idx="4">
                  <c:v>1893</c:v>
                </c:pt>
                <c:pt idx="5">
                  <c:v>1893</c:v>
                </c:pt>
                <c:pt idx="6">
                  <c:v>1893</c:v>
                </c:pt>
                <c:pt idx="7">
                  <c:v>1893</c:v>
                </c:pt>
                <c:pt idx="8">
                  <c:v>1893</c:v>
                </c:pt>
                <c:pt idx="9">
                  <c:v>1893</c:v>
                </c:pt>
                <c:pt idx="10">
                  <c:v>1893</c:v>
                </c:pt>
                <c:pt idx="11">
                  <c:v>1893</c:v>
                </c:pt>
                <c:pt idx="12">
                  <c:v>1893</c:v>
                </c:pt>
                <c:pt idx="13">
                  <c:v>1893</c:v>
                </c:pt>
                <c:pt idx="14">
                  <c:v>1893</c:v>
                </c:pt>
                <c:pt idx="15">
                  <c:v>1893</c:v>
                </c:pt>
                <c:pt idx="16">
                  <c:v>1893</c:v>
                </c:pt>
                <c:pt idx="17">
                  <c:v>1893</c:v>
                </c:pt>
                <c:pt idx="18">
                  <c:v>1893</c:v>
                </c:pt>
                <c:pt idx="19">
                  <c:v>1893</c:v>
                </c:pt>
                <c:pt idx="20">
                  <c:v>1893</c:v>
                </c:pt>
                <c:pt idx="21">
                  <c:v>1893</c:v>
                </c:pt>
                <c:pt idx="22">
                  <c:v>1893</c:v>
                </c:pt>
                <c:pt idx="23">
                  <c:v>1893</c:v>
                </c:pt>
                <c:pt idx="24">
                  <c:v>1893</c:v>
                </c:pt>
                <c:pt idx="25">
                  <c:v>1893</c:v>
                </c:pt>
                <c:pt idx="26">
                  <c:v>1893</c:v>
                </c:pt>
                <c:pt idx="27">
                  <c:v>1893</c:v>
                </c:pt>
                <c:pt idx="28">
                  <c:v>1893</c:v>
                </c:pt>
                <c:pt idx="29">
                  <c:v>1893</c:v>
                </c:pt>
                <c:pt idx="30">
                  <c:v>1893</c:v>
                </c:pt>
                <c:pt idx="31">
                  <c:v>1893</c:v>
                </c:pt>
                <c:pt idx="32">
                  <c:v>1893</c:v>
                </c:pt>
                <c:pt idx="33">
                  <c:v>1893</c:v>
                </c:pt>
                <c:pt idx="34">
                  <c:v>1893</c:v>
                </c:pt>
                <c:pt idx="35">
                  <c:v>1893</c:v>
                </c:pt>
                <c:pt idx="36">
                  <c:v>1893</c:v>
                </c:pt>
                <c:pt idx="37">
                  <c:v>1893</c:v>
                </c:pt>
                <c:pt idx="38">
                  <c:v>1893</c:v>
                </c:pt>
                <c:pt idx="39">
                  <c:v>1893</c:v>
                </c:pt>
                <c:pt idx="40">
                  <c:v>1893</c:v>
                </c:pt>
                <c:pt idx="41">
                  <c:v>1893</c:v>
                </c:pt>
                <c:pt idx="42">
                  <c:v>1893</c:v>
                </c:pt>
                <c:pt idx="43">
                  <c:v>1893</c:v>
                </c:pt>
                <c:pt idx="44">
                  <c:v>1893</c:v>
                </c:pt>
                <c:pt idx="45">
                  <c:v>1893</c:v>
                </c:pt>
                <c:pt idx="46">
                  <c:v>1893</c:v>
                </c:pt>
                <c:pt idx="47">
                  <c:v>1893</c:v>
                </c:pt>
                <c:pt idx="48">
                  <c:v>1893</c:v>
                </c:pt>
                <c:pt idx="49">
                  <c:v>1893</c:v>
                </c:pt>
                <c:pt idx="50">
                  <c:v>1893</c:v>
                </c:pt>
                <c:pt idx="51">
                  <c:v>1893</c:v>
                </c:pt>
                <c:pt idx="52">
                  <c:v>1893</c:v>
                </c:pt>
                <c:pt idx="53">
                  <c:v>1893</c:v>
                </c:pt>
                <c:pt idx="54">
                  <c:v>1893</c:v>
                </c:pt>
                <c:pt idx="55">
                  <c:v>1893</c:v>
                </c:pt>
                <c:pt idx="56">
                  <c:v>1893</c:v>
                </c:pt>
                <c:pt idx="57">
                  <c:v>1893</c:v>
                </c:pt>
                <c:pt idx="58">
                  <c:v>1893</c:v>
                </c:pt>
                <c:pt idx="59">
                  <c:v>1893</c:v>
                </c:pt>
                <c:pt idx="60">
                  <c:v>1893</c:v>
                </c:pt>
                <c:pt idx="61">
                  <c:v>1893</c:v>
                </c:pt>
                <c:pt idx="62">
                  <c:v>1893</c:v>
                </c:pt>
                <c:pt idx="63">
                  <c:v>1893</c:v>
                </c:pt>
                <c:pt idx="64">
                  <c:v>1893</c:v>
                </c:pt>
                <c:pt idx="65">
                  <c:v>1893</c:v>
                </c:pt>
                <c:pt idx="66">
                  <c:v>1893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55F-43E9-953D-C9CE717F2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22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45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394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135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390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238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148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744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18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72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77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254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01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svg"/><Relationship Id="rId5" Type="http://schemas.openxmlformats.org/officeDocument/2006/relationships/image" Target="../media/image13.png"/><Relationship Id="rId4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46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64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268069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583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8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713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689316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820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97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61EBA-4FFF-4673-9BA0-55E82F992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6FDA1FA-15B4-46DB-8563-9D168899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0E34FA4-860E-40B4-97AD-3CF9B2CE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D889F8-1CC5-41C1-BAF5-5D6BD0F6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A22AC9-06BD-4427-B62E-52F6A58C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004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30E577-8B32-4569-AC3C-76D6F2F6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10C648-E034-410B-B01B-87701C83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F7769-50EF-4D0F-97C4-6A5E9227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6DB6D5-8367-4F80-AF41-87D069C8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F10414-C935-472D-B8FC-16EBD0EE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3245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BCBB21-C0F1-4B2B-8A1C-15DD2EBA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7818461-3C43-44FE-80B9-D048BFA8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07805A-C211-4BDC-8A7C-50C017CD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CF91BA1-1C1F-4294-9B84-82D31143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B89D46F-E6FD-4433-AE57-F03CFCFF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0127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751BB3-54BB-497C-9D87-7331E636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9F060A-A852-4CAC-8567-9FF26BE22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A874AFF-9D96-448C-A700-2FC369C17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FEB687C-F962-4BE7-8278-3C31FC25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8620F06-EBA0-40CC-9A9C-15001C53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0FDE4CA-77DD-417D-8C54-07ECB962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8477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F8E94-026C-4341-B09E-E0FB30A2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0670218-0D2B-45AF-8CEE-4DF7A0BA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FFD3F4B-DA25-4423-9234-6270FB4E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7E2AC16-B4BF-4A45-92DD-CD16581B2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000A558-D06F-4CAD-88FC-71F13523F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18A76E9-680A-4BC2-86CB-5D2DB66F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152DBE4-0E61-401B-BD63-91D12BCA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424E131-06CD-4DDF-BC06-F98D2D3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67789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5B3AFD-D5D4-46CB-9F1D-95D2EFDF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BD99F9-6247-4A54-87C4-9749A54B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8DBF052-AB7F-4048-9680-0492DCE6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92A02BA-2BB6-4CF6-8B58-CFAA6601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0699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612E4EC-12D7-42E4-AE43-F6D7008A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706D130-0739-4330-9775-702FDF7E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4FAE36-22DA-4CEF-82CE-F85F3D6E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9889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0AC2F0-B610-42BD-9258-BE4E8A47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94586C-48B1-4459-A0A6-DFA4C0FE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618E00B-DFA9-4ABA-9E89-EC4C6B3AC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E3D956F-D736-467D-809E-A6B8EBBB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A2BC7A4-764C-4169-ADBC-7F1248B4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88FFD62-2584-4271-8B43-930689E4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0706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5F6CA7-4510-4C38-AB29-269B0667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25F525D-76F8-4F89-ACDB-370F1E3E4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513CD65-3F93-416A-8079-50A6B39FD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FE6EB9A-EACF-42B5-8677-B501B2A4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CB2E11-5C59-4983-B23C-94050313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284666C-EC8D-44A8-94DD-5735F90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934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593D8-E6C3-42E0-91E5-34BBFE76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7D27C9F-D286-49AD-B637-AB03985B6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051D3F-4680-4DFE-9D28-92707289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A2C8DA-A4B9-4CA7-8902-C297ECB6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4C9B13D-3976-43E2-9805-3E309ABC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4546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A4CD9B6-8A80-4B59-B5D5-0A7202A07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D6E8B14-04CE-430A-97C5-E63E3AC6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124C15-1E21-44AA-B0CF-567922D2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7C4AD0-92D5-4BED-AD8D-2078F6B7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65E49F-34C0-46C8-AAEF-3C9FAFE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424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8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08.05.2021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08.05.2021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theme" Target="../theme/theme2.xml"/><Relationship Id="rId10" Type="http://schemas.openxmlformats.org/officeDocument/2006/relationships/image" Target="../media/image13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5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8.svg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704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58AF7D2-4ED1-4129-9DE6-4BC40E78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4C08E0B-8703-4F4B-A221-FA41C8EDA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3CDA1AE-D051-4265-B739-BBADD05ED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58D0A-07E9-4A68-88A0-7C25FDBBE4AC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A14082-EF73-46FC-8343-A2A35827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998947-0E69-43B5-8B05-739CE4C1B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74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7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20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chart" Target="../charts/char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chart" Target="../charts/char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0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chart" Target="../charts/chart2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chart" Target="../charts/chart3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slideLayout" Target="../slideLayouts/slideLayout14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657D4D3C-85F3-40E5-A5BC-893E8391C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61128"/>
              </p:ext>
            </p:extLst>
          </p:nvPr>
        </p:nvGraphicFramePr>
        <p:xfrm>
          <a:off x="424200" y="4023587"/>
          <a:ext cx="11343600" cy="1668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3600">
                  <a:extLst>
                    <a:ext uri="{9D8B030D-6E8A-4147-A177-3AD203B41FA5}">
                      <a16:colId xmlns:a16="http://schemas.microsoft.com/office/drawing/2014/main" val="264965848"/>
                    </a:ext>
                  </a:extLst>
                </a:gridCol>
              </a:tblGrid>
              <a:tr h="983177">
                <a:tc>
                  <a:txBody>
                    <a:bodyPr/>
                    <a:lstStyle/>
                    <a:p>
                      <a:pPr algn="ctr"/>
                      <a:r>
                        <a:rPr lang="cs-CZ" sz="5400" b="1"/>
                        <a:t>Stručný souhrn stávajícího stavu</a:t>
                      </a:r>
                      <a:endParaRPr lang="cs-CZ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059818"/>
                  </a:ext>
                </a:extLst>
              </a:tr>
              <a:tr h="567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900" b="1" i="1"/>
                        <a:t>- dne 08.05.2021 -</a:t>
                      </a:r>
                      <a:endParaRPr lang="cs-CZ" sz="39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90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5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73707-12E2-4D1E-AB03-FD25BE4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2"/>
            <a:ext cx="800605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Podíl pozitivních testů: </a:t>
            </a:r>
            <a:r>
              <a:rPr lang="cs-CZ" dirty="0"/>
              <a:t>epidemiologické indikace</a:t>
            </a:r>
            <a:endParaRPr lang="cs-CZ" dirty="0">
              <a:latin typeface="+mj-lt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C555464-C1F2-4124-821F-660B522ED9C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978817" y="3904624"/>
            <a:ext cx="275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Podíl pozitivních případů v ČR</a:t>
            </a:r>
          </a:p>
        </p:txBody>
      </p:sp>
      <p:graphicFrame>
        <p:nvGraphicFramePr>
          <p:cNvPr id="13" name="Chart 4">
            <a:extLst>
              <a:ext uri="{FF2B5EF4-FFF2-40B4-BE49-F238E27FC236}">
                <a16:creationId xmlns:a16="http://schemas.microsoft.com/office/drawing/2014/main" id="{DDCE47EF-31FF-4F5A-A8E9-CB9CFC669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8905006"/>
              </p:ext>
            </p:extLst>
          </p:nvPr>
        </p:nvGraphicFramePr>
        <p:xfrm>
          <a:off x="671739" y="1459764"/>
          <a:ext cx="11010187" cy="528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7644F2EA-32A5-4838-911F-FC5A9FB04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63578"/>
              </p:ext>
            </p:extLst>
          </p:nvPr>
        </p:nvGraphicFramePr>
        <p:xfrm>
          <a:off x="1485788" y="525645"/>
          <a:ext cx="3153360" cy="2124916"/>
        </p:xfrm>
        <a:graphic>
          <a:graphicData uri="http://schemas.openxmlformats.org/drawingml/2006/table">
            <a:tbl>
              <a:tblPr/>
              <a:tblGrid>
                <a:gridCol w="1683484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1469876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</a:tblGrid>
              <a:tr h="262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Datum*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cs-CZ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Podíl pozitivních případů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0033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354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393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35245"/>
                  </a:ext>
                </a:extLst>
              </a:tr>
              <a:tr h="2642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Průměrný podíl
za posledních 7 dní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4,3%</a:t>
                      </a:r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49966"/>
                  </a:ext>
                </a:extLst>
              </a:tr>
            </a:tbl>
          </a:graphicData>
        </a:graphic>
      </p:graphicFrame>
      <p:sp>
        <p:nvSpPr>
          <p:cNvPr id="20" name="Obdélník 19">
            <a:extLst>
              <a:ext uri="{FF2B5EF4-FFF2-40B4-BE49-F238E27FC236}">
                <a16:creationId xmlns:a16="http://schemas.microsoft.com/office/drawing/2014/main" id="{206DCB10-AA7E-4865-BDF4-B9CFC41471DE}"/>
              </a:ext>
            </a:extLst>
          </p:cNvPr>
          <p:cNvSpPr/>
          <p:nvPr/>
        </p:nvSpPr>
        <p:spPr>
          <a:xfrm>
            <a:off x="1393510" y="2652764"/>
            <a:ext cx="3546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*Stav po aktualizaci dat za předchozí den.</a:t>
            </a:r>
          </a:p>
        </p:txBody>
      </p:sp>
    </p:spTree>
    <p:extLst>
      <p:ext uri="{BB962C8B-B14F-4D97-AF65-F5344CB8AC3E}">
        <p14:creationId xmlns:p14="http://schemas.microsoft.com/office/powerpoint/2010/main" val="161702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40" y="2"/>
            <a:ext cx="6371768" cy="576000"/>
          </a:xfrm>
        </p:spPr>
        <p:txBody>
          <a:bodyPr/>
          <a:lstStyle/>
          <a:p>
            <a:r>
              <a:rPr lang="cs-CZ" dirty="0"/>
              <a:t>Počty testů dle indikace a účelu: 1. 5.–7. 5.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37" y="908304"/>
            <a:ext cx="11391900" cy="59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3931234"/>
            <a:ext cx="11344275" cy="1974265"/>
          </a:xfrm>
        </p:spPr>
        <p:txBody>
          <a:bodyPr>
            <a:normAutofit/>
          </a:bodyPr>
          <a:lstStyle/>
          <a:p>
            <a:r>
              <a:rPr lang="cs-CZ" sz="5400" b="1" dirty="0"/>
              <a:t>Zátěž nemocnic </a:t>
            </a:r>
            <a:endParaRPr lang="cs-CZ" sz="3900" b="1" i="1" dirty="0"/>
          </a:p>
        </p:txBody>
      </p:sp>
    </p:spTree>
    <p:extLst>
      <p:ext uri="{BB962C8B-B14F-4D97-AF65-F5344CB8AC3E}">
        <p14:creationId xmlns:p14="http://schemas.microsoft.com/office/powerpoint/2010/main" val="418037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F17719A1-329B-4C6F-8F56-7A152DD4A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51205"/>
              </p:ext>
            </p:extLst>
          </p:nvPr>
        </p:nvGraphicFramePr>
        <p:xfrm>
          <a:off x="838200" y="3088673"/>
          <a:ext cx="9064944" cy="3505200"/>
        </p:xfrm>
        <a:graphic>
          <a:graphicData uri="http://schemas.openxmlformats.org/drawingml/2006/table">
            <a:tbl>
              <a:tblPr/>
              <a:tblGrid>
                <a:gridCol w="7173873">
                  <a:extLst>
                    <a:ext uri="{9D8B030D-6E8A-4147-A177-3AD203B41FA5}">
                      <a16:colId xmlns:a16="http://schemas.microsoft.com/office/drawing/2014/main" val="1918387992"/>
                    </a:ext>
                  </a:extLst>
                </a:gridCol>
                <a:gridCol w="1891071">
                  <a:extLst>
                    <a:ext uri="{9D8B030D-6E8A-4147-A177-3AD203B41FA5}">
                      <a16:colId xmlns:a16="http://schemas.microsoft.com/office/drawing/2014/main" val="1639439843"/>
                    </a:ext>
                  </a:extLst>
                </a:gridCol>
              </a:tblGrid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 v nemocnici: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2 104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89772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JIP: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122535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UPV: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93534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ECMO: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37972"/>
                  </a:ext>
                </a:extLst>
              </a:tr>
            </a:tbl>
          </a:graphicData>
        </a:graphic>
      </p:graphicFrame>
      <p:sp>
        <p:nvSpPr>
          <p:cNvPr id="35" name="Šipka dolů 1">
            <a:extLst>
              <a:ext uri="{FF2B5EF4-FFF2-40B4-BE49-F238E27FC236}">
                <a16:creationId xmlns:a16="http://schemas.microsoft.com/office/drawing/2014/main" id="{273E8147-1472-4BD2-B50D-7B3FC07C0A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44651" y="1892081"/>
            <a:ext cx="1588655" cy="785091"/>
          </a:xfrm>
          <a:prstGeom prst="downArrow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FABE329-CC08-4062-8E80-53173DE0C3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008" y="334108"/>
            <a:ext cx="11131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4000" b="1" dirty="0"/>
              <a:t>Aktuální </a:t>
            </a:r>
            <a:r>
              <a:rPr lang="cs-CZ" sz="4000" b="1" dirty="0"/>
              <a:t>počty </a:t>
            </a:r>
            <a:r>
              <a:rPr lang="en-CZ" sz="4000" b="1" dirty="0"/>
              <a:t>hospitalizovaných</a:t>
            </a:r>
            <a:r>
              <a:rPr lang="cs-CZ" sz="4000" b="1" dirty="0"/>
              <a:t> pacientů klesají</a:t>
            </a:r>
            <a:br>
              <a:rPr lang="cs-CZ" sz="4000" b="1" dirty="0"/>
            </a:br>
            <a:r>
              <a:rPr lang="cs-CZ" sz="4000" b="1" dirty="0"/>
              <a:t>a roste i dostupná kapacita lůžek, včetně JIP</a:t>
            </a:r>
            <a:endParaRPr lang="cs-CZ" sz="4000" dirty="0"/>
          </a:p>
        </p:txBody>
      </p:sp>
      <p:sp>
        <p:nvSpPr>
          <p:cNvPr id="37" name="Šipka doprava 5">
            <a:extLst>
              <a:ext uri="{FF2B5EF4-FFF2-40B4-BE49-F238E27FC236}">
                <a16:creationId xmlns:a16="http://schemas.microsoft.com/office/drawing/2014/main" id="{8B605E19-8E0D-463F-BF24-B2B0E9C63C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10031632" y="336911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Šipka doprava 6">
            <a:extLst>
              <a:ext uri="{FF2B5EF4-FFF2-40B4-BE49-F238E27FC236}">
                <a16:creationId xmlns:a16="http://schemas.microsoft.com/office/drawing/2014/main" id="{D25A05A7-A807-4583-A277-C5FD37355E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0">
            <a:off x="10031632" y="4224634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Šipka doprava 7">
            <a:extLst>
              <a:ext uri="{FF2B5EF4-FFF2-40B4-BE49-F238E27FC236}">
                <a16:creationId xmlns:a16="http://schemas.microsoft.com/office/drawing/2014/main" id="{6DB20091-CCBD-46D7-9A06-C1C750C62DA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10031632" y="5084257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Šipka doprava 7">
            <a:extLst>
              <a:ext uri="{FF2B5EF4-FFF2-40B4-BE49-F238E27FC236}">
                <a16:creationId xmlns:a16="http://schemas.microsoft.com/office/drawing/2014/main" id="{A73723C6-25FD-4433-AFB1-043FE8AB577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400000">
            <a:off x="10019398" y="594388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ulka 4">
            <a:extLst>
              <a:ext uri="{FF2B5EF4-FFF2-40B4-BE49-F238E27FC236}">
                <a16:creationId xmlns:a16="http://schemas.microsoft.com/office/drawing/2014/main" id="{62647CAE-1FBB-4953-86E4-A53701DA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5042"/>
              </p:ext>
            </p:extLst>
          </p:nvPr>
        </p:nvGraphicFramePr>
        <p:xfrm>
          <a:off x="7737231" y="2713132"/>
          <a:ext cx="30773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3701563452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12158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2400"/>
                        <a:t>Stav k</a:t>
                      </a:r>
                      <a:endParaRPr lang="cs-CZ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07.05.2021</a:t>
                      </a:r>
                      <a:endParaRPr lang="cs-CZ" sz="2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2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41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140141" y="4287824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381739" y="94911"/>
            <a:ext cx="1137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</a:t>
            </a:r>
          </a:p>
        </p:txBody>
      </p:sp>
      <p:sp>
        <p:nvSpPr>
          <p:cNvPr id="29" name="Zahnutá šipka nahoru 25">
            <a:extLst>
              <a:ext uri="{FF2B5EF4-FFF2-40B4-BE49-F238E27FC236}">
                <a16:creationId xmlns:a16="http://schemas.microsoft.com/office/drawing/2014/main" id="{77962815-283B-44A7-A845-1BB5AFDAE3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Zahnutá šipka nahoru 25">
            <a:extLst>
              <a:ext uri="{FF2B5EF4-FFF2-40B4-BE49-F238E27FC236}">
                <a16:creationId xmlns:a16="http://schemas.microsoft.com/office/drawing/2014/main" id="{900DBD3A-25FF-44DB-9A70-41A63B98A098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Zahnutá šipka nahoru 25">
            <a:extLst>
              <a:ext uri="{FF2B5EF4-FFF2-40B4-BE49-F238E27FC236}">
                <a16:creationId xmlns:a16="http://schemas.microsoft.com/office/drawing/2014/main" id="{8BC9AE2D-ED68-40C1-9F08-DFCD52A3016B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08D19FD2-8694-431A-B064-708B54BC4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285548"/>
              </p:ext>
            </p:extLst>
          </p:nvPr>
        </p:nvGraphicFramePr>
        <p:xfrm>
          <a:off x="386622" y="1881553"/>
          <a:ext cx="11805378" cy="475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893A30C-13C1-48B0-8E66-4452BB2AA16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900378"/>
            <a:ext cx="1900937" cy="1908215"/>
            <a:chOff x="10258697" y="3526984"/>
            <a:chExt cx="1900937" cy="2050641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BFB909AD-5289-44A3-B1F2-3B9234B8EE2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BEA18967-C642-4BF3-B34F-32EEB41C01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21846B38-EB34-4DB8-A436-D436168812D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1" name="TextovéPole 28">
              <a:extLst>
                <a:ext uri="{FF2B5EF4-FFF2-40B4-BE49-F238E27FC236}">
                  <a16:creationId xmlns:a16="http://schemas.microsoft.com/office/drawing/2014/main" id="{73BB0644-34DD-4DA4-BD0A-DF4A8CE2ED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2050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endParaRPr lang="cs-CZ" sz="1400" dirty="0" smtClean="0"/>
            </a:p>
            <a:p>
              <a:r>
                <a:rPr lang="cs-CZ" sz="1400" dirty="0" smtClean="0"/>
                <a:t>R </a:t>
              </a:r>
              <a:r>
                <a:rPr lang="cs-CZ" sz="1400" dirty="0"/>
                <a:t>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42" name="Přímá spojnice 41">
              <a:extLst>
                <a:ext uri="{FF2B5EF4-FFF2-40B4-BE49-F238E27FC236}">
                  <a16:creationId xmlns:a16="http://schemas.microsoft.com/office/drawing/2014/main" id="{B9E18A0F-634C-4FB8-9C2E-7529D9949A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A2B38171-9386-487D-86F3-56F99584FA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">
            <a:extLst>
              <a:ext uri="{FF2B5EF4-FFF2-40B4-BE49-F238E27FC236}">
                <a16:creationId xmlns:a16="http://schemas.microsoft.com/office/drawing/2014/main" id="{03A92554-1838-4D05-A60F-10F7EA1FA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97966"/>
              </p:ext>
            </p:extLst>
          </p:nvPr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2. 4.–8. 4.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9. 4.–15.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16. 4.–22.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23. 4.–29.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30. 4.–6.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6 471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5 249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3 176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2 501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-18,9 %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-22,2 %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-22,3 %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-21,3 %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TextBox 9">
            <a:extLst>
              <a:ext uri="{FF2B5EF4-FFF2-40B4-BE49-F238E27FC236}">
                <a16:creationId xmlns:a16="http://schemas.microsoft.com/office/drawing/2014/main" id="{A7EDDDB3-60FE-4BF3-AD6E-EC4DF377ACB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943418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983075" y="3867155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07D902C-D9A4-417A-909B-281157810E3B}"/>
              </a:ext>
            </a:extLst>
          </p:cNvPr>
          <p:cNvSpPr txBox="1"/>
          <p:nvPr/>
        </p:nvSpPr>
        <p:spPr>
          <a:xfrm>
            <a:off x="184727" y="12542"/>
            <a:ext cx="117976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na JIP v ČR </a:t>
            </a:r>
            <a:r>
              <a:rPr kumimoji="0" lang="cs-CZ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klesají</a:t>
            </a:r>
            <a:endParaRPr kumimoji="0" lang="cs-CZ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5D1CA4ED-3B54-4AF5-A724-D10A278B2B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507567"/>
              </p:ext>
            </p:extLst>
          </p:nvPr>
        </p:nvGraphicFramePr>
        <p:xfrm>
          <a:off x="557348" y="2233245"/>
          <a:ext cx="11634651" cy="4398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9467872-2E2D-483D-9051-248F9B679CD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BA5D4EF8-791B-4AC7-95EC-26F641E5D80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F39631-D007-4DCC-BE9F-1756C7735E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A948540E-6D40-49FE-B36C-8A36C14B109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69C4313E-E871-45D7-A260-E9B39E1AF38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endParaRPr lang="cs-CZ" sz="1400" dirty="0" smtClean="0"/>
            </a:p>
            <a:p>
              <a:r>
                <a:rPr lang="cs-CZ" sz="1400" dirty="0" smtClean="0"/>
                <a:t>R </a:t>
              </a:r>
              <a:r>
                <a:rPr lang="cs-CZ" sz="1400" dirty="0"/>
                <a:t>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37A5BB3-D390-4057-9107-0BFDE16D70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B715DD8-1FB5-4345-AED7-D5983CB935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42">
            <a:extLst>
              <a:ext uri="{FF2B5EF4-FFF2-40B4-BE49-F238E27FC236}">
                <a16:creationId xmlns:a16="http://schemas.microsoft.com/office/drawing/2014/main" id="{A1244CD0-C333-4403-83E4-DBC870BAF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85694"/>
              </p:ext>
            </p:extLst>
          </p:nvPr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2. 4.–8. 4.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9. 4.–15.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16. 4.–22.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23. 4.–29.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30. 4.–6.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728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-15,1 %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-18,4 %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-23,5 %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-25,5 %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Zahnutá šipka nahoru 25">
            <a:extLst>
              <a:ext uri="{FF2B5EF4-FFF2-40B4-BE49-F238E27FC236}">
                <a16:creationId xmlns:a16="http://schemas.microsoft.com/office/drawing/2014/main" id="{DD00329A-1C9A-46DB-B313-08A0786515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Zahnutá šipka nahoru 25">
            <a:extLst>
              <a:ext uri="{FF2B5EF4-FFF2-40B4-BE49-F238E27FC236}">
                <a16:creationId xmlns:a16="http://schemas.microsoft.com/office/drawing/2014/main" id="{D048DF33-1F93-4BCD-9CA7-BEB90F6D9964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Zahnutá šipka nahoru 25">
            <a:extLst>
              <a:ext uri="{FF2B5EF4-FFF2-40B4-BE49-F238E27FC236}">
                <a16:creationId xmlns:a16="http://schemas.microsoft.com/office/drawing/2014/main" id="{061772AD-B26D-41E1-8302-56FC079A1B0F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1B9859D-FCC7-4B87-A5A4-E0A0318FD9E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95083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46EFD5D5-E2B4-4082-B862-E88569B63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194132"/>
              </p:ext>
            </p:extLst>
          </p:nvPr>
        </p:nvGraphicFramePr>
        <p:xfrm>
          <a:off x="57147" y="2876910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9409502D-289A-4C22-B2DA-B2937E12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54868"/>
              </p:ext>
            </p:extLst>
          </p:nvPr>
        </p:nvGraphicFramePr>
        <p:xfrm>
          <a:off x="922214" y="631457"/>
          <a:ext cx="10328489" cy="3025897"/>
        </p:xfrm>
        <a:graphic>
          <a:graphicData uri="http://schemas.openxmlformats.org/drawingml/2006/table">
            <a:tbl>
              <a:tblPr/>
              <a:tblGrid>
                <a:gridCol w="781385">
                  <a:extLst>
                    <a:ext uri="{9D8B030D-6E8A-4147-A177-3AD203B41FA5}">
                      <a16:colId xmlns:a16="http://schemas.microsoft.com/office/drawing/2014/main" val="396996391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12948094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612071546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307235488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48381772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54561305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06379557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06990424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52944754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855104309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71190540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18815458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62080135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095500680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489013364"/>
                    </a:ext>
                  </a:extLst>
                </a:gridCol>
              </a:tblGrid>
              <a:tr h="359513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76240"/>
                  </a:ext>
                </a:extLst>
              </a:tr>
              <a:tr h="359513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3. 4.–9.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10. 4.–16.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17. 4.–23.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24. 4.–30.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1. 5.–7.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05125"/>
                  </a:ext>
                </a:extLst>
              </a:tr>
              <a:tr h="36949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4 034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3 187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2 530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2 119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27543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-21,0 %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-20,6 %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-16,2 %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-23,2 %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60953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90131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4574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08715"/>
                  </a:ext>
                </a:extLst>
              </a:tr>
              <a:tr h="40944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Aktuální odhad pro ČR: 0,81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2000" b="1" i="0" u="sng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051437"/>
                  </a:ext>
                </a:extLst>
              </a:tr>
            </a:tbl>
          </a:graphicData>
        </a:graphic>
      </p:graphicFrame>
      <p:sp>
        <p:nvSpPr>
          <p:cNvPr id="13" name="Šipka doprava 58">
            <a:extLst>
              <a:ext uri="{FF2B5EF4-FFF2-40B4-BE49-F238E27FC236}">
                <a16:creationId xmlns:a16="http://schemas.microsoft.com/office/drawing/2014/main" id="{F4560E84-2F4A-4BEA-BD3C-44D5B82984B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697074" flipV="1">
            <a:off x="11145324" y="5037652"/>
            <a:ext cx="521883" cy="281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Zahnutá šipka nahoru 25">
            <a:extLst>
              <a:ext uri="{FF2B5EF4-FFF2-40B4-BE49-F238E27FC236}">
                <a16:creationId xmlns:a16="http://schemas.microsoft.com/office/drawing/2014/main" id="{B6F904B9-B88B-46C5-92EF-0EB4566DC6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970832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Zahnutá šipka nahoru 25">
            <a:extLst>
              <a:ext uri="{FF2B5EF4-FFF2-40B4-BE49-F238E27FC236}">
                <a16:creationId xmlns:a16="http://schemas.microsoft.com/office/drawing/2014/main" id="{B7104930-024A-4044-A0CF-2DE6C3BD7FC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72714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Zahnutá šipka nahoru 25">
            <a:extLst>
              <a:ext uri="{FF2B5EF4-FFF2-40B4-BE49-F238E27FC236}">
                <a16:creationId xmlns:a16="http://schemas.microsoft.com/office/drawing/2014/main" id="{A310F353-468A-478C-85AA-BAA4E17F262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374596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5095AE4-15AA-4DA7-96E9-0973C161E52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50241" y="87716"/>
            <a:ext cx="1134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Vývoj počtů pozitivních diagnóz ukazuje na pokračující zpomalování epidemie</a:t>
            </a:r>
          </a:p>
        </p:txBody>
      </p:sp>
    </p:spTree>
    <p:extLst>
      <p:ext uri="{BB962C8B-B14F-4D97-AF65-F5344CB8AC3E}">
        <p14:creationId xmlns:p14="http://schemas.microsoft.com/office/powerpoint/2010/main" val="299090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36164" cy="576000"/>
          </a:xfrm>
        </p:spPr>
        <p:txBody>
          <a:bodyPr/>
          <a:lstStyle/>
          <a:p>
            <a:r>
              <a:rPr lang="cs-CZ" dirty="0"/>
              <a:t>Vybrané ukazatele – srovnání regionů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43128"/>
            <a:ext cx="11963400" cy="62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3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36164" cy="576000"/>
          </a:xfrm>
        </p:spPr>
        <p:txBody>
          <a:bodyPr/>
          <a:lstStyle/>
          <a:p>
            <a:r>
              <a:rPr lang="cs-CZ" dirty="0"/>
              <a:t>Vybrané ukazatele – srovnání regionů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76384"/>
            <a:ext cx="11963400" cy="62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5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833A5CE7-EFE4-4FF9-8B90-B0FD849FE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46265"/>
              </p:ext>
            </p:extLst>
          </p:nvPr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CB45B59F-8A81-4DD2-B8A6-842CB8B659F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81111" y="2486841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Populace seniorů 65+ let</a:t>
            </a:r>
          </a:p>
        </p:txBody>
      </p:sp>
      <p:graphicFrame>
        <p:nvGraphicFramePr>
          <p:cNvPr id="8" name="Tabulka 3">
            <a:extLst>
              <a:ext uri="{FF2B5EF4-FFF2-40B4-BE49-F238E27FC236}">
                <a16:creationId xmlns:a16="http://schemas.microsoft.com/office/drawing/2014/main" id="{889A13F6-E50B-49C2-BEC4-13CDF74BB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41076"/>
              </p:ext>
            </p:extLst>
          </p:nvPr>
        </p:nvGraphicFramePr>
        <p:xfrm>
          <a:off x="4539343" y="1864667"/>
          <a:ext cx="6646969" cy="221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3">
                  <a:extLst>
                    <a:ext uri="{9D8B030D-6E8A-4147-A177-3AD203B41FA5}">
                      <a16:colId xmlns:a16="http://schemas.microsoft.com/office/drawing/2014/main" val="653187899"/>
                    </a:ext>
                  </a:extLst>
                </a:gridCol>
                <a:gridCol w="2306986">
                  <a:extLst>
                    <a:ext uri="{9D8B030D-6E8A-4147-A177-3AD203B41FA5}">
                      <a16:colId xmlns:a16="http://schemas.microsoft.com/office/drawing/2014/main" val="3486415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b="1" u="sng">
                          <a:solidFill>
                            <a:srgbClr val="C00000"/>
                          </a:solidFill>
                          <a:latin typeface="+mn-lt"/>
                        </a:rPr>
                        <a:t>Nově diagnostikovaní ve věku 65+</a:t>
                      </a:r>
                      <a:endParaRPr lang="cs-CZ" sz="3000" b="1" u="sng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uplynulé 3 dny: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7 dní: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3 484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14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1 517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41784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7C764D1A-68C2-47CF-9E50-A28EB0F2ED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142308"/>
            <a:ext cx="12125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Počty nově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nakažených </a:t>
            </a: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 potenciálně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zranitelných pacientů </a:t>
            </a: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klesají.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V návaznosti na tento trend klesá počet nově hospitalizovaných pacientů s COVID-19. </a:t>
            </a:r>
            <a:r>
              <a:rPr lang="cs-CZ" sz="2800" b="1" dirty="0" smtClean="0">
                <a:solidFill>
                  <a:prstClr val="black"/>
                </a:solidFill>
                <a:latin typeface="Calibri" panose="020F0502020204030204"/>
              </a:rPr>
              <a:t>Kromě klesající virové zátěže populace jde o efekt postupující vakcinace. </a:t>
            </a:r>
            <a:endParaRPr kumimoji="0" lang="cs-CZ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5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9AF1149A-F1B9-4CB9-B9E4-22E79827F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166500"/>
              </p:ext>
            </p:extLst>
          </p:nvPr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757E2A2A-AB0C-4E9F-9905-4436AE58ACB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57783" y="2369255"/>
            <a:ext cx="2362704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Populace seniorů 75+ let</a:t>
            </a:r>
          </a:p>
        </p:txBody>
      </p:sp>
      <p:graphicFrame>
        <p:nvGraphicFramePr>
          <p:cNvPr id="8" name="Tabulka 3">
            <a:extLst>
              <a:ext uri="{FF2B5EF4-FFF2-40B4-BE49-F238E27FC236}">
                <a16:creationId xmlns:a16="http://schemas.microsoft.com/office/drawing/2014/main" id="{C7A313DD-F6AD-4D19-A802-E2BEA1A0A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02873"/>
              </p:ext>
            </p:extLst>
          </p:nvPr>
        </p:nvGraphicFramePr>
        <p:xfrm>
          <a:off x="4847792" y="1676043"/>
          <a:ext cx="6581655" cy="221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38">
                  <a:extLst>
                    <a:ext uri="{9D8B030D-6E8A-4147-A177-3AD203B41FA5}">
                      <a16:colId xmlns:a16="http://schemas.microsoft.com/office/drawing/2014/main" val="653187899"/>
                    </a:ext>
                  </a:extLst>
                </a:gridCol>
                <a:gridCol w="2284317">
                  <a:extLst>
                    <a:ext uri="{9D8B030D-6E8A-4147-A177-3AD203B41FA5}">
                      <a16:colId xmlns:a16="http://schemas.microsoft.com/office/drawing/2014/main" val="3486415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b="1" u="sng">
                          <a:solidFill>
                            <a:srgbClr val="C00000"/>
                          </a:solidFill>
                          <a:latin typeface="+mn-lt"/>
                        </a:rPr>
                        <a:t>Nově diagnostikovaní ve věku 75+</a:t>
                      </a:r>
                      <a:endParaRPr lang="cs-CZ" sz="3000" b="1" u="sng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uplynulé 3 dny: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7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1 191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14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41784"/>
                  </a:ext>
                </a:extLst>
              </a:tr>
            </a:tbl>
          </a:graphicData>
        </a:graphic>
      </p:graphicFrame>
      <p:sp>
        <p:nvSpPr>
          <p:cNvPr id="21" name="TextovéPole 20">
            <a:extLst>
              <a:ext uri="{FF2B5EF4-FFF2-40B4-BE49-F238E27FC236}">
                <a16:creationId xmlns:a16="http://schemas.microsoft.com/office/drawing/2014/main" id="{7C764D1A-68C2-47CF-9E50-A28EB0F2ED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142308"/>
            <a:ext cx="12125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Počty nově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nakažených </a:t>
            </a: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 potenciálně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zranitelných pacientů </a:t>
            </a: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klesají.</a:t>
            </a:r>
            <a:r>
              <a:rPr kumimoji="0" lang="cs-CZ" sz="2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V návaznosti na tento trend klesá počet nově hospitalizovaných pacientů s COVID-19. </a:t>
            </a:r>
            <a:r>
              <a:rPr lang="cs-CZ" sz="2800" b="1" dirty="0" smtClean="0">
                <a:solidFill>
                  <a:prstClr val="black"/>
                </a:solidFill>
                <a:latin typeface="Calibri" panose="020F0502020204030204"/>
              </a:rPr>
              <a:t>Kromě klesající virové zátěže populace jde o efekt postupující vakcinace. </a:t>
            </a:r>
            <a:endParaRPr kumimoji="0" lang="cs-CZ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8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23862" y="3931234"/>
            <a:ext cx="11344275" cy="1974265"/>
          </a:xfrm>
        </p:spPr>
        <p:txBody>
          <a:bodyPr>
            <a:normAutofit fontScale="92500"/>
          </a:bodyPr>
          <a:lstStyle/>
          <a:p>
            <a:r>
              <a:rPr lang="cs-CZ" sz="5400" b="1" dirty="0"/>
              <a:t>Nově pozitivně diagnostikovaní </a:t>
            </a:r>
          </a:p>
          <a:p>
            <a:r>
              <a:rPr lang="cs-CZ" sz="5400" b="1" dirty="0"/>
              <a:t>– rozbor testů vedoucích k diagnóze</a:t>
            </a:r>
            <a:endParaRPr lang="cs-CZ" sz="3900" b="1" i="1" dirty="0"/>
          </a:p>
        </p:txBody>
      </p:sp>
    </p:spTree>
    <p:extLst>
      <p:ext uri="{BB962C8B-B14F-4D97-AF65-F5344CB8AC3E}">
        <p14:creationId xmlns:p14="http://schemas.microsoft.com/office/powerpoint/2010/main" val="270771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371768" cy="576000"/>
          </a:xfrm>
        </p:spPr>
        <p:txBody>
          <a:bodyPr/>
          <a:lstStyle/>
          <a:p>
            <a:r>
              <a:rPr lang="cs-CZ" dirty="0"/>
              <a:t>Typologie pozitivních případů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65D85B-1235-470B-97CB-79FE65D6B769}"/>
              </a:ext>
            </a:extLst>
          </p:cNvPr>
          <p:cNvCxnSpPr/>
          <p:nvPr/>
        </p:nvCxnSpPr>
        <p:spPr>
          <a:xfrm>
            <a:off x="6053207" y="809564"/>
            <a:ext cx="11502" cy="4708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2CC07801-2575-4ADE-8214-E57E1F72A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636997"/>
              </p:ext>
            </p:extLst>
          </p:nvPr>
        </p:nvGraphicFramePr>
        <p:xfrm>
          <a:off x="285832" y="547721"/>
          <a:ext cx="6043581" cy="5683390"/>
        </p:xfrm>
        <a:graphic>
          <a:graphicData uri="http://schemas.openxmlformats.org/drawingml/2006/table">
            <a:tbl>
              <a:tblPr/>
              <a:tblGrid>
                <a:gridCol w="741874">
                  <a:extLst>
                    <a:ext uri="{9D8B030D-6E8A-4147-A177-3AD203B41FA5}">
                      <a16:colId xmlns:a16="http://schemas.microsoft.com/office/drawing/2014/main" val="2010222896"/>
                    </a:ext>
                  </a:extLst>
                </a:gridCol>
                <a:gridCol w="269320">
                  <a:extLst>
                    <a:ext uri="{9D8B030D-6E8A-4147-A177-3AD203B41FA5}">
                      <a16:colId xmlns:a16="http://schemas.microsoft.com/office/drawing/2014/main" val="2380497939"/>
                    </a:ext>
                  </a:extLst>
                </a:gridCol>
                <a:gridCol w="179254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  <a:gridCol w="4853133">
                  <a:extLst>
                    <a:ext uri="{9D8B030D-6E8A-4147-A177-3AD203B41FA5}">
                      <a16:colId xmlns:a16="http://schemas.microsoft.com/office/drawing/2014/main" val="2930962357"/>
                    </a:ext>
                  </a:extLst>
                </a:gridCol>
              </a:tblGrid>
              <a:tr h="56833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Období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83480"/>
                  </a:ext>
                </a:extLst>
              </a:tr>
              <a:tr h="56833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07.05.2021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8555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1 631 nově pozitivních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9 066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1 403 (86,0%)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PCR - symptomatičtí N = 4 618 (50,9%)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symptomatičtí N = 697 (42,7%)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N = 3 107 (34,3%)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asymptomatičtí N = 706 (43,3%)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celkem N = 228 (14,0%)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1 341 (14,8%)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symptomatičtí N = 121 (7,4%)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asymptomatičtí konfirmovaní PCR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107 (6,6%)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grpSp>
        <p:nvGrpSpPr>
          <p:cNvPr id="41" name="Skupina 40">
            <a:extLst>
              <a:ext uri="{FF2B5EF4-FFF2-40B4-BE49-F238E27FC236}">
                <a16:creationId xmlns:a16="http://schemas.microsoft.com/office/drawing/2014/main" id="{67E718B0-D805-4F0A-A2D9-973B2454D5C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04159" y="1743959"/>
            <a:ext cx="920978" cy="3914685"/>
            <a:chOff x="404159" y="1866838"/>
            <a:chExt cx="920978" cy="3351365"/>
          </a:xfrm>
        </p:grpSpPr>
        <p:cxnSp>
          <p:nvCxnSpPr>
            <p:cNvPr id="47" name="Connector: Elbow 27">
              <a:extLst>
                <a:ext uri="{FF2B5EF4-FFF2-40B4-BE49-F238E27FC236}">
                  <a16:creationId xmlns:a16="http://schemas.microsoft.com/office/drawing/2014/main" id="{EE1BC2F1-8FA3-4CB7-A65D-01605921EF18}"/>
                </a:ext>
              </a:extLst>
            </p:cNvPr>
            <p:cNvCxnSpPr>
              <a:cxnSpLocks/>
              <a:stCxn id="57" idx="2"/>
              <a:endCxn id="60" idx="2"/>
            </p:cNvCxnSpPr>
            <p:nvPr>
              <p:custDataLst>
                <p:tags r:id="rId8"/>
              </p:custDataLst>
            </p:nvPr>
          </p:nvCxnSpPr>
          <p:spPr>
            <a:xfrm rot="10800000" flipH="1" flipV="1">
              <a:off x="404159" y="1920837"/>
              <a:ext cx="332076" cy="2154059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28">
              <a:extLst>
                <a:ext uri="{FF2B5EF4-FFF2-40B4-BE49-F238E27FC236}">
                  <a16:creationId xmlns:a16="http://schemas.microsoft.com/office/drawing/2014/main" id="{0A91E232-C7CE-4D15-916A-0461B3434166}"/>
                </a:ext>
              </a:extLst>
            </p:cNvPr>
            <p:cNvCxnSpPr>
              <a:cxnSpLocks/>
              <a:stCxn id="76" idx="2"/>
              <a:endCxn id="58" idx="2"/>
            </p:cNvCxnSpPr>
            <p:nvPr>
              <p:custDataLst>
                <p:tags r:id="rId9"/>
              </p:custDataLst>
            </p:nvPr>
          </p:nvCxnSpPr>
          <p:spPr>
            <a:xfrm rot="10800000" flipH="1" flipV="1">
              <a:off x="736235" y="2433231"/>
              <a:ext cx="480902" cy="553998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29">
              <a:extLst>
                <a:ext uri="{FF2B5EF4-FFF2-40B4-BE49-F238E27FC236}">
                  <a16:creationId xmlns:a16="http://schemas.microsoft.com/office/drawing/2014/main" id="{51E69D21-290A-4C75-ABAF-6603101A1BDA}"/>
                </a:ext>
              </a:extLst>
            </p:cNvPr>
            <p:cNvCxnSpPr>
              <a:cxnSpLocks/>
              <a:stCxn id="76" idx="2"/>
              <a:endCxn id="59" idx="2"/>
            </p:cNvCxnSpPr>
            <p:nvPr/>
          </p:nvCxnSpPr>
          <p:spPr>
            <a:xfrm rot="10800000" flipH="1" flipV="1">
              <a:off x="736235" y="2433231"/>
              <a:ext cx="480902" cy="1097114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30">
              <a:extLst>
                <a:ext uri="{FF2B5EF4-FFF2-40B4-BE49-F238E27FC236}">
                  <a16:creationId xmlns:a16="http://schemas.microsoft.com/office/drawing/2014/main" id="{D5A1B002-700B-428B-B6B2-7ABE2F7E2D5D}"/>
                </a:ext>
              </a:extLst>
            </p:cNvPr>
            <p:cNvCxnSpPr>
              <a:cxnSpLocks/>
              <a:stCxn id="60" idx="2"/>
              <a:endCxn id="74" idx="2"/>
            </p:cNvCxnSpPr>
            <p:nvPr/>
          </p:nvCxnSpPr>
          <p:spPr>
            <a:xfrm rot="10800000" flipH="1" flipV="1">
              <a:off x="736235" y="4074896"/>
              <a:ext cx="480902" cy="559153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31">
              <a:extLst>
                <a:ext uri="{FF2B5EF4-FFF2-40B4-BE49-F238E27FC236}">
                  <a16:creationId xmlns:a16="http://schemas.microsoft.com/office/drawing/2014/main" id="{41840207-9B3F-46F3-A2A0-72EA1C5F95FC}"/>
                </a:ext>
              </a:extLst>
            </p:cNvPr>
            <p:cNvCxnSpPr>
              <a:cxnSpLocks/>
              <a:stCxn id="60" idx="2"/>
              <a:endCxn id="75" idx="2"/>
            </p:cNvCxnSpPr>
            <p:nvPr>
              <p:custDataLst>
                <p:tags r:id="rId10"/>
              </p:custDataLst>
            </p:nvPr>
          </p:nvCxnSpPr>
          <p:spPr>
            <a:xfrm rot="10800000" flipH="1" flipV="1">
              <a:off x="736235" y="4074897"/>
              <a:ext cx="480902" cy="1089306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7">
              <a:extLst>
                <a:ext uri="{FF2B5EF4-FFF2-40B4-BE49-F238E27FC236}">
                  <a16:creationId xmlns:a16="http://schemas.microsoft.com/office/drawing/2014/main" id="{DEFCBE29-8A8A-403F-87FC-6E964EECF435}"/>
                </a:ext>
              </a:extLst>
            </p:cNvPr>
            <p:cNvSpPr/>
            <p:nvPr/>
          </p:nvSpPr>
          <p:spPr>
            <a:xfrm>
              <a:off x="404159" y="1866838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Oval 36">
              <a:extLst>
                <a:ext uri="{FF2B5EF4-FFF2-40B4-BE49-F238E27FC236}">
                  <a16:creationId xmlns:a16="http://schemas.microsoft.com/office/drawing/2014/main" id="{EFB45541-6952-4AB8-8984-D4903D966A5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17137" y="2933229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Oval 37">
              <a:extLst>
                <a:ext uri="{FF2B5EF4-FFF2-40B4-BE49-F238E27FC236}">
                  <a16:creationId xmlns:a16="http://schemas.microsoft.com/office/drawing/2014/main" id="{2143FA77-D84E-4803-A4CF-57C6A2280DBC}"/>
                </a:ext>
              </a:extLst>
            </p:cNvPr>
            <p:cNvSpPr/>
            <p:nvPr/>
          </p:nvSpPr>
          <p:spPr>
            <a:xfrm>
              <a:off x="1217137" y="3476345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0" name="Oval 51">
              <a:extLst>
                <a:ext uri="{FF2B5EF4-FFF2-40B4-BE49-F238E27FC236}">
                  <a16:creationId xmlns:a16="http://schemas.microsoft.com/office/drawing/2014/main" id="{2C16C17A-1A40-4E38-8341-353E1F4A8244}"/>
                </a:ext>
              </a:extLst>
            </p:cNvPr>
            <p:cNvSpPr/>
            <p:nvPr/>
          </p:nvSpPr>
          <p:spPr>
            <a:xfrm>
              <a:off x="736235" y="4020897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Oval 52">
              <a:extLst>
                <a:ext uri="{FF2B5EF4-FFF2-40B4-BE49-F238E27FC236}">
                  <a16:creationId xmlns:a16="http://schemas.microsoft.com/office/drawing/2014/main" id="{A6EDEF7D-BF1B-4696-8813-4124510BFD1D}"/>
                </a:ext>
              </a:extLst>
            </p:cNvPr>
            <p:cNvSpPr/>
            <p:nvPr/>
          </p:nvSpPr>
          <p:spPr>
            <a:xfrm>
              <a:off x="1217137" y="4580050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Oval 53">
              <a:extLst>
                <a:ext uri="{FF2B5EF4-FFF2-40B4-BE49-F238E27FC236}">
                  <a16:creationId xmlns:a16="http://schemas.microsoft.com/office/drawing/2014/main" id="{43050E38-D6EA-4630-BC45-913F50C6A86D}"/>
                </a:ext>
              </a:extLst>
            </p:cNvPr>
            <p:cNvSpPr/>
            <p:nvPr/>
          </p:nvSpPr>
          <p:spPr>
            <a:xfrm>
              <a:off x="1217137" y="5110203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Oval 54">
              <a:extLst>
                <a:ext uri="{FF2B5EF4-FFF2-40B4-BE49-F238E27FC236}">
                  <a16:creationId xmlns:a16="http://schemas.microsoft.com/office/drawing/2014/main" id="{D8240F72-BDE6-4A9E-9A16-AC6F7259A476}"/>
                </a:ext>
              </a:extLst>
            </p:cNvPr>
            <p:cNvSpPr/>
            <p:nvPr/>
          </p:nvSpPr>
          <p:spPr>
            <a:xfrm>
              <a:off x="736235" y="2379231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77" name="Connector: Elbow 55">
              <a:extLst>
                <a:ext uri="{FF2B5EF4-FFF2-40B4-BE49-F238E27FC236}">
                  <a16:creationId xmlns:a16="http://schemas.microsoft.com/office/drawing/2014/main" id="{A8588F7C-BDAF-43FA-851B-A355AA22B9BB}"/>
                </a:ext>
              </a:extLst>
            </p:cNvPr>
            <p:cNvCxnSpPr>
              <a:cxnSpLocks/>
              <a:stCxn id="57" idx="2"/>
              <a:endCxn id="76" idx="2"/>
            </p:cNvCxnSpPr>
            <p:nvPr>
              <p:custDataLst>
                <p:tags r:id="rId12"/>
              </p:custDataLst>
            </p:nvPr>
          </p:nvCxnSpPr>
          <p:spPr>
            <a:xfrm rot="10800000" flipH="1" flipV="1">
              <a:off x="404159" y="1920837"/>
              <a:ext cx="332076" cy="512393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83B895F4-2305-4028-8AC4-CC8615843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67590"/>
              </p:ext>
            </p:extLst>
          </p:nvPr>
        </p:nvGraphicFramePr>
        <p:xfrm>
          <a:off x="6312560" y="547721"/>
          <a:ext cx="5810430" cy="5683390"/>
        </p:xfrm>
        <a:graphic>
          <a:graphicData uri="http://schemas.openxmlformats.org/drawingml/2006/table">
            <a:tbl>
              <a:tblPr/>
              <a:tblGrid>
                <a:gridCol w="713254">
                  <a:extLst>
                    <a:ext uri="{9D8B030D-6E8A-4147-A177-3AD203B41FA5}">
                      <a16:colId xmlns:a16="http://schemas.microsoft.com/office/drawing/2014/main" val="2010222896"/>
                    </a:ext>
                  </a:extLst>
                </a:gridCol>
                <a:gridCol w="258930">
                  <a:extLst>
                    <a:ext uri="{9D8B030D-6E8A-4147-A177-3AD203B41FA5}">
                      <a16:colId xmlns:a16="http://schemas.microsoft.com/office/drawing/2014/main" val="2380497939"/>
                    </a:ext>
                  </a:extLst>
                </a:gridCol>
                <a:gridCol w="172339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  <a:gridCol w="4665907">
                  <a:extLst>
                    <a:ext uri="{9D8B030D-6E8A-4147-A177-3AD203B41FA5}">
                      <a16:colId xmlns:a16="http://schemas.microsoft.com/office/drawing/2014/main" val="2930962357"/>
                    </a:ext>
                  </a:extLst>
                </a:gridCol>
              </a:tblGrid>
              <a:tr h="56833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Období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83480"/>
                  </a:ext>
                </a:extLst>
              </a:tr>
              <a:tr h="56833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26.4.2021–2.5.2021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8555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14 378 nově pozitivních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9 066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11 895 (82,7%)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PCR - symptomatičtí N = 4 618 (50,9%)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symptomatičtí N = 6 339 (44,1%)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N = 3 107 (34,3%)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asymptomatičtí N = 5 556 (38,6%)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celkem N = 2 483 (17,3%)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1 341 (14,8%)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symptomatičtí N = 1 249 (8,7%)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asymptomatičtí konfirmovaní PCR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1 234 (8,6%)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grpSp>
        <p:nvGrpSpPr>
          <p:cNvPr id="79" name="Skupina 78">
            <a:extLst>
              <a:ext uri="{FF2B5EF4-FFF2-40B4-BE49-F238E27FC236}">
                <a16:creationId xmlns:a16="http://schemas.microsoft.com/office/drawing/2014/main" id="{639E136A-D30A-4140-954C-C19293BC2CE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430887" y="1743959"/>
            <a:ext cx="920978" cy="3914685"/>
            <a:chOff x="404159" y="1866838"/>
            <a:chExt cx="920978" cy="3351365"/>
          </a:xfrm>
        </p:grpSpPr>
        <p:cxnSp>
          <p:nvCxnSpPr>
            <p:cNvPr id="80" name="Connector: Elbow 27">
              <a:extLst>
                <a:ext uri="{FF2B5EF4-FFF2-40B4-BE49-F238E27FC236}">
                  <a16:creationId xmlns:a16="http://schemas.microsoft.com/office/drawing/2014/main" id="{91C1328B-5EC4-4984-AE54-D72529F04D8A}"/>
                </a:ext>
              </a:extLst>
            </p:cNvPr>
            <p:cNvCxnSpPr>
              <a:cxnSpLocks/>
              <a:stCxn id="85" idx="2"/>
              <a:endCxn id="88" idx="2"/>
            </p:cNvCxnSpPr>
            <p:nvPr>
              <p:custDataLst>
                <p:tags r:id="rId3"/>
              </p:custDataLst>
            </p:nvPr>
          </p:nvCxnSpPr>
          <p:spPr>
            <a:xfrm rot="10800000" flipH="1" flipV="1">
              <a:off x="404159" y="1920837"/>
              <a:ext cx="332076" cy="2154059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28">
              <a:extLst>
                <a:ext uri="{FF2B5EF4-FFF2-40B4-BE49-F238E27FC236}">
                  <a16:creationId xmlns:a16="http://schemas.microsoft.com/office/drawing/2014/main" id="{84806C24-63B6-4D79-8858-483C23BF3F1A}"/>
                </a:ext>
              </a:extLst>
            </p:cNvPr>
            <p:cNvCxnSpPr>
              <a:cxnSpLocks/>
              <a:stCxn id="91" idx="2"/>
              <a:endCxn id="86" idx="2"/>
            </p:cNvCxnSpPr>
            <p:nvPr>
              <p:custDataLst>
                <p:tags r:id="rId4"/>
              </p:custDataLst>
            </p:nvPr>
          </p:nvCxnSpPr>
          <p:spPr>
            <a:xfrm rot="10800000" flipH="1" flipV="1">
              <a:off x="736235" y="2433231"/>
              <a:ext cx="480902" cy="553998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29">
              <a:extLst>
                <a:ext uri="{FF2B5EF4-FFF2-40B4-BE49-F238E27FC236}">
                  <a16:creationId xmlns:a16="http://schemas.microsoft.com/office/drawing/2014/main" id="{F1013AC1-B9AA-4FF4-8C53-5B9908B7853C}"/>
                </a:ext>
              </a:extLst>
            </p:cNvPr>
            <p:cNvCxnSpPr>
              <a:cxnSpLocks/>
              <a:stCxn id="91" idx="2"/>
              <a:endCxn id="87" idx="2"/>
            </p:cNvCxnSpPr>
            <p:nvPr/>
          </p:nvCxnSpPr>
          <p:spPr>
            <a:xfrm rot="10800000" flipH="1" flipV="1">
              <a:off x="736235" y="2433231"/>
              <a:ext cx="480902" cy="1097114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30">
              <a:extLst>
                <a:ext uri="{FF2B5EF4-FFF2-40B4-BE49-F238E27FC236}">
                  <a16:creationId xmlns:a16="http://schemas.microsoft.com/office/drawing/2014/main" id="{A21B547C-F9C9-46D9-BCC0-41AD6C84AB9F}"/>
                </a:ext>
              </a:extLst>
            </p:cNvPr>
            <p:cNvCxnSpPr>
              <a:cxnSpLocks/>
              <a:stCxn id="88" idx="2"/>
              <a:endCxn id="89" idx="2"/>
            </p:cNvCxnSpPr>
            <p:nvPr/>
          </p:nvCxnSpPr>
          <p:spPr>
            <a:xfrm rot="10800000" flipH="1" flipV="1">
              <a:off x="736235" y="4074896"/>
              <a:ext cx="480902" cy="559153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31">
              <a:extLst>
                <a:ext uri="{FF2B5EF4-FFF2-40B4-BE49-F238E27FC236}">
                  <a16:creationId xmlns:a16="http://schemas.microsoft.com/office/drawing/2014/main" id="{003A88B2-3C0F-43D6-9F0B-99ED057CFFDF}"/>
                </a:ext>
              </a:extLst>
            </p:cNvPr>
            <p:cNvCxnSpPr>
              <a:cxnSpLocks/>
              <a:stCxn id="88" idx="2"/>
              <a:endCxn id="90" idx="2"/>
            </p:cNvCxnSpPr>
            <p:nvPr>
              <p:custDataLst>
                <p:tags r:id="rId5"/>
              </p:custDataLst>
            </p:nvPr>
          </p:nvCxnSpPr>
          <p:spPr>
            <a:xfrm rot="10800000" flipH="1" flipV="1">
              <a:off x="736235" y="4074897"/>
              <a:ext cx="480902" cy="1089306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7">
              <a:extLst>
                <a:ext uri="{FF2B5EF4-FFF2-40B4-BE49-F238E27FC236}">
                  <a16:creationId xmlns:a16="http://schemas.microsoft.com/office/drawing/2014/main" id="{BF48724A-7AD3-46E1-A401-506D6A041F29}"/>
                </a:ext>
              </a:extLst>
            </p:cNvPr>
            <p:cNvSpPr/>
            <p:nvPr/>
          </p:nvSpPr>
          <p:spPr>
            <a:xfrm>
              <a:off x="404159" y="1866838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Oval 36">
              <a:extLst>
                <a:ext uri="{FF2B5EF4-FFF2-40B4-BE49-F238E27FC236}">
                  <a16:creationId xmlns:a16="http://schemas.microsoft.com/office/drawing/2014/main" id="{32F493A2-F954-4465-B965-8FA41B790D9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17137" y="2933229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Oval 37">
              <a:extLst>
                <a:ext uri="{FF2B5EF4-FFF2-40B4-BE49-F238E27FC236}">
                  <a16:creationId xmlns:a16="http://schemas.microsoft.com/office/drawing/2014/main" id="{4C157B5A-94C3-448B-9504-14EBE360ACBE}"/>
                </a:ext>
              </a:extLst>
            </p:cNvPr>
            <p:cNvSpPr/>
            <p:nvPr/>
          </p:nvSpPr>
          <p:spPr>
            <a:xfrm>
              <a:off x="1217137" y="3476345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Oval 51">
              <a:extLst>
                <a:ext uri="{FF2B5EF4-FFF2-40B4-BE49-F238E27FC236}">
                  <a16:creationId xmlns:a16="http://schemas.microsoft.com/office/drawing/2014/main" id="{0BC273FC-0A44-4F0D-B7B7-9B5BCDFD8BFF}"/>
                </a:ext>
              </a:extLst>
            </p:cNvPr>
            <p:cNvSpPr/>
            <p:nvPr/>
          </p:nvSpPr>
          <p:spPr>
            <a:xfrm>
              <a:off x="736235" y="4020897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Oval 52">
              <a:extLst>
                <a:ext uri="{FF2B5EF4-FFF2-40B4-BE49-F238E27FC236}">
                  <a16:creationId xmlns:a16="http://schemas.microsoft.com/office/drawing/2014/main" id="{9CE7D06A-3744-4936-8F28-021DA4338E97}"/>
                </a:ext>
              </a:extLst>
            </p:cNvPr>
            <p:cNvSpPr/>
            <p:nvPr/>
          </p:nvSpPr>
          <p:spPr>
            <a:xfrm>
              <a:off x="1217137" y="4580050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0" name="Oval 53">
              <a:extLst>
                <a:ext uri="{FF2B5EF4-FFF2-40B4-BE49-F238E27FC236}">
                  <a16:creationId xmlns:a16="http://schemas.microsoft.com/office/drawing/2014/main" id="{25671CAA-8F0D-4062-9FC4-45371CD47E82}"/>
                </a:ext>
              </a:extLst>
            </p:cNvPr>
            <p:cNvSpPr/>
            <p:nvPr/>
          </p:nvSpPr>
          <p:spPr>
            <a:xfrm>
              <a:off x="1217137" y="5110203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Oval 54">
              <a:extLst>
                <a:ext uri="{FF2B5EF4-FFF2-40B4-BE49-F238E27FC236}">
                  <a16:creationId xmlns:a16="http://schemas.microsoft.com/office/drawing/2014/main" id="{26385A48-87FF-4E74-8694-4B668BA32EDD}"/>
                </a:ext>
              </a:extLst>
            </p:cNvPr>
            <p:cNvSpPr/>
            <p:nvPr/>
          </p:nvSpPr>
          <p:spPr>
            <a:xfrm>
              <a:off x="736235" y="2379231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92" name="Connector: Elbow 55">
              <a:extLst>
                <a:ext uri="{FF2B5EF4-FFF2-40B4-BE49-F238E27FC236}">
                  <a16:creationId xmlns:a16="http://schemas.microsoft.com/office/drawing/2014/main" id="{0881EE64-CAF9-42AB-A77F-B8A602A5C626}"/>
                </a:ext>
              </a:extLst>
            </p:cNvPr>
            <p:cNvCxnSpPr>
              <a:cxnSpLocks/>
              <a:stCxn id="85" idx="2"/>
              <a:endCxn id="91" idx="2"/>
            </p:cNvCxnSpPr>
            <p:nvPr>
              <p:custDataLst>
                <p:tags r:id="rId7"/>
              </p:custDataLst>
            </p:nvPr>
          </p:nvCxnSpPr>
          <p:spPr>
            <a:xfrm rot="10800000" flipH="1" flipV="1">
              <a:off x="404159" y="1920837"/>
              <a:ext cx="332076" cy="512393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301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73707-12E2-4D1E-AB03-FD25BE4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2"/>
            <a:ext cx="800605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Podíl pozitivních testů: </a:t>
            </a:r>
            <a:r>
              <a:rPr lang="cs-CZ" dirty="0"/>
              <a:t>diagnostické indikace </a:t>
            </a:r>
            <a:endParaRPr lang="cs-CZ" dirty="0">
              <a:latin typeface="+mj-lt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C555464-C1F2-4124-821F-660B522ED9C8}"/>
              </a:ext>
            </a:extLst>
          </p:cNvPr>
          <p:cNvSpPr txBox="1"/>
          <p:nvPr/>
        </p:nvSpPr>
        <p:spPr>
          <a:xfrm rot="16200000">
            <a:off x="-978817" y="3904624"/>
            <a:ext cx="275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Podíl pozitivních případů v ČR</a:t>
            </a:r>
          </a:p>
        </p:txBody>
      </p:sp>
      <p:graphicFrame>
        <p:nvGraphicFramePr>
          <p:cNvPr id="13" name="Chart 4">
            <a:extLst>
              <a:ext uri="{FF2B5EF4-FFF2-40B4-BE49-F238E27FC236}">
                <a16:creationId xmlns:a16="http://schemas.microsoft.com/office/drawing/2014/main" id="{DDCE47EF-31FF-4F5A-A8E9-CB9CFC669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7360783"/>
              </p:ext>
            </p:extLst>
          </p:nvPr>
        </p:nvGraphicFramePr>
        <p:xfrm>
          <a:off x="671739" y="1459764"/>
          <a:ext cx="11010187" cy="528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1F10626B-76E7-4168-8120-D1577B981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49503"/>
              </p:ext>
            </p:extLst>
          </p:nvPr>
        </p:nvGraphicFramePr>
        <p:xfrm>
          <a:off x="1526732" y="511994"/>
          <a:ext cx="3153360" cy="2124916"/>
        </p:xfrm>
        <a:graphic>
          <a:graphicData uri="http://schemas.openxmlformats.org/drawingml/2006/table">
            <a:tbl>
              <a:tblPr/>
              <a:tblGrid>
                <a:gridCol w="1683484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1469876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</a:tblGrid>
              <a:tr h="262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Datum*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cs-CZ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Podíl pozitivních případů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0033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354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393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35245"/>
                  </a:ext>
                </a:extLst>
              </a:tr>
              <a:tr h="2642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Průměrný podíl
za posledních 7 dní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9,1%</a:t>
                      </a:r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49966"/>
                  </a:ext>
                </a:extLst>
              </a:tr>
            </a:tbl>
          </a:graphicData>
        </a:graphic>
      </p:graphicFrame>
      <p:sp>
        <p:nvSpPr>
          <p:cNvPr id="20" name="Obdélník 19">
            <a:extLst>
              <a:ext uri="{FF2B5EF4-FFF2-40B4-BE49-F238E27FC236}">
                <a16:creationId xmlns:a16="http://schemas.microsoft.com/office/drawing/2014/main" id="{206DCB10-AA7E-4865-BDF4-B9CFC41471DE}"/>
              </a:ext>
            </a:extLst>
          </p:cNvPr>
          <p:cNvSpPr/>
          <p:nvPr/>
        </p:nvSpPr>
        <p:spPr>
          <a:xfrm>
            <a:off x="1434454" y="2639113"/>
            <a:ext cx="3546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*Stav po aktualizaci dat za předchozí den.</a:t>
            </a:r>
          </a:p>
        </p:txBody>
      </p:sp>
    </p:spTree>
    <p:extLst>
      <p:ext uri="{BB962C8B-B14F-4D97-AF65-F5344CB8AC3E}">
        <p14:creationId xmlns:p14="http://schemas.microsoft.com/office/powerpoint/2010/main" val="802399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3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Office PowerPoint</Application>
  <PresentationFormat>Širokoúhlá obrazovka</PresentationFormat>
  <Paragraphs>213</Paragraphs>
  <Slides>15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15</vt:i4>
      </vt:variant>
    </vt:vector>
  </HeadingPairs>
  <TitlesOfParts>
    <vt:vector size="23" baseType="lpstr">
      <vt:lpstr>Arial</vt:lpstr>
      <vt:lpstr>Arial (Základní text)</vt:lpstr>
      <vt:lpstr>Calibri</vt:lpstr>
      <vt:lpstr>Calibri Light</vt:lpstr>
      <vt:lpstr>Motiv Office</vt:lpstr>
      <vt:lpstr>1_Motiv systému Office</vt:lpstr>
      <vt:lpstr>1_Motiv Office</vt:lpstr>
      <vt:lpstr>3_Motiv Office</vt:lpstr>
      <vt:lpstr>Datová a informační základna  pro management pandemie COVID-19</vt:lpstr>
      <vt:lpstr>Prezentace aplikace PowerPoint</vt:lpstr>
      <vt:lpstr>Vybrané ukazatele – srovnání regionů</vt:lpstr>
      <vt:lpstr>Vybrané ukazatele – srovnání regionů</vt:lpstr>
      <vt:lpstr>Prezentace aplikace PowerPoint</vt:lpstr>
      <vt:lpstr>Prezentace aplikace PowerPoint</vt:lpstr>
      <vt:lpstr>Datová a informační základna  pro management pandemie COVID-19</vt:lpstr>
      <vt:lpstr>Typologie pozitivních případů</vt:lpstr>
      <vt:lpstr>Podíl pozitivních testů: diagnostické indikace </vt:lpstr>
      <vt:lpstr>Podíl pozitivních testů: epidemiologické indikace</vt:lpstr>
      <vt:lpstr>Počty testů dle indikace a účelu: 1. 5.–7. 5.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2021-02-04T08:39:59Z</dcterms:created>
  <dcterms:modified xsi:type="dcterms:W3CDTF">2021-05-08T17:56:12Z</dcterms:modified>
</cp:coreProperties>
</file>