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Sheet1!$D$2:$D$251</c:f>
              <c:numCache>
                <c:formatCode>#,##0</c:formatCode>
                <c:ptCount val="25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952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861</c:v>
                </c:pt>
                <c:pt idx="209">
                  <c:v>865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518</c:v>
                </c:pt>
                <c:pt idx="228">
                  <c:v>491</c:v>
                </c:pt>
                <c:pt idx="229">
                  <c:v>496</c:v>
                </c:pt>
                <c:pt idx="230">
                  <c:v>493</c:v>
                </c:pt>
                <c:pt idx="231">
                  <c:v>477</c:v>
                </c:pt>
                <c:pt idx="232">
                  <c:v>466</c:v>
                </c:pt>
                <c:pt idx="233">
                  <c:v>419</c:v>
                </c:pt>
                <c:pt idx="234">
                  <c:v>402</c:v>
                </c:pt>
                <c:pt idx="235">
                  <c:v>378</c:v>
                </c:pt>
                <c:pt idx="236">
                  <c:v>372</c:v>
                </c:pt>
                <c:pt idx="237">
                  <c:v>362</c:v>
                </c:pt>
                <c:pt idx="238">
                  <c:v>360</c:v>
                </c:pt>
                <c:pt idx="239">
                  <c:v>335</c:v>
                </c:pt>
                <c:pt idx="240">
                  <c:v>305</c:v>
                </c:pt>
                <c:pt idx="241">
                  <c:v>279</c:v>
                </c:pt>
                <c:pt idx="242">
                  <c:v>265</c:v>
                </c:pt>
                <c:pt idx="243" formatCode="General">
                  <c:v>271</c:v>
                </c:pt>
                <c:pt idx="244" formatCode="General">
                  <c:v>268</c:v>
                </c:pt>
                <c:pt idx="245" formatCode="General">
                  <c:v>252</c:v>
                </c:pt>
                <c:pt idx="246" formatCode="General">
                  <c:v>228</c:v>
                </c:pt>
                <c:pt idx="247" formatCode="General">
                  <c:v>216</c:v>
                </c:pt>
                <c:pt idx="248" formatCode="General">
                  <c:v>202</c:v>
                </c:pt>
                <c:pt idx="249" formatCode="General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639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Sheet1!$B$2:$B$251</c:f>
              <c:numCache>
                <c:formatCode>#,##0</c:formatCode>
                <c:ptCount val="25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  <c:pt idx="248" formatCode="General">
                  <c:v>650</c:v>
                </c:pt>
                <c:pt idx="249" formatCode="General">
                  <c:v>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Sheet1!$C$2:$C$251</c:f>
              <c:numCache>
                <c:formatCode>#,##0</c:formatCode>
                <c:ptCount val="25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Sheet1!$D$2:$D$251</c:f>
              <c:numCache>
                <c:formatCode>#,##0</c:formatCode>
                <c:ptCount val="25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2032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3196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3596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4024</c:v>
                </c:pt>
                <c:pt idx="198">
                  <c:v>3995</c:v>
                </c:pt>
                <c:pt idx="199">
                  <c:v>3792</c:v>
                </c:pt>
                <c:pt idx="200">
                  <c:v>3718</c:v>
                </c:pt>
                <c:pt idx="201">
                  <c:v>3795</c:v>
                </c:pt>
                <c:pt idx="202">
                  <c:v>3812</c:v>
                </c:pt>
                <c:pt idx="203">
                  <c:v>3682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3283</c:v>
                </c:pt>
                <c:pt idx="211">
                  <c:v>3147</c:v>
                </c:pt>
                <c:pt idx="212">
                  <c:v>2999</c:v>
                </c:pt>
                <c:pt idx="213">
                  <c:v>2814</c:v>
                </c:pt>
                <c:pt idx="214">
                  <c:v>2771</c:v>
                </c:pt>
                <c:pt idx="215">
                  <c:v>2831</c:v>
                </c:pt>
                <c:pt idx="216">
                  <c:v>2844</c:v>
                </c:pt>
                <c:pt idx="217">
                  <c:v>3043</c:v>
                </c:pt>
                <c:pt idx="218">
                  <c:v>2867</c:v>
                </c:pt>
                <c:pt idx="219">
                  <c:v>2688</c:v>
                </c:pt>
                <c:pt idx="220">
                  <c:v>2417</c:v>
                </c:pt>
                <c:pt idx="221">
                  <c:v>2322</c:v>
                </c:pt>
                <c:pt idx="222">
                  <c:v>2337</c:v>
                </c:pt>
                <c:pt idx="223">
                  <c:v>2332</c:v>
                </c:pt>
                <c:pt idx="224">
                  <c:v>2238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1708</c:v>
                </c:pt>
                <c:pt idx="232">
                  <c:v>1614</c:v>
                </c:pt>
                <c:pt idx="233">
                  <c:v>1528</c:v>
                </c:pt>
                <c:pt idx="234">
                  <c:v>1425</c:v>
                </c:pt>
                <c:pt idx="235">
                  <c:v>1356</c:v>
                </c:pt>
                <c:pt idx="236">
                  <c:v>1356</c:v>
                </c:pt>
                <c:pt idx="237">
                  <c:v>1304</c:v>
                </c:pt>
                <c:pt idx="238">
                  <c:v>1280</c:v>
                </c:pt>
                <c:pt idx="239">
                  <c:v>1241</c:v>
                </c:pt>
                <c:pt idx="240">
                  <c:v>1187</c:v>
                </c:pt>
                <c:pt idx="241">
                  <c:v>1141</c:v>
                </c:pt>
                <c:pt idx="242">
                  <c:v>1147</c:v>
                </c:pt>
                <c:pt idx="243">
                  <c:v>1138</c:v>
                </c:pt>
                <c:pt idx="244">
                  <c:v>1134</c:v>
                </c:pt>
                <c:pt idx="245">
                  <c:v>1062</c:v>
                </c:pt>
                <c:pt idx="246">
                  <c:v>991</c:v>
                </c:pt>
                <c:pt idx="247" formatCode="General">
                  <c:v>933</c:v>
                </c:pt>
                <c:pt idx="248" formatCode="General">
                  <c:v>873</c:v>
                </c:pt>
                <c:pt idx="249" formatCode="General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F71-4F3F-B6D3-283E975E68D4}"/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6 675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F71-4F3F-B6D3-283E975E6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Sheet1!$B$2:$B$251</c:f>
              <c:numCache>
                <c:formatCode>#,##0</c:formatCode>
                <c:ptCount val="25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Sheet1!$C$2:$C$251</c:f>
              <c:numCache>
                <c:formatCode>#,##0</c:formatCode>
                <c:ptCount val="25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Sheet1!$D$2:$D$251</c:f>
              <c:numCache>
                <c:formatCode>#,##0</c:formatCode>
                <c:ptCount val="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17</c:v>
                </c:pt>
                <c:pt idx="246" formatCode="General">
                  <c:v>18</c:v>
                </c:pt>
                <c:pt idx="247" formatCode="General">
                  <c:v>19</c:v>
                </c:pt>
                <c:pt idx="248" formatCode="General">
                  <c:v>16</c:v>
                </c:pt>
                <c:pt idx="249" formatCode="General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Sheet1!$B$2:$B$251</c:f>
              <c:numCache>
                <c:formatCode>#,##0</c:formatCode>
                <c:ptCount val="25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m/d/yyyy">
                  <c:v>49</c:v>
                </c:pt>
                <c:pt idx="244" formatCode="m/d/yyyy">
                  <c:v>48</c:v>
                </c:pt>
                <c:pt idx="245" formatCode="m/d/yyyy">
                  <c:v>51</c:v>
                </c:pt>
                <c:pt idx="246" formatCode="m/d/yyyy">
                  <c:v>48</c:v>
                </c:pt>
                <c:pt idx="247" formatCode="m/d/yyyy">
                  <c:v>50</c:v>
                </c:pt>
                <c:pt idx="248" formatCode="m/d/yyyy">
                  <c:v>52</c:v>
                </c:pt>
                <c:pt idx="249" formatCode="m/d/yyyy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Sheet1!$C$2:$C$251</c:f>
              <c:numCache>
                <c:formatCode>#,##0</c:formatCode>
                <c:ptCount val="25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Sheet1!$D$2:$D$251</c:f>
              <c:numCache>
                <c:formatCode>#,##0</c:formatCode>
                <c:ptCount val="25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1265</c:v>
                </c:pt>
                <c:pt idx="171">
                  <c:v>1269</c:v>
                </c:pt>
                <c:pt idx="172">
                  <c:v>1267</c:v>
                </c:pt>
                <c:pt idx="173">
                  <c:v>1280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1821</c:v>
                </c:pt>
                <c:pt idx="192">
                  <c:v>1833</c:v>
                </c:pt>
                <c:pt idx="193">
                  <c:v>1782</c:v>
                </c:pt>
                <c:pt idx="194">
                  <c:v>1829</c:v>
                </c:pt>
                <c:pt idx="195">
                  <c:v>1886</c:v>
                </c:pt>
                <c:pt idx="196">
                  <c:v>1893</c:v>
                </c:pt>
                <c:pt idx="197">
                  <c:v>1861</c:v>
                </c:pt>
                <c:pt idx="198">
                  <c:v>1859</c:v>
                </c:pt>
                <c:pt idx="199">
                  <c:v>1818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1643</c:v>
                </c:pt>
                <c:pt idx="208">
                  <c:v>1652</c:v>
                </c:pt>
                <c:pt idx="209">
                  <c:v>1662</c:v>
                </c:pt>
                <c:pt idx="210">
                  <c:v>1612</c:v>
                </c:pt>
                <c:pt idx="211">
                  <c:v>1553</c:v>
                </c:pt>
                <c:pt idx="212">
                  <c:v>1505</c:v>
                </c:pt>
                <c:pt idx="213">
                  <c:v>1424</c:v>
                </c:pt>
                <c:pt idx="214">
                  <c:v>1399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1363</c:v>
                </c:pt>
                <c:pt idx="219">
                  <c:v>1314</c:v>
                </c:pt>
                <c:pt idx="220">
                  <c:v>1236</c:v>
                </c:pt>
                <c:pt idx="221">
                  <c:v>1220</c:v>
                </c:pt>
                <c:pt idx="222">
                  <c:v>1203</c:v>
                </c:pt>
                <c:pt idx="223">
                  <c:v>1189</c:v>
                </c:pt>
                <c:pt idx="224">
                  <c:v>1160</c:v>
                </c:pt>
                <c:pt idx="225">
                  <c:v>1116</c:v>
                </c:pt>
                <c:pt idx="226">
                  <c:v>1037</c:v>
                </c:pt>
                <c:pt idx="227">
                  <c:v>1016</c:v>
                </c:pt>
                <c:pt idx="228">
                  <c:v>976</c:v>
                </c:pt>
                <c:pt idx="229">
                  <c:v>978</c:v>
                </c:pt>
                <c:pt idx="230">
                  <c:v>997</c:v>
                </c:pt>
                <c:pt idx="231">
                  <c:v>946</c:v>
                </c:pt>
                <c:pt idx="232">
                  <c:v>912</c:v>
                </c:pt>
                <c:pt idx="233">
                  <c:v>837</c:v>
                </c:pt>
                <c:pt idx="234">
                  <c:v>790</c:v>
                </c:pt>
                <c:pt idx="235">
                  <c:v>754</c:v>
                </c:pt>
                <c:pt idx="236">
                  <c:v>764</c:v>
                </c:pt>
                <c:pt idx="237">
                  <c:v>742</c:v>
                </c:pt>
                <c:pt idx="238">
                  <c:v>716</c:v>
                </c:pt>
                <c:pt idx="239">
                  <c:v>691</c:v>
                </c:pt>
                <c:pt idx="240">
                  <c:v>640</c:v>
                </c:pt>
                <c:pt idx="241">
                  <c:v>581</c:v>
                </c:pt>
                <c:pt idx="242">
                  <c:v>560</c:v>
                </c:pt>
                <c:pt idx="243" formatCode="General">
                  <c:v>566</c:v>
                </c:pt>
                <c:pt idx="244" formatCode="General">
                  <c:v>572</c:v>
                </c:pt>
                <c:pt idx="245" formatCode="General">
                  <c:v>548</c:v>
                </c:pt>
                <c:pt idx="246" formatCode="General">
                  <c:v>497</c:v>
                </c:pt>
                <c:pt idx="247" formatCode="General">
                  <c:v>468</c:v>
                </c:pt>
                <c:pt idx="248" formatCode="General">
                  <c:v>441</c:v>
                </c:pt>
                <c:pt idx="249" formatCode="General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1 586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Sheet1!$B$2:$B$251</c:f>
              <c:numCache>
                <c:formatCode>#,##0</c:formatCode>
                <c:ptCount val="25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Sheet1!$A$2:$A$251</c:f>
              <c:numCache>
                <c:formatCode>m/d/yyyy</c:formatCode>
                <c:ptCount val="25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</c:numCache>
            </c:numRef>
          </c:cat>
          <c:val>
            <c:numRef>
              <c:f>Sheet1!$C$2:$C$251</c:f>
              <c:numCache>
                <c:formatCode>#,##0</c:formatCode>
                <c:ptCount val="25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09.05.2021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09.05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01500117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21586111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89304074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896032573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125524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9171643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665</cp:revision>
  <dcterms:created xsi:type="dcterms:W3CDTF">2020-08-08T14:25:07Z</dcterms:created>
  <dcterms:modified xsi:type="dcterms:W3CDTF">2021-05-09T03:36:38Z</dcterms:modified>
</cp:coreProperties>
</file>