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47" r:id="rId5"/>
    <p:sldMasterId id="2147483758" r:id="rId6"/>
  </p:sldMasterIdLst>
  <p:notesMasterIdLst>
    <p:notesMasterId r:id="rId47"/>
  </p:notesMasterIdLst>
  <p:sldIdLst>
    <p:sldId id="1624" r:id="rId7"/>
    <p:sldId id="1783" r:id="rId8"/>
    <p:sldId id="1852" r:id="rId9"/>
    <p:sldId id="1856" r:id="rId10"/>
    <p:sldId id="1857" r:id="rId11"/>
    <p:sldId id="1858" r:id="rId12"/>
    <p:sldId id="1859" r:id="rId13"/>
    <p:sldId id="1670" r:id="rId14"/>
    <p:sldId id="1860" r:id="rId15"/>
    <p:sldId id="1861" r:id="rId16"/>
    <p:sldId id="1801" r:id="rId17"/>
    <p:sldId id="1862" r:id="rId18"/>
    <p:sldId id="1863" r:id="rId19"/>
    <p:sldId id="1803" r:id="rId20"/>
    <p:sldId id="1808" r:id="rId21"/>
    <p:sldId id="1810" r:id="rId22"/>
    <p:sldId id="1864" r:id="rId23"/>
    <p:sldId id="1865" r:id="rId24"/>
    <p:sldId id="1866" r:id="rId25"/>
    <p:sldId id="1867" r:id="rId26"/>
    <p:sldId id="1868" r:id="rId27"/>
    <p:sldId id="1804" r:id="rId28"/>
    <p:sldId id="1832" r:id="rId29"/>
    <p:sldId id="1869" r:id="rId30"/>
    <p:sldId id="1834" r:id="rId31"/>
    <p:sldId id="1870" r:id="rId32"/>
    <p:sldId id="1836" r:id="rId33"/>
    <p:sldId id="1877" r:id="rId34"/>
    <p:sldId id="1876" r:id="rId35"/>
    <p:sldId id="1871" r:id="rId36"/>
    <p:sldId id="1872" r:id="rId37"/>
    <p:sldId id="1873" r:id="rId38"/>
    <p:sldId id="1874" r:id="rId39"/>
    <p:sldId id="1875" r:id="rId40"/>
    <p:sldId id="1702" r:id="rId41"/>
    <p:sldId id="1703" r:id="rId42"/>
    <p:sldId id="1878" r:id="rId43"/>
    <p:sldId id="1879" r:id="rId44"/>
    <p:sldId id="1880" r:id="rId45"/>
    <p:sldId id="1881" r:id="rId46"/>
  </p:sldIdLst>
  <p:sldSz cx="12192000" cy="6858000"/>
  <p:notesSz cx="6858000" cy="9144000"/>
  <p:custDataLst>
    <p:tags r:id="rId4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312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gs" Target="tags/tag1.xml"/><Relationship Id="rId8" Type="http://schemas.openxmlformats.org/officeDocument/2006/relationships/slide" Target="slides/slide2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5582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1306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2167</c:v>
                </c:pt>
                <c:pt idx="30">
                  <c:v>1171</c:v>
                </c:pt>
                <c:pt idx="31">
                  <c:v>508</c:v>
                </c:pt>
                <c:pt idx="32">
                  <c:v>2218</c:v>
                </c:pt>
                <c:pt idx="33">
                  <c:v>2419</c:v>
                </c:pt>
                <c:pt idx="34">
                  <c:v>1869</c:v>
                </c:pt>
                <c:pt idx="35">
                  <c:v>1574</c:v>
                </c:pt>
                <c:pt idx="36">
                  <c:v>1636</c:v>
                </c:pt>
                <c:pt idx="37">
                  <c:v>721</c:v>
                </c:pt>
                <c:pt idx="38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6309</c:v>
                </c:pt>
                <c:pt idx="1">
                  <c:v>6340</c:v>
                </c:pt>
                <c:pt idx="2">
                  <c:v>6426</c:v>
                </c:pt>
                <c:pt idx="3">
                  <c:v>6524</c:v>
                </c:pt>
                <c:pt idx="4">
                  <c:v>6543</c:v>
                </c:pt>
                <c:pt idx="5">
                  <c:v>6143</c:v>
                </c:pt>
                <c:pt idx="6">
                  <c:v>6351</c:v>
                </c:pt>
                <c:pt idx="7">
                  <c:v>7046</c:v>
                </c:pt>
                <c:pt idx="8">
                  <c:v>7077</c:v>
                </c:pt>
                <c:pt idx="9">
                  <c:v>7169</c:v>
                </c:pt>
                <c:pt idx="10">
                  <c:v>7385</c:v>
                </c:pt>
                <c:pt idx="11">
                  <c:v>7483</c:v>
                </c:pt>
                <c:pt idx="12">
                  <c:v>7188</c:v>
                </c:pt>
                <c:pt idx="13">
                  <c:v>7452</c:v>
                </c:pt>
                <c:pt idx="14">
                  <c:v>8258</c:v>
                </c:pt>
                <c:pt idx="15">
                  <c:v>8440</c:v>
                </c:pt>
                <c:pt idx="16">
                  <c:v>8384</c:v>
                </c:pt>
                <c:pt idx="17">
                  <c:v>8390</c:v>
                </c:pt>
                <c:pt idx="18">
                  <c:v>8454</c:v>
                </c:pt>
                <c:pt idx="19">
                  <c:v>8110</c:v>
                </c:pt>
                <c:pt idx="20">
                  <c:v>8335</c:v>
                </c:pt>
                <c:pt idx="21">
                  <c:v>9010</c:v>
                </c:pt>
                <c:pt idx="22">
                  <c:v>8984</c:v>
                </c:pt>
                <c:pt idx="23">
                  <c:v>9004</c:v>
                </c:pt>
                <c:pt idx="24">
                  <c:v>8967</c:v>
                </c:pt>
                <c:pt idx="25">
                  <c:v>8935</c:v>
                </c:pt>
                <c:pt idx="26">
                  <c:v>8535</c:v>
                </c:pt>
                <c:pt idx="27">
                  <c:v>8749</c:v>
                </c:pt>
                <c:pt idx="28">
                  <c:v>9465</c:v>
                </c:pt>
                <c:pt idx="29">
                  <c:v>9333</c:v>
                </c:pt>
                <c:pt idx="30">
                  <c:v>9161</c:v>
                </c:pt>
                <c:pt idx="31">
                  <c:v>8955</c:v>
                </c:pt>
                <c:pt idx="32">
                  <c:v>8763</c:v>
                </c:pt>
                <c:pt idx="33">
                  <c:v>8203</c:v>
                </c:pt>
                <c:pt idx="34">
                  <c:v>8316</c:v>
                </c:pt>
                <c:pt idx="35">
                  <c:v>8952</c:v>
                </c:pt>
                <c:pt idx="36">
                  <c:v>8619</c:v>
                </c:pt>
                <c:pt idx="37">
                  <c:v>8302</c:v>
                </c:pt>
                <c:pt idx="38">
                  <c:v>8145</c:v>
                </c:pt>
                <c:pt idx="39">
                  <c:v>8021</c:v>
                </c:pt>
                <c:pt idx="40">
                  <c:v>7501</c:v>
                </c:pt>
                <c:pt idx="41">
                  <c:v>7551</c:v>
                </c:pt>
                <c:pt idx="42">
                  <c:v>8091</c:v>
                </c:pt>
                <c:pt idx="43">
                  <c:v>7825</c:v>
                </c:pt>
                <c:pt idx="44">
                  <c:v>7506</c:v>
                </c:pt>
                <c:pt idx="45">
                  <c:v>7199</c:v>
                </c:pt>
                <c:pt idx="46">
                  <c:v>6372</c:v>
                </c:pt>
                <c:pt idx="47">
                  <c:v>6224</c:v>
                </c:pt>
                <c:pt idx="48">
                  <c:v>6319</c:v>
                </c:pt>
                <c:pt idx="49">
                  <c:v>6386</c:v>
                </c:pt>
                <c:pt idx="50">
                  <c:v>7061</c:v>
                </c:pt>
                <c:pt idx="51">
                  <c:v>6706</c:v>
                </c:pt>
                <c:pt idx="52">
                  <c:v>6230</c:v>
                </c:pt>
                <c:pt idx="53">
                  <c:v>5915</c:v>
                </c:pt>
                <c:pt idx="54">
                  <c:v>5279</c:v>
                </c:pt>
                <c:pt idx="55">
                  <c:v>5233</c:v>
                </c:pt>
                <c:pt idx="56">
                  <c:v>5525</c:v>
                </c:pt>
                <c:pt idx="57">
                  <c:v>5217</c:v>
                </c:pt>
                <c:pt idx="58">
                  <c:v>4917</c:v>
                </c:pt>
                <c:pt idx="59">
                  <c:v>4661</c:v>
                </c:pt>
                <c:pt idx="60">
                  <c:v>4413</c:v>
                </c:pt>
                <c:pt idx="61">
                  <c:v>4017</c:v>
                </c:pt>
                <c:pt idx="62">
                  <c:v>4025</c:v>
                </c:pt>
                <c:pt idx="63">
                  <c:v>4301</c:v>
                </c:pt>
                <c:pt idx="64">
                  <c:v>4132</c:v>
                </c:pt>
                <c:pt idx="65">
                  <c:v>3972</c:v>
                </c:pt>
                <c:pt idx="66">
                  <c:v>3740</c:v>
                </c:pt>
                <c:pt idx="67">
                  <c:v>3529</c:v>
                </c:pt>
                <c:pt idx="68">
                  <c:v>3178</c:v>
                </c:pt>
                <c:pt idx="69">
                  <c:v>3177</c:v>
                </c:pt>
                <c:pt idx="70">
                  <c:v>3328</c:v>
                </c:pt>
                <c:pt idx="71">
                  <c:v>3159</c:v>
                </c:pt>
                <c:pt idx="72">
                  <c:v>3014</c:v>
                </c:pt>
                <c:pt idx="73">
                  <c:v>2850</c:v>
                </c:pt>
                <c:pt idx="74">
                  <c:v>2689</c:v>
                </c:pt>
                <c:pt idx="75">
                  <c:v>2487</c:v>
                </c:pt>
                <c:pt idx="76">
                  <c:v>2514</c:v>
                </c:pt>
                <c:pt idx="77">
                  <c:v>2712</c:v>
                </c:pt>
                <c:pt idx="78">
                  <c:v>2543</c:v>
                </c:pt>
                <c:pt idx="79">
                  <c:v>2355</c:v>
                </c:pt>
                <c:pt idx="80">
                  <c:v>2205</c:v>
                </c:pt>
                <c:pt idx="81">
                  <c:v>2091</c:v>
                </c:pt>
                <c:pt idx="82">
                  <c:v>1871</c:v>
                </c:pt>
                <c:pt idx="83">
                  <c:v>1820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7426.8491842441945</c:v>
                </c:pt>
                <c:pt idx="11">
                  <c:v>7641.2885885599235</c:v>
                </c:pt>
                <c:pt idx="12">
                  <c:v>7858.7733974309403</c:v>
                </c:pt>
                <c:pt idx="13">
                  <c:v>8080.8756470241578</c:v>
                </c:pt>
                <c:pt idx="14">
                  <c:v>8303.7918340452834</c:v>
                </c:pt>
                <c:pt idx="15">
                  <c:v>8520.4495690051208</c:v>
                </c:pt>
                <c:pt idx="16">
                  <c:v>8729.2493516752984</c:v>
                </c:pt>
                <c:pt idx="17">
                  <c:v>8923.2127582981848</c:v>
                </c:pt>
                <c:pt idx="18">
                  <c:v>9094.9550504792642</c:v>
                </c:pt>
                <c:pt idx="19">
                  <c:v>9244.2984538285218</c:v>
                </c:pt>
                <c:pt idx="20">
                  <c:v>9371.4411388932676</c:v>
                </c:pt>
                <c:pt idx="21">
                  <c:v>9472.5884748683129</c:v>
                </c:pt>
                <c:pt idx="22">
                  <c:v>9546.1786250814639</c:v>
                </c:pt>
                <c:pt idx="23">
                  <c:v>9593.6506055808859</c:v>
                </c:pt>
                <c:pt idx="24">
                  <c:v>9617.2526729955462</c:v>
                </c:pt>
                <c:pt idx="25">
                  <c:v>9619.1771934930184</c:v>
                </c:pt>
                <c:pt idx="26">
                  <c:v>9600.5731324596945</c:v>
                </c:pt>
                <c:pt idx="27">
                  <c:v>9562.0426167209662</c:v>
                </c:pt>
                <c:pt idx="28">
                  <c:v>9503.5506228442719</c:v>
                </c:pt>
                <c:pt idx="29">
                  <c:v>9426.8062612804042</c:v>
                </c:pt>
                <c:pt idx="30">
                  <c:v>9333.9796280685005</c:v>
                </c:pt>
                <c:pt idx="31">
                  <c:v>9226.8100015593973</c:v>
                </c:pt>
                <c:pt idx="32">
                  <c:v>9106.5364321818051</c:v>
                </c:pt>
                <c:pt idx="33">
                  <c:v>8974.6868556154459</c:v>
                </c:pt>
                <c:pt idx="34">
                  <c:v>8833.0057791238651</c:v>
                </c:pt>
                <c:pt idx="35">
                  <c:v>8682.4813127953385</c:v>
                </c:pt>
                <c:pt idx="36">
                  <c:v>8524.4538241035316</c:v>
                </c:pt>
                <c:pt idx="37">
                  <c:v>8360.0207496982239</c:v>
                </c:pt>
                <c:pt idx="38">
                  <c:v>8190.0100184020584</c:v>
                </c:pt>
                <c:pt idx="39">
                  <c:v>8015.5164645318864</c:v>
                </c:pt>
                <c:pt idx="40">
                  <c:v>7837.5822790957545</c:v>
                </c:pt>
                <c:pt idx="41">
                  <c:v>7656.9110186796343</c:v>
                </c:pt>
                <c:pt idx="42">
                  <c:v>7474.1573623288295</c:v>
                </c:pt>
                <c:pt idx="43">
                  <c:v>7290.0887941771989</c:v>
                </c:pt>
                <c:pt idx="44">
                  <c:v>7105.2529061667101</c:v>
                </c:pt>
                <c:pt idx="45">
                  <c:v>6920.1492689128791</c:v>
                </c:pt>
                <c:pt idx="46">
                  <c:v>6735.342094785774</c:v>
                </c:pt>
                <c:pt idx="47">
                  <c:v>6551.1772442467136</c:v>
                </c:pt>
                <c:pt idx="48">
                  <c:v>6369.6818716982752</c:v>
                </c:pt>
                <c:pt idx="49">
                  <c:v>6191.14257632717</c:v>
                </c:pt>
                <c:pt idx="50">
                  <c:v>6015.6800914217065</c:v>
                </c:pt>
                <c:pt idx="51">
                  <c:v>5843.4320802559569</c:v>
                </c:pt>
                <c:pt idx="52">
                  <c:v>5674.4870437275986</c:v>
                </c:pt>
                <c:pt idx="53">
                  <c:v>5508.8876394518329</c:v>
                </c:pt>
                <c:pt idx="54">
                  <c:v>5346.7253900737824</c:v>
                </c:pt>
                <c:pt idx="55">
                  <c:v>5188.0885085985356</c:v>
                </c:pt>
                <c:pt idx="56">
                  <c:v>5033.0442936686341</c:v>
                </c:pt>
                <c:pt idx="57">
                  <c:v>4881.6233763704449</c:v>
                </c:pt>
                <c:pt idx="58">
                  <c:v>4733.8492870612527</c:v>
                </c:pt>
                <c:pt idx="59">
                  <c:v>4589.7525521492007</c:v>
                </c:pt>
                <c:pt idx="60">
                  <c:v>4449.3294123228152</c:v>
                </c:pt>
                <c:pt idx="61">
                  <c:v>4312.5383723072573</c:v>
                </c:pt>
                <c:pt idx="62">
                  <c:v>4179.2096796089745</c:v>
                </c:pt>
                <c:pt idx="63">
                  <c:v>4049.1892020755904</c:v>
                </c:pt>
                <c:pt idx="64">
                  <c:v>3922.5826558302429</c:v>
                </c:pt>
                <c:pt idx="65">
                  <c:v>3799.420499892321</c:v>
                </c:pt>
                <c:pt idx="66">
                  <c:v>3679.6823541430986</c:v>
                </c:pt>
                <c:pt idx="67">
                  <c:v>3563.364926006409</c:v>
                </c:pt>
                <c:pt idx="68">
                  <c:v>3450.4609229791427</c:v>
                </c:pt>
                <c:pt idx="69">
                  <c:v>3340.9201847728</c:v>
                </c:pt>
                <c:pt idx="70">
                  <c:v>3234.7102726468447</c:v>
                </c:pt>
                <c:pt idx="71">
                  <c:v>3132.5180477344002</c:v>
                </c:pt>
                <c:pt idx="72">
                  <c:v>3034.8192170870798</c:v>
                </c:pt>
                <c:pt idx="73">
                  <c:v>2941.8625687581357</c:v>
                </c:pt>
                <c:pt idx="74">
                  <c:v>2853.76379202818</c:v>
                </c:pt>
                <c:pt idx="75">
                  <c:v>2770.5602045381074</c:v>
                </c:pt>
                <c:pt idx="76">
                  <c:v>2692.246918019508</c:v>
                </c:pt>
                <c:pt idx="77">
                  <c:v>2618.798193780673</c:v>
                </c:pt>
                <c:pt idx="78">
                  <c:v>2550.1883841627828</c:v>
                </c:pt>
                <c:pt idx="79">
                  <c:v>2486.3734739102861</c:v>
                </c:pt>
                <c:pt idx="80">
                  <c:v>2427.258546612135</c:v>
                </c:pt>
                <c:pt idx="81">
                  <c:v>2372.6864885357445</c:v>
                </c:pt>
                <c:pt idx="82">
                  <c:v>2322.4479529265518</c:v>
                </c:pt>
                <c:pt idx="83">
                  <c:v>2276.3013321467274</c:v>
                </c:pt>
                <c:pt idx="84">
                  <c:v>2233.9649761603914</c:v>
                </c:pt>
                <c:pt idx="85">
                  <c:v>2195.1326465706366</c:v>
                </c:pt>
                <c:pt idx="86">
                  <c:v>2159.4861666696311</c:v>
                </c:pt>
                <c:pt idx="87">
                  <c:v>2126.7073747377999</c:v>
                </c:pt>
                <c:pt idx="88">
                  <c:v>2096.4868292186015</c:v>
                </c:pt>
                <c:pt idx="89">
                  <c:v>2068.5296363381899</c:v>
                </c:pt>
                <c:pt idx="90">
                  <c:v>2042.5561249189477</c:v>
                </c:pt>
                <c:pt idx="91">
                  <c:v>2018.3022020011899</c:v>
                </c:pt>
                <c:pt idx="92">
                  <c:v>1995.518722848054</c:v>
                </c:pt>
                <c:pt idx="93">
                  <c:v>1973.9787205801392</c:v>
                </c:pt>
                <c:pt idx="94">
                  <c:v>1953.4805919230546</c:v>
                </c:pt>
                <c:pt idx="95">
                  <c:v>1933.8480410093039</c:v>
                </c:pt>
                <c:pt idx="96">
                  <c:v>1914.9280024510178</c:v>
                </c:pt>
                <c:pt idx="97">
                  <c:v>1896.5870016107658</c:v>
                </c:pt>
                <c:pt idx="98">
                  <c:v>1878.7245339652259</c:v>
                </c:pt>
                <c:pt idx="99">
                  <c:v>1861.2655973864325</c:v>
                </c:pt>
                <c:pt idx="100">
                  <c:v>1844.1534808529698</c:v>
                </c:pt>
                <c:pt idx="101">
                  <c:v>1827.3448641063899</c:v>
                </c:pt>
                <c:pt idx="102">
                  <c:v>1810.8058850418565</c:v>
                </c:pt>
                <c:pt idx="103">
                  <c:v>1794.5103092201423</c:v>
                </c:pt>
                <c:pt idx="104">
                  <c:v>1778.4376019176916</c:v>
                </c:pt>
                <c:pt idx="105">
                  <c:v>1762.5711082779626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7390.376078888994</c:v>
                </c:pt>
                <c:pt idx="11">
                  <c:v>7560.5663616120992</c:v>
                </c:pt>
                <c:pt idx="12">
                  <c:v>7731.759888923496</c:v>
                </c:pt>
                <c:pt idx="13">
                  <c:v>7906.3614437905435</c:v>
                </c:pt>
                <c:pt idx="14">
                  <c:v>8081.0306685990772</c:v>
                </c:pt>
                <c:pt idx="15">
                  <c:v>8248.8358272626447</c:v>
                </c:pt>
                <c:pt idx="16">
                  <c:v>8408.4235352037649</c:v>
                </c:pt>
                <c:pt idx="17">
                  <c:v>8553.4595334598653</c:v>
                </c:pt>
                <c:pt idx="18">
                  <c:v>8677.5263222338017</c:v>
                </c:pt>
                <c:pt idx="19">
                  <c:v>8780.8848523242159</c:v>
                </c:pt>
                <c:pt idx="20">
                  <c:v>8864.5370259415486</c:v>
                </c:pt>
                <c:pt idx="21">
                  <c:v>8925.6691299824433</c:v>
                </c:pt>
                <c:pt idx="22">
                  <c:v>8962.8370098400901</c:v>
                </c:pt>
                <c:pt idx="23">
                  <c:v>8977.1357322977565</c:v>
                </c:pt>
                <c:pt idx="24">
                  <c:v>8970.5099558108395</c:v>
                </c:pt>
                <c:pt idx="25">
                  <c:v>8944.9483710805962</c:v>
                </c:pt>
                <c:pt idx="26">
                  <c:v>8901.2184566174383</c:v>
                </c:pt>
                <c:pt idx="27">
                  <c:v>8839.545984773391</c:v>
                </c:pt>
                <c:pt idx="28">
                  <c:v>8759.6368819682466</c:v>
                </c:pt>
                <c:pt idx="29">
                  <c:v>8662.9599938767187</c:v>
                </c:pt>
                <c:pt idx="30">
                  <c:v>8551.5235222076753</c:v>
                </c:pt>
                <c:pt idx="31">
                  <c:v>8426.8782468293412</c:v>
                </c:pt>
                <c:pt idx="32">
                  <c:v>8289.9503448128726</c:v>
                </c:pt>
                <c:pt idx="33">
                  <c:v>8141.8268934944235</c:v>
                </c:pt>
                <c:pt idx="34">
                  <c:v>7983.9742670862415</c:v>
                </c:pt>
                <c:pt idx="35">
                  <c:v>7817.336781502192</c:v>
                </c:pt>
                <c:pt idx="36">
                  <c:v>7643.2841439087324</c:v>
                </c:pt>
                <c:pt idx="37">
                  <c:v>7462.8807235054155</c:v>
                </c:pt>
                <c:pt idx="38">
                  <c:v>7276.9664777328026</c:v>
                </c:pt>
                <c:pt idx="39">
                  <c:v>7086.6495252608902</c:v>
                </c:pt>
                <c:pt idx="40">
                  <c:v>6893.023133288345</c:v>
                </c:pt>
                <c:pt idx="41">
                  <c:v>6696.9343451260074</c:v>
                </c:pt>
                <c:pt idx="42">
                  <c:v>6499.1881300981377</c:v>
                </c:pt>
                <c:pt idx="43">
                  <c:v>6300.7258193655734</c:v>
                </c:pt>
                <c:pt idx="44">
                  <c:v>6102.2622422534714</c:v>
                </c:pt>
                <c:pt idx="45">
                  <c:v>5904.4599146211976</c:v>
                </c:pt>
                <c:pt idx="46">
                  <c:v>5708.0332198479173</c:v>
                </c:pt>
                <c:pt idx="47">
                  <c:v>5513.4814572506493</c:v>
                </c:pt>
                <c:pt idx="48">
                  <c:v>5322.7011502115347</c:v>
                </c:pt>
                <c:pt idx="49">
                  <c:v>5136.0989921154878</c:v>
                </c:pt>
                <c:pt idx="50">
                  <c:v>4953.9156434867891</c:v>
                </c:pt>
                <c:pt idx="51">
                  <c:v>4776.3712721748889</c:v>
                </c:pt>
                <c:pt idx="52">
                  <c:v>4603.6305168492181</c:v>
                </c:pt>
                <c:pt idx="53">
                  <c:v>4435.809941559769</c:v>
                </c:pt>
                <c:pt idx="54">
                  <c:v>4272.9564371910619</c:v>
                </c:pt>
                <c:pt idx="55">
                  <c:v>4115.0384719323229</c:v>
                </c:pt>
                <c:pt idx="56">
                  <c:v>3961.9641177195499</c:v>
                </c:pt>
                <c:pt idx="57">
                  <c:v>3813.5845495850799</c:v>
                </c:pt>
                <c:pt idx="58">
                  <c:v>3669.7408370515359</c:v>
                </c:pt>
                <c:pt idx="59">
                  <c:v>3530.2881179976384</c:v>
                </c:pt>
                <c:pt idx="60">
                  <c:v>3395.1171497090209</c:v>
                </c:pt>
                <c:pt idx="61">
                  <c:v>3264.1483301280509</c:v>
                </c:pt>
                <c:pt idx="62">
                  <c:v>3137.2160545631791</c:v>
                </c:pt>
                <c:pt idx="63">
                  <c:v>3014.1802134697659</c:v>
                </c:pt>
                <c:pt idx="64">
                  <c:v>2895.0883333579691</c:v>
                </c:pt>
                <c:pt idx="65">
                  <c:v>2779.8923620749533</c:v>
                </c:pt>
                <c:pt idx="66">
                  <c:v>2668.513455558385</c:v>
                </c:pt>
                <c:pt idx="67">
                  <c:v>2560.9187104228104</c:v>
                </c:pt>
                <c:pt idx="68">
                  <c:v>2457.104579352324</c:v>
                </c:pt>
                <c:pt idx="69">
                  <c:v>2357.0409803930156</c:v>
                </c:pt>
                <c:pt idx="70">
                  <c:v>2260.7080044390395</c:v>
                </c:pt>
                <c:pt idx="71">
                  <c:v>2168.5236942264246</c:v>
                </c:pt>
                <c:pt idx="72">
                  <c:v>2080.7339332177116</c:v>
                </c:pt>
                <c:pt idx="73">
                  <c:v>1997.4336124521719</c:v>
                </c:pt>
                <c:pt idx="74">
                  <c:v>1918.6324270671246</c:v>
                </c:pt>
                <c:pt idx="75">
                  <c:v>1844.2905732759427</c:v>
                </c:pt>
                <c:pt idx="76">
                  <c:v>1774.3407353181883</c:v>
                </c:pt>
                <c:pt idx="77">
                  <c:v>1708.6961356804984</c:v>
                </c:pt>
                <c:pt idx="78">
                  <c:v>1647.2488107708523</c:v>
                </c:pt>
                <c:pt idx="79">
                  <c:v>1589.8597401378745</c:v>
                </c:pt>
                <c:pt idx="80">
                  <c:v>1536.3621653024416</c:v>
                </c:pt>
                <c:pt idx="81">
                  <c:v>1486.5615048056395</c:v>
                </c:pt>
                <c:pt idx="82">
                  <c:v>1440.2383156176234</c:v>
                </c:pt>
                <c:pt idx="83">
                  <c:v>1397.0711114147584</c:v>
                </c:pt>
                <c:pt idx="84">
                  <c:v>1356.6775706780152</c:v>
                </c:pt>
                <c:pt idx="85">
                  <c:v>1318.6556962910968</c:v>
                </c:pt>
                <c:pt idx="86">
                  <c:v>1282.6038164750046</c:v>
                </c:pt>
                <c:pt idx="87">
                  <c:v>1248.16780305578</c:v>
                </c:pt>
                <c:pt idx="88">
                  <c:v>1215.0369875384508</c:v>
                </c:pt>
                <c:pt idx="89">
                  <c:v>1182.9366880523062</c:v>
                </c:pt>
                <c:pt idx="90">
                  <c:v>1151.6216380273365</c:v>
                </c:pt>
                <c:pt idx="91">
                  <c:v>1120.8733152870509</c:v>
                </c:pt>
                <c:pt idx="92">
                  <c:v>1090.5579626511567</c:v>
                </c:pt>
                <c:pt idx="93">
                  <c:v>1060.6079443164761</c:v>
                </c:pt>
                <c:pt idx="94">
                  <c:v>1031.0022258806455</c:v>
                </c:pt>
                <c:pt idx="95">
                  <c:v>1001.7507720976462</c:v>
                </c:pt>
                <c:pt idx="96">
                  <c:v>972.88267690425448</c:v>
                </c:pt>
                <c:pt idx="97">
                  <c:v>944.43700909276265</c:v>
                </c:pt>
                <c:pt idx="98">
                  <c:v>916.45759145203431</c:v>
                </c:pt>
                <c:pt idx="99">
                  <c:v>888.9921957573946</c:v>
                </c:pt>
                <c:pt idx="100">
                  <c:v>862.09603725550801</c:v>
                </c:pt>
                <c:pt idx="101">
                  <c:v>835.82544682989305</c:v>
                </c:pt>
                <c:pt idx="102">
                  <c:v>810.23205399591552</c:v>
                </c:pt>
                <c:pt idx="103">
                  <c:v>785.35943292395098</c:v>
                </c:pt>
                <c:pt idx="104">
                  <c:v>761.24232753317153</c:v>
                </c:pt>
                <c:pt idx="105">
                  <c:v>737.90723586154252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7927.5036554373874</c:v>
                </c:pt>
                <c:pt idx="13">
                  <c:v>8178.8407071724523</c:v>
                </c:pt>
                <c:pt idx="14">
                  <c:v>8433.2297068548633</c:v>
                </c:pt>
                <c:pt idx="15">
                  <c:v>8683.4860314971902</c:v>
                </c:pt>
                <c:pt idx="16">
                  <c:v>8927.8341552411457</c:v>
                </c:pt>
                <c:pt idx="17">
                  <c:v>9158.9015366558306</c:v>
                </c:pt>
                <c:pt idx="18">
                  <c:v>9368.663691722064</c:v>
                </c:pt>
                <c:pt idx="19">
                  <c:v>9556.5085497429736</c:v>
                </c:pt>
                <c:pt idx="20">
                  <c:v>9721.9991608728033</c:v>
                </c:pt>
                <c:pt idx="21">
                  <c:v>9860.604538894615</c:v>
                </c:pt>
                <c:pt idx="22">
                  <c:v>9970.409506576616</c:v>
                </c:pt>
                <c:pt idx="23">
                  <c:v>10052.722249482642</c:v>
                </c:pt>
                <c:pt idx="24">
                  <c:v>10109.642928074862</c:v>
                </c:pt>
                <c:pt idx="25">
                  <c:v>10143.178943764886</c:v>
                </c:pt>
                <c:pt idx="26">
                  <c:v>10154.409892875401</c:v>
                </c:pt>
                <c:pt idx="27">
                  <c:v>10143.913370193412</c:v>
                </c:pt>
                <c:pt idx="28">
                  <c:v>10111.628752794104</c:v>
                </c:pt>
                <c:pt idx="29">
                  <c:v>10059.250531358719</c:v>
                </c:pt>
                <c:pt idx="30">
                  <c:v>9988.9190624145431</c:v>
                </c:pt>
                <c:pt idx="31">
                  <c:v>9902.3514265336453</c:v>
                </c:pt>
                <c:pt idx="32">
                  <c:v>9800.8373788582285</c:v>
                </c:pt>
                <c:pt idx="33">
                  <c:v>9686.0556333873883</c:v>
                </c:pt>
                <c:pt idx="34">
                  <c:v>9559.8669000297923</c:v>
                </c:pt>
                <c:pt idx="35">
                  <c:v>9423.3101085894687</c:v>
                </c:pt>
                <c:pt idx="36">
                  <c:v>9277.7862144212249</c:v>
                </c:pt>
                <c:pt idx="37">
                  <c:v>9124.5093254181265</c:v>
                </c:pt>
                <c:pt idx="38">
                  <c:v>8964.4131323599649</c:v>
                </c:pt>
                <c:pt idx="39">
                  <c:v>8798.7147582139787</c:v>
                </c:pt>
                <c:pt idx="40">
                  <c:v>8628.5864473178681</c:v>
                </c:pt>
                <c:pt idx="41">
                  <c:v>8454.7940666114318</c:v>
                </c:pt>
                <c:pt idx="42">
                  <c:v>8278.0384528384766</c:v>
                </c:pt>
                <c:pt idx="43">
                  <c:v>8099.1398565369373</c:v>
                </c:pt>
                <c:pt idx="44">
                  <c:v>7918.7090367630908</c:v>
                </c:pt>
                <c:pt idx="45">
                  <c:v>7737.3188344419905</c:v>
                </c:pt>
                <c:pt idx="46">
                  <c:v>7555.6237625192007</c:v>
                </c:pt>
                <c:pt idx="47">
                  <c:v>7374.0544184679966</c:v>
                </c:pt>
                <c:pt idx="48">
                  <c:v>7194.8907245393248</c:v>
                </c:pt>
                <c:pt idx="49">
                  <c:v>7018.4283971524101</c:v>
                </c:pt>
                <c:pt idx="50">
                  <c:v>6844.8206277902764</c:v>
                </c:pt>
                <c:pt idx="51">
                  <c:v>6674.2623915119702</c:v>
                </c:pt>
                <c:pt idx="52">
                  <c:v>6506.9242344970125</c:v>
                </c:pt>
                <c:pt idx="53">
                  <c:v>6342.9497603710461</c:v>
                </c:pt>
                <c:pt idx="54">
                  <c:v>6182.4807127655695</c:v>
                </c:pt>
                <c:pt idx="55">
                  <c:v>6025.6116742315899</c:v>
                </c:pt>
                <c:pt idx="56">
                  <c:v>5872.3909531744248</c:v>
                </c:pt>
                <c:pt idx="57">
                  <c:v>5722.818215296119</c:v>
                </c:pt>
                <c:pt idx="58">
                  <c:v>5576.880127703751</c:v>
                </c:pt>
                <c:pt idx="59">
                  <c:v>5434.5685766589741</c:v>
                </c:pt>
                <c:pt idx="60">
                  <c:v>5295.8979267290197</c:v>
                </c:pt>
                <c:pt idx="61">
                  <c:v>5160.8988644035244</c:v>
                </c:pt>
                <c:pt idx="62">
                  <c:v>5029.507415074765</c:v>
                </c:pt>
                <c:pt idx="63">
                  <c:v>4901.6722166798763</c:v>
                </c:pt>
                <c:pt idx="64">
                  <c:v>4777.3897357680271</c:v>
                </c:pt>
                <c:pt idx="65">
                  <c:v>4656.5814728264013</c:v>
                </c:pt>
                <c:pt idx="66">
                  <c:v>4539.1515768147619</c:v>
                </c:pt>
                <c:pt idx="67">
                  <c:v>4425.0521293648935</c:v>
                </c:pt>
                <c:pt idx="68">
                  <c:v>4314.2415428973018</c:v>
                </c:pt>
                <c:pt idx="69">
                  <c:v>4206.6384886395517</c:v>
                </c:pt>
                <c:pt idx="70">
                  <c:v>4102.169410650371</c:v>
                </c:pt>
                <c:pt idx="71">
                  <c:v>4000.7681398717559</c:v>
                </c:pt>
                <c:pt idx="72">
                  <c:v>3902.3602346390849</c:v>
                </c:pt>
                <c:pt idx="73">
                  <c:v>3806.8695634724681</c:v>
                </c:pt>
                <c:pt idx="74">
                  <c:v>3714.2197987895802</c:v>
                </c:pt>
                <c:pt idx="75">
                  <c:v>3624.3346292297729</c:v>
                </c:pt>
                <c:pt idx="76">
                  <c:v>3537.1373657322065</c:v>
                </c:pt>
                <c:pt idx="77">
                  <c:v>3452.5515163372265</c:v>
                </c:pt>
                <c:pt idx="78">
                  <c:v>3370.5010180504528</c:v>
                </c:pt>
                <c:pt idx="79">
                  <c:v>3290.9100809288525</c:v>
                </c:pt>
                <c:pt idx="80">
                  <c:v>3213.7036620639938</c:v>
                </c:pt>
                <c:pt idx="81">
                  <c:v>3138.8077139150005</c:v>
                </c:pt>
                <c:pt idx="82">
                  <c:v>3066.149209609529</c:v>
                </c:pt>
                <c:pt idx="83">
                  <c:v>2995.6563044153677</c:v>
                </c:pt>
                <c:pt idx="84">
                  <c:v>2927.2585040506242</c:v>
                </c:pt>
                <c:pt idx="85">
                  <c:v>2860.8866912581957</c:v>
                </c:pt>
                <c:pt idx="86">
                  <c:v>2796.4730925708832</c:v>
                </c:pt>
                <c:pt idx="87">
                  <c:v>2733.9514118582142</c:v>
                </c:pt>
                <c:pt idx="88">
                  <c:v>2673.2569309225064</c:v>
                </c:pt>
                <c:pt idx="89">
                  <c:v>2614.3265568015354</c:v>
                </c:pt>
                <c:pt idx="90">
                  <c:v>2557.0988177556069</c:v>
                </c:pt>
                <c:pt idx="91">
                  <c:v>2501.513845808237</c:v>
                </c:pt>
                <c:pt idx="92">
                  <c:v>2447.5134224730709</c:v>
                </c:pt>
                <c:pt idx="93">
                  <c:v>2395.0409723346834</c:v>
                </c:pt>
                <c:pt idx="94">
                  <c:v>2344.0415388401793</c:v>
                </c:pt>
                <c:pt idx="95">
                  <c:v>2294.4617873935317</c:v>
                </c:pt>
                <c:pt idx="96">
                  <c:v>2246.2500101165147</c:v>
                </c:pt>
                <c:pt idx="97">
                  <c:v>2199.356119954693</c:v>
                </c:pt>
                <c:pt idx="98">
                  <c:v>2153.7316205690654</c:v>
                </c:pt>
                <c:pt idx="99">
                  <c:v>2109.3295667916805</c:v>
                </c:pt>
                <c:pt idx="100">
                  <c:v>2066.1045478985202</c:v>
                </c:pt>
                <c:pt idx="101">
                  <c:v>2024.0126691892413</c:v>
                </c:pt>
                <c:pt idx="102">
                  <c:v>1983.0115196377828</c:v>
                </c:pt>
                <c:pt idx="103">
                  <c:v>1943.060142473583</c:v>
                </c:pt>
                <c:pt idx="104">
                  <c:v>1904.1190045077831</c:v>
                </c:pt>
                <c:pt idx="105">
                  <c:v>1866.149964280901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1169</c:v>
                </c:pt>
                <c:pt idx="1">
                  <c:v>1212</c:v>
                </c:pt>
                <c:pt idx="2">
                  <c:v>1240</c:v>
                </c:pt>
                <c:pt idx="3">
                  <c:v>1265</c:v>
                </c:pt>
                <c:pt idx="4">
                  <c:v>1269</c:v>
                </c:pt>
                <c:pt idx="5">
                  <c:v>1267</c:v>
                </c:pt>
                <c:pt idx="6">
                  <c:v>1281</c:v>
                </c:pt>
                <c:pt idx="7">
                  <c:v>1360</c:v>
                </c:pt>
                <c:pt idx="8">
                  <c:v>1389</c:v>
                </c:pt>
                <c:pt idx="9">
                  <c:v>1408</c:v>
                </c:pt>
                <c:pt idx="10">
                  <c:v>1463</c:v>
                </c:pt>
                <c:pt idx="11">
                  <c:v>1439</c:v>
                </c:pt>
                <c:pt idx="12">
                  <c:v>1466</c:v>
                </c:pt>
                <c:pt idx="13">
                  <c:v>1503</c:v>
                </c:pt>
                <c:pt idx="14">
                  <c:v>1586</c:v>
                </c:pt>
                <c:pt idx="15">
                  <c:v>1598</c:v>
                </c:pt>
                <c:pt idx="16">
                  <c:v>1625</c:v>
                </c:pt>
                <c:pt idx="17">
                  <c:v>1651</c:v>
                </c:pt>
                <c:pt idx="18">
                  <c:v>1671</c:v>
                </c:pt>
                <c:pt idx="19">
                  <c:v>1674</c:v>
                </c:pt>
                <c:pt idx="20">
                  <c:v>1677</c:v>
                </c:pt>
                <c:pt idx="21">
                  <c:v>1773</c:v>
                </c:pt>
                <c:pt idx="22">
                  <c:v>1802</c:v>
                </c:pt>
                <c:pt idx="23">
                  <c:v>1831</c:v>
                </c:pt>
                <c:pt idx="24">
                  <c:v>1821</c:v>
                </c:pt>
                <c:pt idx="25">
                  <c:v>1833</c:v>
                </c:pt>
                <c:pt idx="26">
                  <c:v>1782</c:v>
                </c:pt>
                <c:pt idx="27">
                  <c:v>1829</c:v>
                </c:pt>
                <c:pt idx="28">
                  <c:v>1886</c:v>
                </c:pt>
                <c:pt idx="29">
                  <c:v>1893</c:v>
                </c:pt>
                <c:pt idx="30">
                  <c:v>1861</c:v>
                </c:pt>
                <c:pt idx="31">
                  <c:v>1859</c:v>
                </c:pt>
                <c:pt idx="32">
                  <c:v>1818</c:v>
                </c:pt>
                <c:pt idx="33">
                  <c:v>1778</c:v>
                </c:pt>
                <c:pt idx="34">
                  <c:v>1802</c:v>
                </c:pt>
                <c:pt idx="35">
                  <c:v>1822</c:v>
                </c:pt>
                <c:pt idx="36">
                  <c:v>1775</c:v>
                </c:pt>
                <c:pt idx="37">
                  <c:v>1743</c:v>
                </c:pt>
                <c:pt idx="38">
                  <c:v>1741</c:v>
                </c:pt>
                <c:pt idx="39">
                  <c:v>1678</c:v>
                </c:pt>
                <c:pt idx="40">
                  <c:v>1643</c:v>
                </c:pt>
                <c:pt idx="41">
                  <c:v>1652</c:v>
                </c:pt>
                <c:pt idx="42">
                  <c:v>1662</c:v>
                </c:pt>
                <c:pt idx="43">
                  <c:v>1614</c:v>
                </c:pt>
                <c:pt idx="44">
                  <c:v>1554</c:v>
                </c:pt>
                <c:pt idx="45">
                  <c:v>1505</c:v>
                </c:pt>
                <c:pt idx="46">
                  <c:v>1424</c:v>
                </c:pt>
                <c:pt idx="47">
                  <c:v>1401</c:v>
                </c:pt>
                <c:pt idx="48">
                  <c:v>1379</c:v>
                </c:pt>
                <c:pt idx="49">
                  <c:v>1345</c:v>
                </c:pt>
                <c:pt idx="50">
                  <c:v>1395</c:v>
                </c:pt>
                <c:pt idx="51">
                  <c:v>1362</c:v>
                </c:pt>
                <c:pt idx="52">
                  <c:v>1315</c:v>
                </c:pt>
                <c:pt idx="53">
                  <c:v>1238</c:v>
                </c:pt>
                <c:pt idx="54">
                  <c:v>1221</c:v>
                </c:pt>
                <c:pt idx="55">
                  <c:v>1203</c:v>
                </c:pt>
                <c:pt idx="56">
                  <c:v>1189</c:v>
                </c:pt>
                <c:pt idx="57">
                  <c:v>1160</c:v>
                </c:pt>
                <c:pt idx="58">
                  <c:v>1116</c:v>
                </c:pt>
                <c:pt idx="59">
                  <c:v>1038</c:v>
                </c:pt>
                <c:pt idx="60">
                  <c:v>1016</c:v>
                </c:pt>
                <c:pt idx="61">
                  <c:v>976</c:v>
                </c:pt>
                <c:pt idx="62">
                  <c:v>978</c:v>
                </c:pt>
                <c:pt idx="63">
                  <c:v>997</c:v>
                </c:pt>
                <c:pt idx="64">
                  <c:v>946</c:v>
                </c:pt>
                <c:pt idx="65">
                  <c:v>912</c:v>
                </c:pt>
                <c:pt idx="66">
                  <c:v>837</c:v>
                </c:pt>
                <c:pt idx="67">
                  <c:v>790</c:v>
                </c:pt>
                <c:pt idx="68">
                  <c:v>754</c:v>
                </c:pt>
                <c:pt idx="69">
                  <c:v>764</c:v>
                </c:pt>
                <c:pt idx="70">
                  <c:v>742</c:v>
                </c:pt>
                <c:pt idx="71">
                  <c:v>716</c:v>
                </c:pt>
                <c:pt idx="72">
                  <c:v>691</c:v>
                </c:pt>
                <c:pt idx="73">
                  <c:v>640</c:v>
                </c:pt>
                <c:pt idx="74">
                  <c:v>581</c:v>
                </c:pt>
                <c:pt idx="75">
                  <c:v>560</c:v>
                </c:pt>
                <c:pt idx="76">
                  <c:v>566</c:v>
                </c:pt>
                <c:pt idx="77">
                  <c:v>572</c:v>
                </c:pt>
                <c:pt idx="78">
                  <c:v>548</c:v>
                </c:pt>
                <c:pt idx="79">
                  <c:v>499</c:v>
                </c:pt>
                <c:pt idx="80">
                  <c:v>460</c:v>
                </c:pt>
                <c:pt idx="81">
                  <c:v>431</c:v>
                </c:pt>
                <c:pt idx="82">
                  <c:v>405</c:v>
                </c:pt>
                <c:pt idx="83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1485.369836848839</c:v>
                </c:pt>
                <c:pt idx="11">
                  <c:v>1528.2577177119847</c:v>
                </c:pt>
                <c:pt idx="12">
                  <c:v>1571.7546794861883</c:v>
                </c:pt>
                <c:pt idx="13">
                  <c:v>1616.1751294048318</c:v>
                </c:pt>
                <c:pt idx="14">
                  <c:v>1660.7583668090567</c:v>
                </c:pt>
                <c:pt idx="15">
                  <c:v>1704.0899138010243</c:v>
                </c:pt>
                <c:pt idx="16">
                  <c:v>1745.8498703350597</c:v>
                </c:pt>
                <c:pt idx="17">
                  <c:v>1784.6425516596371</c:v>
                </c:pt>
                <c:pt idx="18">
                  <c:v>1818.991010095853</c:v>
                </c:pt>
                <c:pt idx="19">
                  <c:v>1848.8596907657045</c:v>
                </c:pt>
                <c:pt idx="20">
                  <c:v>1874.2882277786537</c:v>
                </c:pt>
                <c:pt idx="21">
                  <c:v>1894.5176949736626</c:v>
                </c:pt>
                <c:pt idx="22">
                  <c:v>1909.2357250162929</c:v>
                </c:pt>
                <c:pt idx="23">
                  <c:v>1918.7301211161773</c:v>
                </c:pt>
                <c:pt idx="24">
                  <c:v>1923.4505345991092</c:v>
                </c:pt>
                <c:pt idx="25">
                  <c:v>1923.8354386986039</c:v>
                </c:pt>
                <c:pt idx="26">
                  <c:v>1920.1146264919389</c:v>
                </c:pt>
                <c:pt idx="27">
                  <c:v>1912.4085233441933</c:v>
                </c:pt>
                <c:pt idx="28">
                  <c:v>1900.7101245688546</c:v>
                </c:pt>
                <c:pt idx="29">
                  <c:v>1885.3612522560809</c:v>
                </c:pt>
                <c:pt idx="30">
                  <c:v>1866.7959256137001</c:v>
                </c:pt>
                <c:pt idx="31">
                  <c:v>1845.3620003118795</c:v>
                </c:pt>
                <c:pt idx="32">
                  <c:v>1821.3072864363612</c:v>
                </c:pt>
                <c:pt idx="33">
                  <c:v>1794.9373711230892</c:v>
                </c:pt>
                <c:pt idx="34">
                  <c:v>1766.6011558247731</c:v>
                </c:pt>
                <c:pt idx="35">
                  <c:v>1736.4962625590679</c:v>
                </c:pt>
                <c:pt idx="36">
                  <c:v>1704.8907648207064</c:v>
                </c:pt>
                <c:pt idx="37">
                  <c:v>1672.0041499396448</c:v>
                </c:pt>
                <c:pt idx="38">
                  <c:v>1638.0020036804117</c:v>
                </c:pt>
                <c:pt idx="39">
                  <c:v>1603.1032929063774</c:v>
                </c:pt>
                <c:pt idx="40">
                  <c:v>1567.5164558191509</c:v>
                </c:pt>
                <c:pt idx="41">
                  <c:v>1531.3822037359269</c:v>
                </c:pt>
                <c:pt idx="42">
                  <c:v>1494.831472465766</c:v>
                </c:pt>
                <c:pt idx="43">
                  <c:v>1458.01775883544</c:v>
                </c:pt>
                <c:pt idx="44">
                  <c:v>1421.0505812333422</c:v>
                </c:pt>
                <c:pt idx="45">
                  <c:v>1384.0298537825759</c:v>
                </c:pt>
                <c:pt idx="46">
                  <c:v>1347.0684189571548</c:v>
                </c:pt>
                <c:pt idx="47">
                  <c:v>1310.2354488493429</c:v>
                </c:pt>
                <c:pt idx="48">
                  <c:v>1273.9363743396552</c:v>
                </c:pt>
                <c:pt idx="49">
                  <c:v>1238.228515265434</c:v>
                </c:pt>
                <c:pt idx="50">
                  <c:v>1203.1360182843414</c:v>
                </c:pt>
                <c:pt idx="51">
                  <c:v>1168.6864160511914</c:v>
                </c:pt>
                <c:pt idx="52">
                  <c:v>1134.8974087455197</c:v>
                </c:pt>
                <c:pt idx="53">
                  <c:v>1101.7775278903666</c:v>
                </c:pt>
                <c:pt idx="54">
                  <c:v>1069.3450780147566</c:v>
                </c:pt>
                <c:pt idx="55">
                  <c:v>1037.6177017197072</c:v>
                </c:pt>
                <c:pt idx="56">
                  <c:v>1006.6088587337268</c:v>
                </c:pt>
                <c:pt idx="57">
                  <c:v>976.32467527408903</c:v>
                </c:pt>
                <c:pt idx="58">
                  <c:v>946.76985741225053</c:v>
                </c:pt>
                <c:pt idx="59">
                  <c:v>917.95051042984016</c:v>
                </c:pt>
                <c:pt idx="60">
                  <c:v>889.86588246456313</c:v>
                </c:pt>
                <c:pt idx="61">
                  <c:v>862.50767446145153</c:v>
                </c:pt>
                <c:pt idx="62">
                  <c:v>835.84193592179497</c:v>
                </c:pt>
                <c:pt idx="63">
                  <c:v>809.83784041511808</c:v>
                </c:pt>
                <c:pt idx="64">
                  <c:v>784.51653116604859</c:v>
                </c:pt>
                <c:pt idx="65">
                  <c:v>759.88409997846429</c:v>
                </c:pt>
                <c:pt idx="66">
                  <c:v>735.9364708286198</c:v>
                </c:pt>
                <c:pt idx="67">
                  <c:v>712.67298520128179</c:v>
                </c:pt>
                <c:pt idx="68">
                  <c:v>690.0921845958286</c:v>
                </c:pt>
                <c:pt idx="69">
                  <c:v>668.18403695456004</c:v>
                </c:pt>
                <c:pt idx="70">
                  <c:v>646.94205452936899</c:v>
                </c:pt>
                <c:pt idx="71">
                  <c:v>626.50360954688006</c:v>
                </c:pt>
                <c:pt idx="72">
                  <c:v>606.963843417416</c:v>
                </c:pt>
                <c:pt idx="73">
                  <c:v>588.37251375162714</c:v>
                </c:pt>
                <c:pt idx="74">
                  <c:v>570.75275840563597</c:v>
                </c:pt>
                <c:pt idx="75">
                  <c:v>554.11204090762146</c:v>
                </c:pt>
                <c:pt idx="76">
                  <c:v>538.44938360390165</c:v>
                </c:pt>
                <c:pt idx="77">
                  <c:v>523.75963875613468</c:v>
                </c:pt>
                <c:pt idx="78">
                  <c:v>510.0376768325566</c:v>
                </c:pt>
                <c:pt idx="79">
                  <c:v>497.27469478205722</c:v>
                </c:pt>
                <c:pt idx="80">
                  <c:v>485.45170932242701</c:v>
                </c:pt>
                <c:pt idx="81">
                  <c:v>474.53729770714892</c:v>
                </c:pt>
                <c:pt idx="82">
                  <c:v>464.4895905853104</c:v>
                </c:pt>
                <c:pt idx="83">
                  <c:v>455.26026642934551</c:v>
                </c:pt>
                <c:pt idx="84">
                  <c:v>446.79299523207828</c:v>
                </c:pt>
                <c:pt idx="85">
                  <c:v>439.02652931412734</c:v>
                </c:pt>
                <c:pt idx="86">
                  <c:v>431.89723333392624</c:v>
                </c:pt>
                <c:pt idx="87">
                  <c:v>425.34147494756002</c:v>
                </c:pt>
                <c:pt idx="88">
                  <c:v>419.29736584372034</c:v>
                </c:pt>
                <c:pt idx="89">
                  <c:v>413.705927267638</c:v>
                </c:pt>
                <c:pt idx="90">
                  <c:v>408.51122498378959</c:v>
                </c:pt>
                <c:pt idx="91">
                  <c:v>403.66044040023803</c:v>
                </c:pt>
                <c:pt idx="92">
                  <c:v>399.10374456961085</c:v>
                </c:pt>
                <c:pt idx="93">
                  <c:v>394.79574411602789</c:v>
                </c:pt>
                <c:pt idx="94">
                  <c:v>390.69611838461094</c:v>
                </c:pt>
                <c:pt idx="95">
                  <c:v>386.76960820186082</c:v>
                </c:pt>
                <c:pt idx="96">
                  <c:v>382.98560049020358</c:v>
                </c:pt>
                <c:pt idx="97">
                  <c:v>379.31740032215316</c:v>
                </c:pt>
                <c:pt idx="98">
                  <c:v>375.74490679304517</c:v>
                </c:pt>
                <c:pt idx="99">
                  <c:v>372.25311947728653</c:v>
                </c:pt>
                <c:pt idx="100">
                  <c:v>368.83069617059397</c:v>
                </c:pt>
                <c:pt idx="101">
                  <c:v>365.46897282127799</c:v>
                </c:pt>
                <c:pt idx="102">
                  <c:v>362.16117700837134</c:v>
                </c:pt>
                <c:pt idx="103">
                  <c:v>358.90206184402848</c:v>
                </c:pt>
                <c:pt idx="104">
                  <c:v>355.68752038353836</c:v>
                </c:pt>
                <c:pt idx="105">
                  <c:v>352.51422165559256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1478.0752157777988</c:v>
                </c:pt>
                <c:pt idx="11">
                  <c:v>1512.11327232242</c:v>
                </c:pt>
                <c:pt idx="12">
                  <c:v>1546.3519777846993</c:v>
                </c:pt>
                <c:pt idx="13">
                  <c:v>1581.2722887581087</c:v>
                </c:pt>
                <c:pt idx="14">
                  <c:v>1616.2061337198156</c:v>
                </c:pt>
                <c:pt idx="15">
                  <c:v>1649.7671654525291</c:v>
                </c:pt>
                <c:pt idx="16">
                  <c:v>1681.684707040753</c:v>
                </c:pt>
                <c:pt idx="17">
                  <c:v>1710.6919066919731</c:v>
                </c:pt>
                <c:pt idx="18">
                  <c:v>1735.5052644467605</c:v>
                </c:pt>
                <c:pt idx="19">
                  <c:v>1756.1769704648432</c:v>
                </c:pt>
                <c:pt idx="20">
                  <c:v>1772.9074051883099</c:v>
                </c:pt>
                <c:pt idx="21">
                  <c:v>1785.1338259964887</c:v>
                </c:pt>
                <c:pt idx="22">
                  <c:v>1792.5674019680182</c:v>
                </c:pt>
                <c:pt idx="23">
                  <c:v>1795.4271464595513</c:v>
                </c:pt>
                <c:pt idx="24">
                  <c:v>1794.1019911621679</c:v>
                </c:pt>
                <c:pt idx="25">
                  <c:v>1788.9896742161193</c:v>
                </c:pt>
                <c:pt idx="26">
                  <c:v>1780.2436913234878</c:v>
                </c:pt>
                <c:pt idx="27">
                  <c:v>1767.9091969546782</c:v>
                </c:pt>
                <c:pt idx="28">
                  <c:v>1751.9273763936494</c:v>
                </c:pt>
                <c:pt idx="29">
                  <c:v>1732.5919987753439</c:v>
                </c:pt>
                <c:pt idx="30">
                  <c:v>1710.3047044415353</c:v>
                </c:pt>
                <c:pt idx="31">
                  <c:v>1685.3756493658684</c:v>
                </c:pt>
                <c:pt idx="32">
                  <c:v>1657.9900689625747</c:v>
                </c:pt>
                <c:pt idx="33">
                  <c:v>1628.3653786988848</c:v>
                </c:pt>
                <c:pt idx="34">
                  <c:v>1596.7948534172483</c:v>
                </c:pt>
                <c:pt idx="35">
                  <c:v>1563.4673563004385</c:v>
                </c:pt>
                <c:pt idx="36">
                  <c:v>1528.6568287817465</c:v>
                </c:pt>
                <c:pt idx="37">
                  <c:v>1492.5761447010832</c:v>
                </c:pt>
                <c:pt idx="38">
                  <c:v>1455.3932955465607</c:v>
                </c:pt>
                <c:pt idx="39">
                  <c:v>1417.3299050521782</c:v>
                </c:pt>
                <c:pt idx="40">
                  <c:v>1378.6046266576691</c:v>
                </c:pt>
                <c:pt idx="41">
                  <c:v>1339.3868690252016</c:v>
                </c:pt>
                <c:pt idx="42">
                  <c:v>1299.8376260196276</c:v>
                </c:pt>
                <c:pt idx="43">
                  <c:v>1260.1451638731148</c:v>
                </c:pt>
                <c:pt idx="44">
                  <c:v>1220.4524484506944</c:v>
                </c:pt>
                <c:pt idx="45">
                  <c:v>1180.8919829242395</c:v>
                </c:pt>
                <c:pt idx="46">
                  <c:v>1141.6066439695835</c:v>
                </c:pt>
                <c:pt idx="47">
                  <c:v>1102.6962914501298</c:v>
                </c:pt>
                <c:pt idx="48">
                  <c:v>1064.540230042307</c:v>
                </c:pt>
                <c:pt idx="49">
                  <c:v>1027.2197984230977</c:v>
                </c:pt>
                <c:pt idx="50">
                  <c:v>990.78312869735782</c:v>
                </c:pt>
                <c:pt idx="51">
                  <c:v>955.27425443497782</c:v>
                </c:pt>
                <c:pt idx="52">
                  <c:v>920.72610336984371</c:v>
                </c:pt>
                <c:pt idx="53">
                  <c:v>887.16198831195379</c:v>
                </c:pt>
                <c:pt idx="54">
                  <c:v>854.59128743821248</c:v>
                </c:pt>
                <c:pt idx="55">
                  <c:v>823.00769438646466</c:v>
                </c:pt>
                <c:pt idx="56">
                  <c:v>792.39282354391003</c:v>
                </c:pt>
                <c:pt idx="57">
                  <c:v>762.71690991701598</c:v>
                </c:pt>
                <c:pt idx="58">
                  <c:v>733.94816741030718</c:v>
                </c:pt>
                <c:pt idx="59">
                  <c:v>706.05762359952769</c:v>
                </c:pt>
                <c:pt idx="60">
                  <c:v>679.02342994180424</c:v>
                </c:pt>
                <c:pt idx="61">
                  <c:v>652.82966602561021</c:v>
                </c:pt>
                <c:pt idx="62">
                  <c:v>627.44321091263589</c:v>
                </c:pt>
                <c:pt idx="63">
                  <c:v>602.83604269395323</c:v>
                </c:pt>
                <c:pt idx="64">
                  <c:v>579.01766667159382</c:v>
                </c:pt>
                <c:pt idx="65">
                  <c:v>555.97847241499073</c:v>
                </c:pt>
                <c:pt idx="66">
                  <c:v>533.70269111167704</c:v>
                </c:pt>
                <c:pt idx="67">
                  <c:v>512.18374208456214</c:v>
                </c:pt>
                <c:pt idx="68">
                  <c:v>491.4209158704648</c:v>
                </c:pt>
                <c:pt idx="69">
                  <c:v>471.40819607860317</c:v>
                </c:pt>
                <c:pt idx="70">
                  <c:v>452.14160088780795</c:v>
                </c:pt>
                <c:pt idx="71">
                  <c:v>433.70473884528496</c:v>
                </c:pt>
                <c:pt idx="72">
                  <c:v>416.14678664354233</c:v>
                </c:pt>
                <c:pt idx="73">
                  <c:v>399.48672249043443</c:v>
                </c:pt>
                <c:pt idx="74">
                  <c:v>383.72648541342494</c:v>
                </c:pt>
                <c:pt idx="75">
                  <c:v>368.85811465518856</c:v>
                </c:pt>
                <c:pt idx="76">
                  <c:v>354.86814706363771</c:v>
                </c:pt>
                <c:pt idx="77">
                  <c:v>341.73922713609971</c:v>
                </c:pt>
                <c:pt idx="78">
                  <c:v>329.44976215417046</c:v>
                </c:pt>
                <c:pt idx="79">
                  <c:v>317.97194802757491</c:v>
                </c:pt>
                <c:pt idx="80">
                  <c:v>307.27243306048831</c:v>
                </c:pt>
                <c:pt idx="81">
                  <c:v>297.3123009611279</c:v>
                </c:pt>
                <c:pt idx="82">
                  <c:v>288.04766312352467</c:v>
                </c:pt>
                <c:pt idx="83">
                  <c:v>279.4142222829517</c:v>
                </c:pt>
                <c:pt idx="84">
                  <c:v>271.33551413560303</c:v>
                </c:pt>
                <c:pt idx="85">
                  <c:v>263.73113925821934</c:v>
                </c:pt>
                <c:pt idx="86">
                  <c:v>256.5207632950009</c:v>
                </c:pt>
                <c:pt idx="87">
                  <c:v>249.63356061115601</c:v>
                </c:pt>
                <c:pt idx="88">
                  <c:v>243.00739750769017</c:v>
                </c:pt>
                <c:pt idx="89">
                  <c:v>236.58733761046125</c:v>
                </c:pt>
                <c:pt idx="90">
                  <c:v>230.32432760546732</c:v>
                </c:pt>
                <c:pt idx="91">
                  <c:v>224.17466305741019</c:v>
                </c:pt>
                <c:pt idx="92">
                  <c:v>218.11159253023135</c:v>
                </c:pt>
                <c:pt idx="93">
                  <c:v>212.12158886329522</c:v>
                </c:pt>
                <c:pt idx="94">
                  <c:v>206.20044517612911</c:v>
                </c:pt>
                <c:pt idx="95">
                  <c:v>200.35015441952925</c:v>
                </c:pt>
                <c:pt idx="96">
                  <c:v>194.57653538085091</c:v>
                </c:pt>
                <c:pt idx="97">
                  <c:v>188.88740181855255</c:v>
                </c:pt>
                <c:pt idx="98">
                  <c:v>183.29151829040688</c:v>
                </c:pt>
                <c:pt idx="99">
                  <c:v>177.79843915147893</c:v>
                </c:pt>
                <c:pt idx="100">
                  <c:v>172.41920745110161</c:v>
                </c:pt>
                <c:pt idx="101">
                  <c:v>167.16508936597862</c:v>
                </c:pt>
                <c:pt idx="102">
                  <c:v>162.04641079918312</c:v>
                </c:pt>
                <c:pt idx="103">
                  <c:v>157.07188658479021</c:v>
                </c:pt>
                <c:pt idx="104">
                  <c:v>152.24846550663432</c:v>
                </c:pt>
                <c:pt idx="105">
                  <c:v>147.58144717230851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1585.5007310874776</c:v>
                </c:pt>
                <c:pt idx="13">
                  <c:v>1635.7681414344906</c:v>
                </c:pt>
                <c:pt idx="14">
                  <c:v>1686.6459413709727</c:v>
                </c:pt>
                <c:pt idx="15">
                  <c:v>1736.6972062994382</c:v>
                </c:pt>
                <c:pt idx="16">
                  <c:v>1785.5668310482292</c:v>
                </c:pt>
                <c:pt idx="17">
                  <c:v>1831.7803073311661</c:v>
                </c:pt>
                <c:pt idx="18">
                  <c:v>1873.7327383444128</c:v>
                </c:pt>
                <c:pt idx="19">
                  <c:v>1911.3017099485949</c:v>
                </c:pt>
                <c:pt idx="20">
                  <c:v>1944.3998321745607</c:v>
                </c:pt>
                <c:pt idx="21">
                  <c:v>1972.1209077789231</c:v>
                </c:pt>
                <c:pt idx="22">
                  <c:v>1994.0819013153232</c:v>
                </c:pt>
                <c:pt idx="23">
                  <c:v>2010.5444498965285</c:v>
                </c:pt>
                <c:pt idx="24">
                  <c:v>2021.9285856149725</c:v>
                </c:pt>
                <c:pt idx="25">
                  <c:v>2028.6357887529773</c:v>
                </c:pt>
                <c:pt idx="26">
                  <c:v>2030.8819785750802</c:v>
                </c:pt>
                <c:pt idx="27">
                  <c:v>2028.7826740386824</c:v>
                </c:pt>
                <c:pt idx="28">
                  <c:v>2022.3257505588208</c:v>
                </c:pt>
                <c:pt idx="29">
                  <c:v>2011.8501062717439</c:v>
                </c:pt>
                <c:pt idx="30">
                  <c:v>1997.7838124829086</c:v>
                </c:pt>
                <c:pt idx="31">
                  <c:v>1980.4702853067292</c:v>
                </c:pt>
                <c:pt idx="32">
                  <c:v>1960.1674757716457</c:v>
                </c:pt>
                <c:pt idx="33">
                  <c:v>1937.2111266774778</c:v>
                </c:pt>
                <c:pt idx="34">
                  <c:v>1911.9733800059585</c:v>
                </c:pt>
                <c:pt idx="35">
                  <c:v>1884.6620217178938</c:v>
                </c:pt>
                <c:pt idx="36">
                  <c:v>1855.5572428842452</c:v>
                </c:pt>
                <c:pt idx="37">
                  <c:v>1824.9018650836254</c:v>
                </c:pt>
                <c:pt idx="38">
                  <c:v>1792.882626471993</c:v>
                </c:pt>
                <c:pt idx="39">
                  <c:v>1759.7429516427958</c:v>
                </c:pt>
                <c:pt idx="40">
                  <c:v>1725.7172894635737</c:v>
                </c:pt>
                <c:pt idx="41">
                  <c:v>1690.9588133222865</c:v>
                </c:pt>
                <c:pt idx="42">
                  <c:v>1655.6076905676955</c:v>
                </c:pt>
                <c:pt idx="43">
                  <c:v>1619.8279713073875</c:v>
                </c:pt>
                <c:pt idx="44">
                  <c:v>1583.7418073526183</c:v>
                </c:pt>
                <c:pt idx="45">
                  <c:v>1547.4637668883981</c:v>
                </c:pt>
                <c:pt idx="46">
                  <c:v>1511.1247525038402</c:v>
                </c:pt>
                <c:pt idx="47">
                  <c:v>1474.8108836935994</c:v>
                </c:pt>
                <c:pt idx="48">
                  <c:v>1438.978144907865</c:v>
                </c:pt>
                <c:pt idx="49">
                  <c:v>1403.6856794304822</c:v>
                </c:pt>
                <c:pt idx="50">
                  <c:v>1368.9641255580555</c:v>
                </c:pt>
                <c:pt idx="51">
                  <c:v>1334.852478302394</c:v>
                </c:pt>
                <c:pt idx="52">
                  <c:v>1301.3848468994026</c:v>
                </c:pt>
                <c:pt idx="53">
                  <c:v>1268.5899520742094</c:v>
                </c:pt>
                <c:pt idx="54">
                  <c:v>1236.4961425531139</c:v>
                </c:pt>
                <c:pt idx="55">
                  <c:v>1205.1223348463179</c:v>
                </c:pt>
                <c:pt idx="56">
                  <c:v>1174.4781906348851</c:v>
                </c:pt>
                <c:pt idx="57">
                  <c:v>1144.5636430592238</c:v>
                </c:pt>
                <c:pt idx="58">
                  <c:v>1115.3760255407503</c:v>
                </c:pt>
                <c:pt idx="59">
                  <c:v>1086.9137153317949</c:v>
                </c:pt>
                <c:pt idx="60">
                  <c:v>1059.1795853458041</c:v>
                </c:pt>
                <c:pt idx="61">
                  <c:v>1032.1797728807048</c:v>
                </c:pt>
                <c:pt idx="62">
                  <c:v>1005.9014830149531</c:v>
                </c:pt>
                <c:pt idx="63">
                  <c:v>980.33444333597527</c:v>
                </c:pt>
                <c:pt idx="64">
                  <c:v>955.47794715360544</c:v>
                </c:pt>
                <c:pt idx="65">
                  <c:v>931.31629456528026</c:v>
                </c:pt>
                <c:pt idx="66">
                  <c:v>907.83031536295243</c:v>
                </c:pt>
                <c:pt idx="67">
                  <c:v>885.01042587297877</c:v>
                </c:pt>
                <c:pt idx="68">
                  <c:v>862.84830857946042</c:v>
                </c:pt>
                <c:pt idx="69">
                  <c:v>841.32769772791039</c:v>
                </c:pt>
                <c:pt idx="70">
                  <c:v>820.43388213007427</c:v>
                </c:pt>
                <c:pt idx="71">
                  <c:v>800.15362797435125</c:v>
                </c:pt>
                <c:pt idx="72">
                  <c:v>780.47204692781702</c:v>
                </c:pt>
                <c:pt idx="73">
                  <c:v>761.3739126944937</c:v>
                </c:pt>
                <c:pt idx="74">
                  <c:v>742.84395975791608</c:v>
                </c:pt>
                <c:pt idx="75">
                  <c:v>724.8669258459546</c:v>
                </c:pt>
                <c:pt idx="76">
                  <c:v>707.42747314644134</c:v>
                </c:pt>
                <c:pt idx="77">
                  <c:v>690.51030326744535</c:v>
                </c:pt>
                <c:pt idx="78">
                  <c:v>674.1002036100906</c:v>
                </c:pt>
                <c:pt idx="79">
                  <c:v>658.18201618577052</c:v>
                </c:pt>
                <c:pt idx="80">
                  <c:v>642.74073241279882</c:v>
                </c:pt>
                <c:pt idx="81">
                  <c:v>627.7615427830001</c:v>
                </c:pt>
                <c:pt idx="82">
                  <c:v>613.22984192190586</c:v>
                </c:pt>
                <c:pt idx="83">
                  <c:v>599.13126088307354</c:v>
                </c:pt>
                <c:pt idx="84">
                  <c:v>585.45170081012486</c:v>
                </c:pt>
                <c:pt idx="85">
                  <c:v>572.17733825163918</c:v>
                </c:pt>
                <c:pt idx="86">
                  <c:v>559.2946185141767</c:v>
                </c:pt>
                <c:pt idx="87">
                  <c:v>546.79028237164289</c:v>
                </c:pt>
                <c:pt idx="88">
                  <c:v>534.65138618450135</c:v>
                </c:pt>
                <c:pt idx="89">
                  <c:v>522.86531136030715</c:v>
                </c:pt>
                <c:pt idx="90">
                  <c:v>511.41976355112138</c:v>
                </c:pt>
                <c:pt idx="91">
                  <c:v>500.3027691616474</c:v>
                </c:pt>
                <c:pt idx="92">
                  <c:v>489.50268449461419</c:v>
                </c:pt>
                <c:pt idx="93">
                  <c:v>479.00819446693669</c:v>
                </c:pt>
                <c:pt idx="94">
                  <c:v>468.80830776803589</c:v>
                </c:pt>
                <c:pt idx="95">
                  <c:v>458.89235747870634</c:v>
                </c:pt>
                <c:pt idx="96">
                  <c:v>449.25000202330295</c:v>
                </c:pt>
                <c:pt idx="97">
                  <c:v>439.87122399093863</c:v>
                </c:pt>
                <c:pt idx="98">
                  <c:v>430.7463241138131</c:v>
                </c:pt>
                <c:pt idx="99">
                  <c:v>421.86591335833612</c:v>
                </c:pt>
                <c:pt idx="100">
                  <c:v>413.22090957970408</c:v>
                </c:pt>
                <c:pt idx="101">
                  <c:v>404.80253383784827</c:v>
                </c:pt>
                <c:pt idx="102">
                  <c:v>396.60230392755659</c:v>
                </c:pt>
                <c:pt idx="103">
                  <c:v>388.61202849471664</c:v>
                </c:pt>
                <c:pt idx="104">
                  <c:v>380.82380090155664</c:v>
                </c:pt>
                <c:pt idx="105">
                  <c:v>373.22999285618022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646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977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328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165</c:v>
                </c:pt>
                <c:pt idx="69">
                  <c:v>168</c:v>
                </c:pt>
                <c:pt idx="70">
                  <c:v>262</c:v>
                </c:pt>
                <c:pt idx="71">
                  <c:v>250</c:v>
                </c:pt>
                <c:pt idx="72">
                  <c:v>230</c:v>
                </c:pt>
                <c:pt idx="73">
                  <c:v>244</c:v>
                </c:pt>
                <c:pt idx="74">
                  <c:v>198</c:v>
                </c:pt>
                <c:pt idx="75">
                  <c:v>158</c:v>
                </c:pt>
                <c:pt idx="76">
                  <c:v>146</c:v>
                </c:pt>
                <c:pt idx="77">
                  <c:v>251</c:v>
                </c:pt>
                <c:pt idx="78">
                  <c:v>170</c:v>
                </c:pt>
                <c:pt idx="79">
                  <c:v>176</c:v>
                </c:pt>
                <c:pt idx="80">
                  <c:v>163</c:v>
                </c:pt>
                <c:pt idx="81">
                  <c:v>167</c:v>
                </c:pt>
                <c:pt idx="82">
                  <c:v>89</c:v>
                </c:pt>
                <c:pt idx="8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921.27255682805844</c:v>
                </c:pt>
                <c:pt idx="11">
                  <c:v>950.04655632321374</c:v>
                </c:pt>
                <c:pt idx="12">
                  <c:v>975.06632719252957</c:v>
                </c:pt>
                <c:pt idx="13">
                  <c:v>1001.1407906556851</c:v>
                </c:pt>
                <c:pt idx="14">
                  <c:v>1026.7764563831006</c:v>
                </c:pt>
                <c:pt idx="15">
                  <c:v>1046.0537452376011</c:v>
                </c:pt>
                <c:pt idx="16">
                  <c:v>1060.0018308652943</c:v>
                </c:pt>
                <c:pt idx="17">
                  <c:v>1070.0822871986165</c:v>
                </c:pt>
                <c:pt idx="18">
                  <c:v>1075.5222993314528</c:v>
                </c:pt>
                <c:pt idx="19">
                  <c:v>1076.4434697168908</c:v>
                </c:pt>
                <c:pt idx="20">
                  <c:v>1074.9945532529964</c:v>
                </c:pt>
                <c:pt idx="21">
                  <c:v>1071.730420053631</c:v>
                </c:pt>
                <c:pt idx="22">
                  <c:v>1066.0906548018829</c:v>
                </c:pt>
                <c:pt idx="23">
                  <c:v>1058.4327563004044</c:v>
                </c:pt>
                <c:pt idx="24">
                  <c:v>1049.1434149219567</c:v>
                </c:pt>
                <c:pt idx="25">
                  <c:v>1038.1803048758593</c:v>
                </c:pt>
                <c:pt idx="26">
                  <c:v>1025.8802472121024</c:v>
                </c:pt>
                <c:pt idx="27">
                  <c:v>1012.8237392495212</c:v>
                </c:pt>
                <c:pt idx="28">
                  <c:v>998.95019865655922</c:v>
                </c:pt>
                <c:pt idx="29">
                  <c:v>984.20796425215667</c:v>
                </c:pt>
                <c:pt idx="30">
                  <c:v>968.94063105189707</c:v>
                </c:pt>
                <c:pt idx="31">
                  <c:v>953.28994503586728</c:v>
                </c:pt>
                <c:pt idx="32">
                  <c:v>937.12371862685541</c:v>
                </c:pt>
                <c:pt idx="33">
                  <c:v>920.48531541733246</c:v>
                </c:pt>
                <c:pt idx="34">
                  <c:v>903.57363142278336</c:v>
                </c:pt>
                <c:pt idx="35">
                  <c:v>886.52328910738288</c:v>
                </c:pt>
                <c:pt idx="36">
                  <c:v>869.43813617953856</c:v>
                </c:pt>
                <c:pt idx="37">
                  <c:v>852.29018096333311</c:v>
                </c:pt>
                <c:pt idx="38">
                  <c:v>834.9529185576248</c:v>
                </c:pt>
                <c:pt idx="39">
                  <c:v>817.50050248697517</c:v>
                </c:pt>
                <c:pt idx="40">
                  <c:v>800.03333895816468</c:v>
                </c:pt>
                <c:pt idx="41">
                  <c:v>782.61237937395344</c:v>
                </c:pt>
                <c:pt idx="42">
                  <c:v>765.30262352844875</c:v>
                </c:pt>
                <c:pt idx="43">
                  <c:v>748.1083249377989</c:v>
                </c:pt>
                <c:pt idx="44">
                  <c:v>731.02806413421058</c:v>
                </c:pt>
                <c:pt idx="45">
                  <c:v>714.05721546823042</c:v>
                </c:pt>
                <c:pt idx="46">
                  <c:v>697.18803854894941</c:v>
                </c:pt>
                <c:pt idx="47">
                  <c:v>680.42965736272163</c:v>
                </c:pt>
                <c:pt idx="48">
                  <c:v>663.84713073066087</c:v>
                </c:pt>
                <c:pt idx="49">
                  <c:v>647.49308926131926</c:v>
                </c:pt>
                <c:pt idx="50">
                  <c:v>631.33688608082593</c:v>
                </c:pt>
                <c:pt idx="51">
                  <c:v>615.35322313461802</c:v>
                </c:pt>
                <c:pt idx="52">
                  <c:v>599.5097274153668</c:v>
                </c:pt>
                <c:pt idx="53">
                  <c:v>583.77745633294398</c:v>
                </c:pt>
                <c:pt idx="54">
                  <c:v>568.22486903090612</c:v>
                </c:pt>
                <c:pt idx="55">
                  <c:v>552.90796327732096</c:v>
                </c:pt>
                <c:pt idx="56">
                  <c:v>537.86086035388871</c:v>
                </c:pt>
                <c:pt idx="57">
                  <c:v>523.10349996143486</c:v>
                </c:pt>
                <c:pt idx="58">
                  <c:v>508.6473111610685</c:v>
                </c:pt>
                <c:pt idx="59">
                  <c:v>494.49846949928906</c:v>
                </c:pt>
                <c:pt idx="60">
                  <c:v>480.57936834730208</c:v>
                </c:pt>
                <c:pt idx="61">
                  <c:v>466.8121717251197</c:v>
                </c:pt>
                <c:pt idx="62">
                  <c:v>453.14647159757442</c:v>
                </c:pt>
                <c:pt idx="63">
                  <c:v>439.58132036667666</c:v>
                </c:pt>
                <c:pt idx="64">
                  <c:v>426.41034429363208</c:v>
                </c:pt>
                <c:pt idx="65">
                  <c:v>413.63581237441394</c:v>
                </c:pt>
                <c:pt idx="66">
                  <c:v>401.21997763164109</c:v>
                </c:pt>
                <c:pt idx="67">
                  <c:v>389.1295271286217</c:v>
                </c:pt>
                <c:pt idx="68">
                  <c:v>377.35389991430566</c:v>
                </c:pt>
                <c:pt idx="69">
                  <c:v>365.89369477471337</c:v>
                </c:pt>
                <c:pt idx="70">
                  <c:v>354.76767928234767</c:v>
                </c:pt>
                <c:pt idx="71">
                  <c:v>345.01485770984436</c:v>
                </c:pt>
                <c:pt idx="72">
                  <c:v>336.3770177726401</c:v>
                </c:pt>
                <c:pt idx="73">
                  <c:v>328.56771912978729</c:v>
                </c:pt>
                <c:pt idx="74">
                  <c:v>321.42845670683892</c:v>
                </c:pt>
                <c:pt idx="75">
                  <c:v>314.87405804352602</c:v>
                </c:pt>
                <c:pt idx="76">
                  <c:v>308.86166115864762</c:v>
                </c:pt>
                <c:pt idx="77">
                  <c:v>303.37112527733552</c:v>
                </c:pt>
                <c:pt idx="78">
                  <c:v>298.41228831201443</c:v>
                </c:pt>
                <c:pt idx="79">
                  <c:v>293.96714568024618</c:v>
                </c:pt>
                <c:pt idx="80">
                  <c:v>289.96338165222551</c:v>
                </c:pt>
                <c:pt idx="81">
                  <c:v>286.31296636795742</c:v>
                </c:pt>
                <c:pt idx="82">
                  <c:v>282.94632585218642</c:v>
                </c:pt>
                <c:pt idx="83">
                  <c:v>279.80481217155466</c:v>
                </c:pt>
                <c:pt idx="84">
                  <c:v>276.8039597448078</c:v>
                </c:pt>
                <c:pt idx="85">
                  <c:v>273.87988578734803</c:v>
                </c:pt>
                <c:pt idx="86">
                  <c:v>270.9883103852917</c:v>
                </c:pt>
                <c:pt idx="87">
                  <c:v>268.09773692989256</c:v>
                </c:pt>
                <c:pt idx="88">
                  <c:v>265.18558467156254</c:v>
                </c:pt>
                <c:pt idx="89">
                  <c:v>262.23589740635362</c:v>
                </c:pt>
                <c:pt idx="90">
                  <c:v>259.23700278147589</c:v>
                </c:pt>
                <c:pt idx="91">
                  <c:v>256.18181618637755</c:v>
                </c:pt>
                <c:pt idx="92">
                  <c:v>253.06607577289105</c:v>
                </c:pt>
                <c:pt idx="93">
                  <c:v>249.89479026291519</c:v>
                </c:pt>
                <c:pt idx="94">
                  <c:v>246.67317550157895</c:v>
                </c:pt>
                <c:pt idx="95">
                  <c:v>243.40578245464712</c:v>
                </c:pt>
                <c:pt idx="96">
                  <c:v>240.09673015621956</c:v>
                </c:pt>
                <c:pt idx="97">
                  <c:v>236.74935964209726</c:v>
                </c:pt>
                <c:pt idx="98">
                  <c:v>233.38809097983176</c:v>
                </c:pt>
                <c:pt idx="99">
                  <c:v>230.03116606117692</c:v>
                </c:pt>
                <c:pt idx="100">
                  <c:v>226.68941937322961</c:v>
                </c:pt>
                <c:pt idx="101">
                  <c:v>223.3689852024545</c:v>
                </c:pt>
                <c:pt idx="102">
                  <c:v>220.07255606149556</c:v>
                </c:pt>
                <c:pt idx="103">
                  <c:v>216.80117726014578</c:v>
                </c:pt>
                <c:pt idx="104">
                  <c:v>213.55495083265123</c:v>
                </c:pt>
                <c:pt idx="105">
                  <c:v>210.33335517765954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884.38390631374205</c:v>
                </c:pt>
                <c:pt idx="11">
                  <c:v>903.6086874591856</c:v>
                </c:pt>
                <c:pt idx="12">
                  <c:v>924.08261141896946</c:v>
                </c:pt>
                <c:pt idx="13">
                  <c:v>945.89512726065004</c:v>
                </c:pt>
                <c:pt idx="14">
                  <c:v>967.35277248696366</c:v>
                </c:pt>
                <c:pt idx="15">
                  <c:v>982.36031537214876</c:v>
                </c:pt>
                <c:pt idx="16">
                  <c:v>992.01054728229064</c:v>
                </c:pt>
                <c:pt idx="17">
                  <c:v>998.06001514534</c:v>
                </c:pt>
                <c:pt idx="18">
                  <c:v>1000.1909763954754</c:v>
                </c:pt>
                <c:pt idx="19">
                  <c:v>998.20846727043681</c:v>
                </c:pt>
                <c:pt idx="20">
                  <c:v>994.39957840552961</c:v>
                </c:pt>
                <c:pt idx="21">
                  <c:v>989.30084216999239</c:v>
                </c:pt>
                <c:pt idx="22">
                  <c:v>982.20181088507525</c:v>
                </c:pt>
                <c:pt idx="23">
                  <c:v>973.1697459405259</c:v>
                </c:pt>
                <c:pt idx="24">
                  <c:v>962.48167363522225</c:v>
                </c:pt>
                <c:pt idx="25">
                  <c:v>950.03545543961809</c:v>
                </c:pt>
                <c:pt idx="26">
                  <c:v>936.16293754776416</c:v>
                </c:pt>
                <c:pt idx="27">
                  <c:v>921.46707436833822</c:v>
                </c:pt>
                <c:pt idx="28">
                  <c:v>905.98284563023481</c:v>
                </c:pt>
                <c:pt idx="29">
                  <c:v>889.56518772734853</c:v>
                </c:pt>
                <c:pt idx="30">
                  <c:v>872.49347271431179</c:v>
                </c:pt>
                <c:pt idx="31">
                  <c:v>854.83214602930821</c:v>
                </c:pt>
                <c:pt idx="32">
                  <c:v>836.39957257307833</c:v>
                </c:pt>
                <c:pt idx="33">
                  <c:v>817.25631446288025</c:v>
                </c:pt>
                <c:pt idx="34">
                  <c:v>797.71290197565395</c:v>
                </c:pt>
                <c:pt idx="35">
                  <c:v>778.05174916201213</c:v>
                </c:pt>
                <c:pt idx="36">
                  <c:v>758.3997381797526</c:v>
                </c:pt>
                <c:pt idx="37">
                  <c:v>738.69529987391434</c:v>
                </c:pt>
                <c:pt idx="38">
                  <c:v>718.80011407006532</c:v>
                </c:pt>
                <c:pt idx="39">
                  <c:v>698.79185041776509</c:v>
                </c:pt>
                <c:pt idx="40">
                  <c:v>678.82003224144864</c:v>
                </c:pt>
                <c:pt idx="41">
                  <c:v>659.03956928952539</c:v>
                </c:pt>
                <c:pt idx="42">
                  <c:v>639.57849625353992</c:v>
                </c:pt>
                <c:pt idx="43">
                  <c:v>620.45481770299375</c:v>
                </c:pt>
                <c:pt idx="44">
                  <c:v>601.66233328545059</c:v>
                </c:pt>
                <c:pt idx="45">
                  <c:v>583.19925045051787</c:v>
                </c:pt>
                <c:pt idx="46">
                  <c:v>565.07339925922861</c:v>
                </c:pt>
                <c:pt idx="47">
                  <c:v>547.31265593133867</c:v>
                </c:pt>
                <c:pt idx="48">
                  <c:v>529.99596664796991</c:v>
                </c:pt>
                <c:pt idx="49">
                  <c:v>513.18786240006739</c:v>
                </c:pt>
                <c:pt idx="50">
                  <c:v>496.86811381904408</c:v>
                </c:pt>
                <c:pt idx="51">
                  <c:v>480.99391864187783</c:v>
                </c:pt>
                <c:pt idx="52">
                  <c:v>465.53973728281562</c:v>
                </c:pt>
                <c:pt idx="53">
                  <c:v>450.48744319478283</c:v>
                </c:pt>
                <c:pt idx="54">
                  <c:v>435.76921703055268</c:v>
                </c:pt>
                <c:pt idx="55">
                  <c:v>421.33992903726175</c:v>
                </c:pt>
                <c:pt idx="56">
                  <c:v>407.17595683965192</c:v>
                </c:pt>
                <c:pt idx="57">
                  <c:v>393.26620616402943</c:v>
                </c:pt>
                <c:pt idx="58">
                  <c:v>379.60724750248482</c:v>
                </c:pt>
                <c:pt idx="59">
                  <c:v>366.19979807554046</c:v>
                </c:pt>
                <c:pt idx="60">
                  <c:v>353.04659596872807</c:v>
                </c:pt>
                <c:pt idx="61">
                  <c:v>340.15221975115128</c:v>
                </c:pt>
                <c:pt idx="62">
                  <c:v>327.52303667229717</c:v>
                </c:pt>
                <c:pt idx="63">
                  <c:v>315.17333894029434</c:v>
                </c:pt>
                <c:pt idx="64">
                  <c:v>303.28891621840012</c:v>
                </c:pt>
                <c:pt idx="65">
                  <c:v>291.82357002896606</c:v>
                </c:pt>
                <c:pt idx="66">
                  <c:v>280.75187396838737</c:v>
                </c:pt>
                <c:pt idx="67">
                  <c:v>270.07205859771057</c:v>
                </c:pt>
                <c:pt idx="68">
                  <c:v>259.80818395588722</c:v>
                </c:pt>
                <c:pt idx="69">
                  <c:v>249.97861379479582</c:v>
                </c:pt>
                <c:pt idx="70">
                  <c:v>240.58930518641137</c:v>
                </c:pt>
                <c:pt idx="71">
                  <c:v>232.27247631837963</c:v>
                </c:pt>
                <c:pt idx="72">
                  <c:v>224.80722686517402</c:v>
                </c:pt>
                <c:pt idx="73">
                  <c:v>218.00046335271327</c:v>
                </c:pt>
                <c:pt idx="74">
                  <c:v>211.74739770250744</c:v>
                </c:pt>
                <c:pt idx="75">
                  <c:v>205.98898279498098</c:v>
                </c:pt>
                <c:pt idx="76">
                  <c:v>200.69039088851423</c:v>
                </c:pt>
                <c:pt idx="77">
                  <c:v>195.82257913635112</c:v>
                </c:pt>
                <c:pt idx="78">
                  <c:v>191.35324913766817</c:v>
                </c:pt>
                <c:pt idx="79">
                  <c:v>187.23400675834273</c:v>
                </c:pt>
                <c:pt idx="80">
                  <c:v>183.41614469568594</c:v>
                </c:pt>
                <c:pt idx="81">
                  <c:v>179.85111366401543</c:v>
                </c:pt>
                <c:pt idx="82">
                  <c:v>176.4964577065839</c:v>
                </c:pt>
                <c:pt idx="83">
                  <c:v>173.18562888837187</c:v>
                </c:pt>
                <c:pt idx="84">
                  <c:v>169.7997917412431</c:v>
                </c:pt>
                <c:pt idx="85">
                  <c:v>166.2761418313894</c:v>
                </c:pt>
                <c:pt idx="86">
                  <c:v>162.57948949126876</c:v>
                </c:pt>
                <c:pt idx="87">
                  <c:v>158.74023052831762</c:v>
                </c:pt>
                <c:pt idx="88">
                  <c:v>154.78277744015213</c:v>
                </c:pt>
                <c:pt idx="89">
                  <c:v>150.72075966437114</c:v>
                </c:pt>
                <c:pt idx="90">
                  <c:v>146.56166901675169</c:v>
                </c:pt>
                <c:pt idx="91">
                  <c:v>142.31300130949239</c:v>
                </c:pt>
                <c:pt idx="92">
                  <c:v>138.06829791341443</c:v>
                </c:pt>
                <c:pt idx="93">
                  <c:v>133.89507531910203</c:v>
                </c:pt>
                <c:pt idx="94">
                  <c:v>129.83145349408733</c:v>
                </c:pt>
                <c:pt idx="95">
                  <c:v>125.89689390052808</c:v>
                </c:pt>
                <c:pt idx="96">
                  <c:v>122.09933312403155</c:v>
                </c:pt>
                <c:pt idx="97">
                  <c:v>118.43929914027103</c:v>
                </c:pt>
                <c:pt idx="98">
                  <c:v>114.91401047346881</c:v>
                </c:pt>
                <c:pt idx="99">
                  <c:v>111.52403952769237</c:v>
                </c:pt>
                <c:pt idx="100">
                  <c:v>108.27734827657696</c:v>
                </c:pt>
                <c:pt idx="101">
                  <c:v>105.17553286097245</c:v>
                </c:pt>
                <c:pt idx="102">
                  <c:v>102.21505951925064</c:v>
                </c:pt>
                <c:pt idx="103">
                  <c:v>99.389812466863077</c:v>
                </c:pt>
                <c:pt idx="104">
                  <c:v>96.692725172499195</c:v>
                </c:pt>
                <c:pt idx="105">
                  <c:v>94.116862423426937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939.68990866873355</c:v>
                </c:pt>
                <c:pt idx="11">
                  <c:v>974.94485143883503</c:v>
                </c:pt>
                <c:pt idx="12">
                  <c:v>1004.2910924640455</c:v>
                </c:pt>
                <c:pt idx="13">
                  <c:v>1034.6599045577896</c:v>
                </c:pt>
                <c:pt idx="14">
                  <c:v>1064.6510091166128</c:v>
                </c:pt>
                <c:pt idx="15">
                  <c:v>1088.4430152635177</c:v>
                </c:pt>
                <c:pt idx="16">
                  <c:v>1107.0225666343176</c:v>
                </c:pt>
                <c:pt idx="17">
                  <c:v>1121.6862178713054</c:v>
                </c:pt>
                <c:pt idx="18">
                  <c:v>1131.3569439937419</c:v>
                </c:pt>
                <c:pt idx="19">
                  <c:v>1136.25746795538</c:v>
                </c:pt>
                <c:pt idx="20">
                  <c:v>1138.43396380372</c:v>
                </c:pt>
                <c:pt idx="21">
                  <c:v>1138.4324741638702</c:v>
                </c:pt>
                <c:pt idx="22">
                  <c:v>1135.725348398395</c:v>
                </c:pt>
                <c:pt idx="23">
                  <c:v>1130.7752992526948</c:v>
                </c:pt>
                <c:pt idx="24">
                  <c:v>1123.9901338405325</c:v>
                </c:pt>
                <c:pt idx="25">
                  <c:v>1115.335941099198</c:v>
                </c:pt>
                <c:pt idx="26">
                  <c:v>1105.1641549790947</c:v>
                </c:pt>
                <c:pt idx="27">
                  <c:v>1094.0612799294468</c:v>
                </c:pt>
                <c:pt idx="28">
                  <c:v>1081.9455917359737</c:v>
                </c:pt>
                <c:pt idx="29">
                  <c:v>1068.807309041993</c:v>
                </c:pt>
                <c:pt idx="30">
                  <c:v>1055.0241557096015</c:v>
                </c:pt>
                <c:pt idx="31">
                  <c:v>1040.7550864105142</c:v>
                </c:pt>
                <c:pt idx="32">
                  <c:v>1025.8891083156777</c:v>
                </c:pt>
                <c:pt idx="33">
                  <c:v>1010.4870239173761</c:v>
                </c:pt>
                <c:pt idx="34">
                  <c:v>994.72321121889399</c:v>
                </c:pt>
                <c:pt idx="35">
                  <c:v>978.69698404413066</c:v>
                </c:pt>
                <c:pt idx="36">
                  <c:v>962.54717531692586</c:v>
                </c:pt>
                <c:pt idx="37">
                  <c:v>946.29235946733388</c:v>
                </c:pt>
                <c:pt idx="38">
                  <c:v>929.82535322969488</c:v>
                </c:pt>
                <c:pt idx="39">
                  <c:v>913.24308283273422</c:v>
                </c:pt>
                <c:pt idx="40">
                  <c:v>896.66251538325741</c:v>
                </c:pt>
                <c:pt idx="41">
                  <c:v>880.08043509261915</c:v>
                </c:pt>
                <c:pt idx="42">
                  <c:v>863.52737050990982</c:v>
                </c:pt>
                <c:pt idx="43">
                  <c:v>847.03251603296667</c:v>
                </c:pt>
                <c:pt idx="44">
                  <c:v>830.62018137803534</c:v>
                </c:pt>
                <c:pt idx="45">
                  <c:v>814.31117072822235</c:v>
                </c:pt>
                <c:pt idx="46">
                  <c:v>798.12355009600287</c:v>
                </c:pt>
                <c:pt idx="47">
                  <c:v>782.07311385739013</c:v>
                </c:pt>
                <c:pt idx="48">
                  <c:v>766.1737004002498</c:v>
                </c:pt>
                <c:pt idx="49">
                  <c:v>750.43742859226768</c:v>
                </c:pt>
                <c:pt idx="50">
                  <c:v>734.87488919234602</c:v>
                </c:pt>
                <c:pt idx="51">
                  <c:v>719.4953075258527</c:v>
                </c:pt>
                <c:pt idx="52">
                  <c:v>704.30668544929358</c:v>
                </c:pt>
                <c:pt idx="53">
                  <c:v>689.31592683456256</c:v>
                </c:pt>
                <c:pt idx="54">
                  <c:v>674.52894909714814</c:v>
                </c:pt>
                <c:pt idx="55">
                  <c:v>659.95078252410167</c:v>
                </c:pt>
                <c:pt idx="56">
                  <c:v>645.58565879779053</c:v>
                </c:pt>
                <c:pt idx="57">
                  <c:v>631.43708992260508</c:v>
                </c:pt>
                <c:pt idx="58">
                  <c:v>617.50793863032595</c:v>
                </c:pt>
                <c:pt idx="59">
                  <c:v>603.80048123886809</c:v>
                </c:pt>
                <c:pt idx="60">
                  <c:v>590.31646384013584</c:v>
                </c:pt>
                <c:pt idx="61">
                  <c:v>577.05715260203579</c:v>
                </c:pt>
                <c:pt idx="62">
                  <c:v>564.02337888264447</c:v>
                </c:pt>
                <c:pt idx="63">
                  <c:v>551.21557977280463</c:v>
                </c:pt>
                <c:pt idx="64">
                  <c:v>538.63383460993646</c:v>
                </c:pt>
                <c:pt idx="65">
                  <c:v>526.27789793809643</c:v>
                </c:pt>
                <c:pt idx="66">
                  <c:v>514.14722932939185</c:v>
                </c:pt>
                <c:pt idx="67">
                  <c:v>502.24102042918094</c:v>
                </c:pt>
                <c:pt idx="68">
                  <c:v>490.55821954092244</c:v>
                </c:pt>
                <c:pt idx="69">
                  <c:v>479.09755402573501</c:v>
                </c:pt>
                <c:pt idx="70">
                  <c:v>467.8575507561327</c:v>
                </c:pt>
                <c:pt idx="71">
                  <c:v>456.83655483319308</c:v>
                </c:pt>
                <c:pt idx="72">
                  <c:v>446.03274674975546</c:v>
                </c:pt>
                <c:pt idx="73">
                  <c:v>435.44415815870161</c:v>
                </c:pt>
                <c:pt idx="74">
                  <c:v>425.06868638601736</c:v>
                </c:pt>
                <c:pt idx="75">
                  <c:v>414.90410781075479</c:v>
                </c:pt>
                <c:pt idx="76">
                  <c:v>404.94809021975379</c:v>
                </c:pt>
                <c:pt idx="77">
                  <c:v>395.19820423098281</c:v>
                </c:pt>
                <c:pt idx="78">
                  <c:v>385.65193386908504</c:v>
                </c:pt>
                <c:pt idx="79">
                  <c:v>376.30668636763585</c:v>
                </c:pt>
                <c:pt idx="80">
                  <c:v>367.15980126202339</c:v>
                </c:pt>
                <c:pt idx="81">
                  <c:v>358.20855883232434</c:v>
                </c:pt>
                <c:pt idx="82">
                  <c:v>349.45018794763018</c:v>
                </c:pt>
                <c:pt idx="83">
                  <c:v>340.88187335742987</c:v>
                </c:pt>
                <c:pt idx="84">
                  <c:v>332.50076247288962</c:v>
                </c:pt>
                <c:pt idx="85">
                  <c:v>324.30397167440969</c:v>
                </c:pt>
                <c:pt idx="86">
                  <c:v>316.28859217913123</c:v>
                </c:pt>
                <c:pt idx="87">
                  <c:v>308.45169550017454</c:v>
                </c:pt>
                <c:pt idx="88">
                  <c:v>300.79033852333669</c:v>
                </c:pt>
                <c:pt idx="89">
                  <c:v>293.30156822878052</c:v>
                </c:pt>
                <c:pt idx="90">
                  <c:v>285.98242607872817</c:v>
                </c:pt>
                <c:pt idx="91">
                  <c:v>278.82995209406363</c:v>
                </c:pt>
                <c:pt idx="92">
                  <c:v>271.84118863809272</c:v>
                </c:pt>
                <c:pt idx="93">
                  <c:v>265.01318392631947</c:v>
                </c:pt>
                <c:pt idx="94">
                  <c:v>258.34299527821713</c:v>
                </c:pt>
                <c:pt idx="95">
                  <c:v>251.82769212688436</c:v>
                </c:pt>
                <c:pt idx="96">
                  <c:v>245.46435880078934</c:v>
                </c:pt>
                <c:pt idx="97">
                  <c:v>239.25009709098958</c:v>
                </c:pt>
                <c:pt idx="98">
                  <c:v>233.18202861610916</c:v>
                </c:pt>
                <c:pt idx="99">
                  <c:v>227.25729699744261</c:v>
                </c:pt>
                <c:pt idx="100">
                  <c:v>221.4730698542844</c:v>
                </c:pt>
                <c:pt idx="101">
                  <c:v>215.8265406305436</c:v>
                </c:pt>
                <c:pt idx="102">
                  <c:v>210.31493026213138</c:v>
                </c:pt>
                <c:pt idx="103">
                  <c:v>204.9354886940273</c:v>
                </c:pt>
                <c:pt idx="104">
                  <c:v>199.68549625607557</c:v>
                </c:pt>
                <c:pt idx="105">
                  <c:v>194.56226490560221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172</c:v>
                </c:pt>
                <c:pt idx="4">
                  <c:v>177</c:v>
                </c:pt>
                <c:pt idx="5">
                  <c:v>175</c:v>
                </c:pt>
                <c:pt idx="6">
                  <c:v>146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191</c:v>
                </c:pt>
                <c:pt idx="12">
                  <c:v>192</c:v>
                </c:pt>
                <c:pt idx="13">
                  <c:v>179</c:v>
                </c:pt>
                <c:pt idx="14">
                  <c:v>204</c:v>
                </c:pt>
                <c:pt idx="15">
                  <c:v>191</c:v>
                </c:pt>
                <c:pt idx="16">
                  <c:v>199</c:v>
                </c:pt>
                <c:pt idx="17">
                  <c:v>214</c:v>
                </c:pt>
                <c:pt idx="18">
                  <c:v>182</c:v>
                </c:pt>
                <c:pt idx="19">
                  <c:v>206</c:v>
                </c:pt>
                <c:pt idx="20">
                  <c:v>202</c:v>
                </c:pt>
                <c:pt idx="21">
                  <c:v>235</c:v>
                </c:pt>
                <c:pt idx="22">
                  <c:v>227</c:v>
                </c:pt>
                <c:pt idx="23">
                  <c:v>225</c:v>
                </c:pt>
                <c:pt idx="24">
                  <c:v>229</c:v>
                </c:pt>
                <c:pt idx="25">
                  <c:v>209</c:v>
                </c:pt>
                <c:pt idx="26">
                  <c:v>177</c:v>
                </c:pt>
                <c:pt idx="27">
                  <c:v>225</c:v>
                </c:pt>
                <c:pt idx="28">
                  <c:v>235</c:v>
                </c:pt>
                <c:pt idx="29">
                  <c:v>216</c:v>
                </c:pt>
                <c:pt idx="30">
                  <c:v>198</c:v>
                </c:pt>
                <c:pt idx="31">
                  <c:v>213</c:v>
                </c:pt>
                <c:pt idx="32">
                  <c:v>173</c:v>
                </c:pt>
                <c:pt idx="33">
                  <c:v>180</c:v>
                </c:pt>
                <c:pt idx="34">
                  <c:v>190</c:v>
                </c:pt>
                <c:pt idx="35">
                  <c:v>205</c:v>
                </c:pt>
                <c:pt idx="36">
                  <c:v>191</c:v>
                </c:pt>
                <c:pt idx="37">
                  <c:v>181</c:v>
                </c:pt>
                <c:pt idx="38">
                  <c:v>156</c:v>
                </c:pt>
                <c:pt idx="39">
                  <c:v>152</c:v>
                </c:pt>
                <c:pt idx="40">
                  <c:v>179</c:v>
                </c:pt>
                <c:pt idx="41">
                  <c:v>117</c:v>
                </c:pt>
                <c:pt idx="42">
                  <c:v>176</c:v>
                </c:pt>
                <c:pt idx="43">
                  <c:v>170</c:v>
                </c:pt>
                <c:pt idx="44">
                  <c:v>150</c:v>
                </c:pt>
                <c:pt idx="45">
                  <c:v>147</c:v>
                </c:pt>
                <c:pt idx="46">
                  <c:v>103</c:v>
                </c:pt>
                <c:pt idx="47">
                  <c:v>122</c:v>
                </c:pt>
                <c:pt idx="48">
                  <c:v>140</c:v>
                </c:pt>
                <c:pt idx="49">
                  <c:v>121</c:v>
                </c:pt>
                <c:pt idx="50">
                  <c:v>114</c:v>
                </c:pt>
                <c:pt idx="51">
                  <c:v>123</c:v>
                </c:pt>
                <c:pt idx="52">
                  <c:v>121</c:v>
                </c:pt>
                <c:pt idx="53">
                  <c:v>104</c:v>
                </c:pt>
                <c:pt idx="54">
                  <c:v>106</c:v>
                </c:pt>
                <c:pt idx="55">
                  <c:v>89</c:v>
                </c:pt>
                <c:pt idx="56">
                  <c:v>83</c:v>
                </c:pt>
                <c:pt idx="57">
                  <c:v>90</c:v>
                </c:pt>
                <c:pt idx="58">
                  <c:v>89</c:v>
                </c:pt>
                <c:pt idx="59">
                  <c:v>86</c:v>
                </c:pt>
                <c:pt idx="60">
                  <c:v>63</c:v>
                </c:pt>
                <c:pt idx="61">
                  <c:v>73</c:v>
                </c:pt>
                <c:pt idx="62">
                  <c:v>78</c:v>
                </c:pt>
                <c:pt idx="63">
                  <c:v>70</c:v>
                </c:pt>
                <c:pt idx="64">
                  <c:v>63</c:v>
                </c:pt>
                <c:pt idx="65">
                  <c:v>64</c:v>
                </c:pt>
                <c:pt idx="66">
                  <c:v>57</c:v>
                </c:pt>
                <c:pt idx="67">
                  <c:v>51</c:v>
                </c:pt>
                <c:pt idx="68">
                  <c:v>53</c:v>
                </c:pt>
                <c:pt idx="69">
                  <c:v>52</c:v>
                </c:pt>
                <c:pt idx="70">
                  <c:v>56</c:v>
                </c:pt>
                <c:pt idx="71">
                  <c:v>50</c:v>
                </c:pt>
                <c:pt idx="72">
                  <c:v>66</c:v>
                </c:pt>
                <c:pt idx="73">
                  <c:v>41</c:v>
                </c:pt>
                <c:pt idx="74">
                  <c:v>48</c:v>
                </c:pt>
                <c:pt idx="75">
                  <c:v>31</c:v>
                </c:pt>
                <c:pt idx="76">
                  <c:v>36</c:v>
                </c:pt>
                <c:pt idx="77">
                  <c:v>34</c:v>
                </c:pt>
                <c:pt idx="78">
                  <c:v>44</c:v>
                </c:pt>
                <c:pt idx="79">
                  <c:v>35</c:v>
                </c:pt>
                <c:pt idx="80">
                  <c:v>37</c:v>
                </c:pt>
                <c:pt idx="81">
                  <c:v>24</c:v>
                </c:pt>
                <c:pt idx="82">
                  <c:v>24</c:v>
                </c:pt>
                <c:pt idx="8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Sheet1!$C$2:$C$107</c:f>
              <c:numCache>
                <c:formatCode>General</c:formatCode>
                <c:ptCount val="106"/>
                <c:pt idx="10">
                  <c:v>134.08779717902181</c:v>
                </c:pt>
                <c:pt idx="11">
                  <c:v>138.3169686815144</c:v>
                </c:pt>
                <c:pt idx="12">
                  <c:v>142.58193610812279</c:v>
                </c:pt>
                <c:pt idx="13">
                  <c:v>147.69441769202919</c:v>
                </c:pt>
                <c:pt idx="14">
                  <c:v>152.85989829812647</c:v>
                </c:pt>
                <c:pt idx="15">
                  <c:v>157.73374849184216</c:v>
                </c:pt>
                <c:pt idx="16">
                  <c:v>162.73080074210259</c:v>
                </c:pt>
                <c:pt idx="17">
                  <c:v>167.80606666074425</c:v>
                </c:pt>
                <c:pt idx="18">
                  <c:v>172.33978088474313</c:v>
                </c:pt>
                <c:pt idx="19">
                  <c:v>176.56930809441448</c:v>
                </c:pt>
                <c:pt idx="20">
                  <c:v>180.64665746071981</c:v>
                </c:pt>
                <c:pt idx="21">
                  <c:v>184.14614497001352</c:v>
                </c:pt>
                <c:pt idx="22">
                  <c:v>187.17308187404208</c:v>
                </c:pt>
                <c:pt idx="23">
                  <c:v>190.12402256427134</c:v>
                </c:pt>
                <c:pt idx="24">
                  <c:v>192.49604142145537</c:v>
                </c:pt>
                <c:pt idx="25">
                  <c:v>194.09987642500889</c:v>
                </c:pt>
                <c:pt idx="26">
                  <c:v>195.535306363686</c:v>
                </c:pt>
                <c:pt idx="27">
                  <c:v>196.72721268298469</c:v>
                </c:pt>
                <c:pt idx="28">
                  <c:v>197.33250825405031</c:v>
                </c:pt>
                <c:pt idx="29">
                  <c:v>197.38065219143115</c:v>
                </c:pt>
                <c:pt idx="30">
                  <c:v>197.33345524557038</c:v>
                </c:pt>
                <c:pt idx="31">
                  <c:v>196.87932495703231</c:v>
                </c:pt>
                <c:pt idx="32">
                  <c:v>195.91437691191538</c:v>
                </c:pt>
                <c:pt idx="33">
                  <c:v>194.80609862624121</c:v>
                </c:pt>
                <c:pt idx="34">
                  <c:v>193.3725708249751</c:v>
                </c:pt>
                <c:pt idx="35">
                  <c:v>191.70027083395465</c:v>
                </c:pt>
                <c:pt idx="36">
                  <c:v>189.78988947651385</c:v>
                </c:pt>
                <c:pt idx="37">
                  <c:v>187.68363624133346</c:v>
                </c:pt>
                <c:pt idx="38">
                  <c:v>185.43704120682304</c:v>
                </c:pt>
                <c:pt idx="39">
                  <c:v>182.94832177233084</c:v>
                </c:pt>
                <c:pt idx="40">
                  <c:v>180.38139330338066</c:v>
                </c:pt>
                <c:pt idx="41">
                  <c:v>177.68500177828753</c:v>
                </c:pt>
                <c:pt idx="42">
                  <c:v>174.85284108958052</c:v>
                </c:pt>
                <c:pt idx="43">
                  <c:v>171.93833084382118</c:v>
                </c:pt>
                <c:pt idx="44">
                  <c:v>168.95364208998026</c:v>
                </c:pt>
                <c:pt idx="45">
                  <c:v>165.90998119287966</c:v>
                </c:pt>
                <c:pt idx="46">
                  <c:v>162.76651826398219</c:v>
                </c:pt>
                <c:pt idx="47">
                  <c:v>159.60044937796226</c:v>
                </c:pt>
                <c:pt idx="48">
                  <c:v>156.43872436935516</c:v>
                </c:pt>
                <c:pt idx="49">
                  <c:v>153.21063179960606</c:v>
                </c:pt>
                <c:pt idx="50">
                  <c:v>149.97542628203223</c:v>
                </c:pt>
                <c:pt idx="51">
                  <c:v>146.74505537907396</c:v>
                </c:pt>
                <c:pt idx="52">
                  <c:v>143.50898549948164</c:v>
                </c:pt>
                <c:pt idx="53">
                  <c:v>140.27906349263927</c:v>
                </c:pt>
                <c:pt idx="54">
                  <c:v>137.04255913246152</c:v>
                </c:pt>
                <c:pt idx="55">
                  <c:v>133.8144519144079</c:v>
                </c:pt>
                <c:pt idx="56">
                  <c:v>130.59310715313438</c:v>
                </c:pt>
                <c:pt idx="57">
                  <c:v>127.39984007021272</c:v>
                </c:pt>
                <c:pt idx="58">
                  <c:v>124.23841050653749</c:v>
                </c:pt>
                <c:pt idx="59">
                  <c:v>121.10804276656714</c:v>
                </c:pt>
                <c:pt idx="60">
                  <c:v>118.00374272665755</c:v>
                </c:pt>
                <c:pt idx="61">
                  <c:v>114.93646265992886</c:v>
                </c:pt>
                <c:pt idx="62">
                  <c:v>111.89809819371212</c:v>
                </c:pt>
                <c:pt idx="63">
                  <c:v>108.88711927061894</c:v>
                </c:pt>
                <c:pt idx="64">
                  <c:v>105.92285357051651</c:v>
                </c:pt>
                <c:pt idx="65">
                  <c:v>102.9751169905752</c:v>
                </c:pt>
                <c:pt idx="66">
                  <c:v>100.07694613153244</c:v>
                </c:pt>
                <c:pt idx="67">
                  <c:v>97.236149264908533</c:v>
                </c:pt>
                <c:pt idx="68">
                  <c:v>94.419507864979593</c:v>
                </c:pt>
                <c:pt idx="69">
                  <c:v>91.649276042638689</c:v>
                </c:pt>
                <c:pt idx="70">
                  <c:v>88.929740501859158</c:v>
                </c:pt>
                <c:pt idx="71">
                  <c:v>86.265176939855721</c:v>
                </c:pt>
                <c:pt idx="72">
                  <c:v>83.67380559320533</c:v>
                </c:pt>
                <c:pt idx="73">
                  <c:v>81.165987025222591</c:v>
                </c:pt>
                <c:pt idx="74">
                  <c:v>78.749714370619387</c:v>
                </c:pt>
                <c:pt idx="75">
                  <c:v>76.43027095192015</c:v>
                </c:pt>
                <c:pt idx="76">
                  <c:v>74.21017979911953</c:v>
                </c:pt>
                <c:pt idx="77">
                  <c:v>72.091763842270367</c:v>
                </c:pt>
                <c:pt idx="78">
                  <c:v>70.077193909677078</c:v>
                </c:pt>
                <c:pt idx="79">
                  <c:v>68.167238986247312</c:v>
                </c:pt>
                <c:pt idx="80">
                  <c:v>66.361947086257089</c:v>
                </c:pt>
                <c:pt idx="81">
                  <c:v>64.660087765109054</c:v>
                </c:pt>
                <c:pt idx="82">
                  <c:v>63.059049535498602</c:v>
                </c:pt>
                <c:pt idx="83">
                  <c:v>61.554554410524879</c:v>
                </c:pt>
                <c:pt idx="84">
                  <c:v>60.14160792889902</c:v>
                </c:pt>
                <c:pt idx="85">
                  <c:v>58.813742979496723</c:v>
                </c:pt>
                <c:pt idx="86">
                  <c:v>57.563743492488285</c:v>
                </c:pt>
                <c:pt idx="87">
                  <c:v>56.384360325950986</c:v>
                </c:pt>
                <c:pt idx="88">
                  <c:v>55.268007872137922</c:v>
                </c:pt>
                <c:pt idx="89">
                  <c:v>54.206396984745837</c:v>
                </c:pt>
                <c:pt idx="90">
                  <c:v>53.192225825476413</c:v>
                </c:pt>
                <c:pt idx="91">
                  <c:v>52.218687639011719</c:v>
                </c:pt>
                <c:pt idx="92">
                  <c:v>51.279275066603759</c:v>
                </c:pt>
                <c:pt idx="93">
                  <c:v>50.367745564389118</c:v>
                </c:pt>
                <c:pt idx="94">
                  <c:v>49.478937255691562</c:v>
                </c:pt>
                <c:pt idx="95">
                  <c:v>48.608480159220768</c:v>
                </c:pt>
                <c:pt idx="96">
                  <c:v>47.75232426704747</c:v>
                </c:pt>
                <c:pt idx="97">
                  <c:v>46.907259583076403</c:v>
                </c:pt>
                <c:pt idx="98">
                  <c:v>46.070919733097931</c:v>
                </c:pt>
                <c:pt idx="99">
                  <c:v>45.241790307196972</c:v>
                </c:pt>
                <c:pt idx="100">
                  <c:v>44.419007884676091</c:v>
                </c:pt>
                <c:pt idx="101">
                  <c:v>43.6020131291681</c:v>
                </c:pt>
                <c:pt idx="102">
                  <c:v>42.790781167859194</c:v>
                </c:pt>
                <c:pt idx="103">
                  <c:v>41.985219757867753</c:v>
                </c:pt>
                <c:pt idx="104">
                  <c:v>41.185525298331129</c:v>
                </c:pt>
                <c:pt idx="105">
                  <c:v>40.392049081935653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Sheet1!$D$2:$D$107</c:f>
              <c:numCache>
                <c:formatCode>General</c:formatCode>
                <c:ptCount val="106"/>
                <c:pt idx="10">
                  <c:v>133.67225201990925</c:v>
                </c:pt>
                <c:pt idx="11">
                  <c:v>137.08871174325824</c:v>
                </c:pt>
                <c:pt idx="12">
                  <c:v>140.48076864243941</c:v>
                </c:pt>
                <c:pt idx="13">
                  <c:v>144.61312895008422</c:v>
                </c:pt>
                <c:pt idx="14">
                  <c:v>148.74759729564039</c:v>
                </c:pt>
                <c:pt idx="15">
                  <c:v>152.61454528146712</c:v>
                </c:pt>
                <c:pt idx="16">
                  <c:v>156.56754325948657</c:v>
                </c:pt>
                <c:pt idx="17">
                  <c:v>160.56169480031534</c:v>
                </c:pt>
                <c:pt idx="18">
                  <c:v>164.06265133427922</c:v>
                </c:pt>
                <c:pt idx="19">
                  <c:v>167.30045785960448</c:v>
                </c:pt>
                <c:pt idx="20">
                  <c:v>170.41652689652705</c:v>
                </c:pt>
                <c:pt idx="21">
                  <c:v>172.98693340665886</c:v>
                </c:pt>
                <c:pt idx="22">
                  <c:v>175.15919834059889</c:v>
                </c:pt>
                <c:pt idx="23">
                  <c:v>177.29129103603395</c:v>
                </c:pt>
                <c:pt idx="24">
                  <c:v>178.91077190810333</c:v>
                </c:pt>
                <c:pt idx="25">
                  <c:v>179.79712423555756</c:v>
                </c:pt>
                <c:pt idx="26">
                  <c:v>180.54680740193697</c:v>
                </c:pt>
                <c:pt idx="27">
                  <c:v>181.08710623477572</c:v>
                </c:pt>
                <c:pt idx="28">
                  <c:v>181.09082108393829</c:v>
                </c:pt>
                <c:pt idx="29">
                  <c:v>180.55367267818471</c:v>
                </c:pt>
                <c:pt idx="30">
                  <c:v>179.93584570379454</c:v>
                </c:pt>
                <c:pt idx="31">
                  <c:v>178.92915666417528</c:v>
                </c:pt>
                <c:pt idx="32">
                  <c:v>177.430389952105</c:v>
                </c:pt>
                <c:pt idx="33">
                  <c:v>175.78053515041569</c:v>
                </c:pt>
                <c:pt idx="34">
                  <c:v>173.8064869158151</c:v>
                </c:pt>
                <c:pt idx="35">
                  <c:v>171.58839940704402</c:v>
                </c:pt>
                <c:pt idx="36">
                  <c:v>169.11810463465969</c:v>
                </c:pt>
                <c:pt idx="37">
                  <c:v>166.44421114141338</c:v>
                </c:pt>
                <c:pt idx="38">
                  <c:v>163.622389761064</c:v>
                </c:pt>
                <c:pt idx="39">
                  <c:v>160.5499802481859</c:v>
                </c:pt>
                <c:pt idx="40">
                  <c:v>157.3948257367384</c:v>
                </c:pt>
                <c:pt idx="41">
                  <c:v>154.09926379402825</c:v>
                </c:pt>
                <c:pt idx="42">
                  <c:v>150.6768701358053</c:v>
                </c:pt>
                <c:pt idx="43">
                  <c:v>147.17614141091883</c:v>
                </c:pt>
                <c:pt idx="44">
                  <c:v>143.6173608544245</c:v>
                </c:pt>
                <c:pt idx="45">
                  <c:v>140.01735403427577</c:v>
                </c:pt>
                <c:pt idx="46">
                  <c:v>136.33830574347058</c:v>
                </c:pt>
                <c:pt idx="47">
                  <c:v>132.66224012589171</c:v>
                </c:pt>
                <c:pt idx="48">
                  <c:v>129.02001652326473</c:v>
                </c:pt>
                <c:pt idx="49">
                  <c:v>125.34854663630219</c:v>
                </c:pt>
                <c:pt idx="50">
                  <c:v>121.70863565565664</c:v>
                </c:pt>
                <c:pt idx="51">
                  <c:v>118.1143734326057</c:v>
                </c:pt>
                <c:pt idx="52">
                  <c:v>114.56195452815446</c:v>
                </c:pt>
                <c:pt idx="53">
                  <c:v>111.06614628049535</c:v>
                </c:pt>
                <c:pt idx="54">
                  <c:v>107.61626053606136</c:v>
                </c:pt>
                <c:pt idx="55">
                  <c:v>104.22296242157796</c:v>
                </c:pt>
                <c:pt idx="56">
                  <c:v>100.88432771218993</c:v>
                </c:pt>
                <c:pt idx="57">
                  <c:v>97.614627529657028</c:v>
                </c:pt>
                <c:pt idx="58">
                  <c:v>94.41289573562841</c:v>
                </c:pt>
                <c:pt idx="59">
                  <c:v>91.274439986089774</c:v>
                </c:pt>
                <c:pt idx="60">
                  <c:v>88.189406485924792</c:v>
                </c:pt>
                <c:pt idx="61">
                  <c:v>85.164178096821615</c:v>
                </c:pt>
                <c:pt idx="62">
                  <c:v>82.192911792630596</c:v>
                </c:pt>
                <c:pt idx="63">
                  <c:v>79.275316819483066</c:v>
                </c:pt>
                <c:pt idx="64">
                  <c:v>76.429666958397661</c:v>
                </c:pt>
                <c:pt idx="65">
                  <c:v>73.624216521405003</c:v>
                </c:pt>
                <c:pt idx="66">
                  <c:v>70.890561807489448</c:v>
                </c:pt>
                <c:pt idx="67">
                  <c:v>68.234376934734215</c:v>
                </c:pt>
                <c:pt idx="68">
                  <c:v>65.624339150765465</c:v>
                </c:pt>
                <c:pt idx="69">
                  <c:v>63.082509837361755</c:v>
                </c:pt>
                <c:pt idx="70">
                  <c:v>60.611044819719609</c:v>
                </c:pt>
                <c:pt idx="71">
                  <c:v>58.214006564095143</c:v>
                </c:pt>
                <c:pt idx="72">
                  <c:v>55.901093401628337</c:v>
                </c:pt>
                <c:pt idx="73">
                  <c:v>53.677292218343041</c:v>
                </c:pt>
                <c:pt idx="74">
                  <c:v>51.546259021593819</c:v>
                </c:pt>
                <c:pt idx="75">
                  <c:v>49.509894337176561</c:v>
                </c:pt>
                <c:pt idx="76">
                  <c:v>47.568658180134477</c:v>
                </c:pt>
                <c:pt idx="77">
                  <c:v>45.722691891754494</c:v>
                </c:pt>
                <c:pt idx="78">
                  <c:v>43.971302549031535</c:v>
                </c:pt>
                <c:pt idx="79">
                  <c:v>42.312376345349399</c:v>
                </c:pt>
                <c:pt idx="80">
                  <c:v>40.743461505204891</c:v>
                </c:pt>
                <c:pt idx="81">
                  <c:v>39.261541352816124</c:v>
                </c:pt>
                <c:pt idx="82">
                  <c:v>37.862858638477604</c:v>
                </c:pt>
                <c:pt idx="83">
                  <c:v>36.541501555556586</c:v>
                </c:pt>
                <c:pt idx="84">
                  <c:v>35.289631760029344</c:v>
                </c:pt>
                <c:pt idx="85">
                  <c:v>34.098254012138888</c:v>
                </c:pt>
                <c:pt idx="86">
                  <c:v>32.957822965821897</c:v>
                </c:pt>
                <c:pt idx="87">
                  <c:v>31.859842730707417</c:v>
                </c:pt>
                <c:pt idx="88">
                  <c:v>30.797170221529306</c:v>
                </c:pt>
                <c:pt idx="89">
                  <c:v>29.763068297428905</c:v>
                </c:pt>
                <c:pt idx="90">
                  <c:v>28.752170753338888</c:v>
                </c:pt>
                <c:pt idx="91">
                  <c:v>27.760163354659497</c:v>
                </c:pt>
                <c:pt idx="92">
                  <c:v>26.784530598581171</c:v>
                </c:pt>
                <c:pt idx="93">
                  <c:v>25.824761002241583</c:v>
                </c:pt>
                <c:pt idx="94">
                  <c:v>24.881962961573233</c:v>
                </c:pt>
                <c:pt idx="95">
                  <c:v>23.958382626991462</c:v>
                </c:pt>
                <c:pt idx="96">
                  <c:v>23.056372710723345</c:v>
                </c:pt>
                <c:pt idx="97">
                  <c:v>22.178457952005211</c:v>
                </c:pt>
                <c:pt idx="98">
                  <c:v>21.327069514168159</c:v>
                </c:pt>
                <c:pt idx="99">
                  <c:v>20.504441937186556</c:v>
                </c:pt>
                <c:pt idx="100">
                  <c:v>19.712504623178354</c:v>
                </c:pt>
                <c:pt idx="101">
                  <c:v>18.952634885809495</c:v>
                </c:pt>
                <c:pt idx="102">
                  <c:v>18.225841334963185</c:v>
                </c:pt>
                <c:pt idx="103">
                  <c:v>17.532563087683215</c:v>
                </c:pt>
                <c:pt idx="104">
                  <c:v>16.872883683097008</c:v>
                </c:pt>
                <c:pt idx="105">
                  <c:v>16.246590517794957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134.28754207317729</c:v>
                </c:pt>
                <c:pt idx="11">
                  <c:v>138.92739763188584</c:v>
                </c:pt>
                <c:pt idx="12">
                  <c:v>143.66870670704924</c:v>
                </c:pt>
                <c:pt idx="13">
                  <c:v>149.34760249019917</c:v>
                </c:pt>
                <c:pt idx="14">
                  <c:v>155.14537213180577</c:v>
                </c:pt>
                <c:pt idx="15">
                  <c:v>160.68258464362043</c:v>
                </c:pt>
                <c:pt idx="16">
                  <c:v>166.40076707827461</c:v>
                </c:pt>
                <c:pt idx="17">
                  <c:v>172.25390592088766</c:v>
                </c:pt>
                <c:pt idx="18">
                  <c:v>177.58118777564707</c:v>
                </c:pt>
                <c:pt idx="19">
                  <c:v>182.61896089384268</c:v>
                </c:pt>
                <c:pt idx="20">
                  <c:v>187.51885695081242</c:v>
                </c:pt>
                <c:pt idx="21">
                  <c:v>191.84933484666124</c:v>
                </c:pt>
                <c:pt idx="22">
                  <c:v>195.69028340324491</c:v>
                </c:pt>
                <c:pt idx="23">
                  <c:v>199.44980317102443</c:v>
                </c:pt>
                <c:pt idx="24">
                  <c:v>202.605663685964</c:v>
                </c:pt>
                <c:pt idx="25">
                  <c:v>204.97526409836121</c:v>
                </c:pt>
                <c:pt idx="26">
                  <c:v>207.15541511568847</c:v>
                </c:pt>
                <c:pt idx="27">
                  <c:v>209.0641693387675</c:v>
                </c:pt>
                <c:pt idx="28">
                  <c:v>210.34580020736465</c:v>
                </c:pt>
                <c:pt idx="29">
                  <c:v>211.04226219266272</c:v>
                </c:pt>
                <c:pt idx="30">
                  <c:v>211.61311410122184</c:v>
                </c:pt>
                <c:pt idx="31">
                  <c:v>211.74214484578246</c:v>
                </c:pt>
                <c:pt idx="32">
                  <c:v>211.32146573833745</c:v>
                </c:pt>
                <c:pt idx="33">
                  <c:v>210.7290776521871</c:v>
                </c:pt>
                <c:pt idx="34">
                  <c:v>209.77854340781926</c:v>
                </c:pt>
                <c:pt idx="35">
                  <c:v>208.55717167282819</c:v>
                </c:pt>
                <c:pt idx="36">
                  <c:v>207.0711788794741</c:v>
                </c:pt>
                <c:pt idx="37">
                  <c:v>205.36185730083542</c:v>
                </c:pt>
                <c:pt idx="38">
                  <c:v>203.48677289383096</c:v>
                </c:pt>
                <c:pt idx="39">
                  <c:v>201.34730109323235</c:v>
                </c:pt>
                <c:pt idx="40">
                  <c:v>199.10861356396984</c:v>
                </c:pt>
                <c:pt idx="41">
                  <c:v>196.72594978816613</c:v>
                </c:pt>
                <c:pt idx="42">
                  <c:v>194.18694728614079</c:v>
                </c:pt>
                <c:pt idx="43">
                  <c:v>191.55042364589139</c:v>
                </c:pt>
                <c:pt idx="44">
                  <c:v>188.82828518094163</c:v>
                </c:pt>
                <c:pt idx="45">
                  <c:v>186.03258680849524</c:v>
                </c:pt>
                <c:pt idx="46">
                  <c:v>183.12527338810258</c:v>
                </c:pt>
                <c:pt idx="47">
                  <c:v>180.18548515990335</c:v>
                </c:pt>
                <c:pt idx="48">
                  <c:v>177.24195204618749</c:v>
                </c:pt>
                <c:pt idx="49">
                  <c:v>174.22266565560219</c:v>
                </c:pt>
                <c:pt idx="50">
                  <c:v>171.18858143674035</c:v>
                </c:pt>
                <c:pt idx="51">
                  <c:v>168.15367024460843</c:v>
                </c:pt>
                <c:pt idx="52">
                  <c:v>165.10726830243186</c:v>
                </c:pt>
                <c:pt idx="53">
                  <c:v>162.06371035236225</c:v>
                </c:pt>
                <c:pt idx="54">
                  <c:v>159.01180045621166</c:v>
                </c:pt>
                <c:pt idx="55">
                  <c:v>155.96789806897638</c:v>
                </c:pt>
                <c:pt idx="56">
                  <c:v>152.92862107760885</c:v>
                </c:pt>
                <c:pt idx="57">
                  <c:v>149.91539492163591</c:v>
                </c:pt>
                <c:pt idx="58">
                  <c:v>146.9303314892297</c:v>
                </c:pt>
                <c:pt idx="59">
                  <c:v>143.97055975279247</c:v>
                </c:pt>
                <c:pt idx="60">
                  <c:v>141.0308929476131</c:v>
                </c:pt>
                <c:pt idx="61">
                  <c:v>138.1244937074772</c:v>
                </c:pt>
                <c:pt idx="62">
                  <c:v>135.24444546706937</c:v>
                </c:pt>
                <c:pt idx="63">
                  <c:v>132.3919394713852</c:v>
                </c:pt>
                <c:pt idx="64">
                  <c:v>129.58767916452658</c:v>
                </c:pt>
                <c:pt idx="65">
                  <c:v>126.80031154798864</c:v>
                </c:pt>
                <c:pt idx="66">
                  <c:v>124.06171650708954</c:v>
                </c:pt>
                <c:pt idx="67">
                  <c:v>121.37904326362217</c:v>
                </c:pt>
                <c:pt idx="68">
                  <c:v>118.71708593829553</c:v>
                </c:pt>
                <c:pt idx="69">
                  <c:v>116.09741697091098</c:v>
                </c:pt>
                <c:pt idx="70">
                  <c:v>113.52411813005624</c:v>
                </c:pt>
                <c:pt idx="71">
                  <c:v>110.98865255143042</c:v>
                </c:pt>
                <c:pt idx="72">
                  <c:v>108.49441949131102</c:v>
                </c:pt>
                <c:pt idx="73">
                  <c:v>106.04222326035742</c:v>
                </c:pt>
                <c:pt idx="74">
                  <c:v>103.63217210946843</c:v>
                </c:pt>
                <c:pt idx="75">
                  <c:v>101.26411533427685</c:v>
                </c:pt>
                <c:pt idx="76">
                  <c:v>98.938222217465182</c:v>
                </c:pt>
                <c:pt idx="77">
                  <c:v>96.65450828791802</c:v>
                </c:pt>
                <c:pt idx="78">
                  <c:v>94.412761880638172</c:v>
                </c:pt>
                <c:pt idx="79">
                  <c:v>92.212824742455865</c:v>
                </c:pt>
                <c:pt idx="80">
                  <c:v>90.054593382766001</c:v>
                </c:pt>
                <c:pt idx="81">
                  <c:v>87.937895921293716</c:v>
                </c:pt>
                <c:pt idx="82">
                  <c:v>85.86239387950188</c:v>
                </c:pt>
                <c:pt idx="83">
                  <c:v>83.827756160093926</c:v>
                </c:pt>
                <c:pt idx="84">
                  <c:v>81.833691504334013</c:v>
                </c:pt>
                <c:pt idx="85">
                  <c:v>79.879796447441592</c:v>
                </c:pt>
                <c:pt idx="86">
                  <c:v>77.96566597545106</c:v>
                </c:pt>
                <c:pt idx="87">
                  <c:v>76.090917618922333</c:v>
                </c:pt>
                <c:pt idx="88">
                  <c:v>74.255099295608304</c:v>
                </c:pt>
                <c:pt idx="89">
                  <c:v>72.457725612895956</c:v>
                </c:pt>
                <c:pt idx="90">
                  <c:v>70.69832206493507</c:v>
                </c:pt>
                <c:pt idx="91">
                  <c:v>68.976396172970666</c:v>
                </c:pt>
                <c:pt idx="92">
                  <c:v>67.291419843176172</c:v>
                </c:pt>
                <c:pt idx="93">
                  <c:v>65.64288399564046</c:v>
                </c:pt>
                <c:pt idx="94">
                  <c:v>64.030258877484655</c:v>
                </c:pt>
                <c:pt idx="95">
                  <c:v>62.452993585676978</c:v>
                </c:pt>
                <c:pt idx="96">
                  <c:v>60.91055629677917</c:v>
                </c:pt>
                <c:pt idx="97">
                  <c:v>59.402395417606741</c:v>
                </c:pt>
                <c:pt idx="98">
                  <c:v>57.927939289094184</c:v>
                </c:pt>
                <c:pt idx="99">
                  <c:v>56.486632482270835</c:v>
                </c:pt>
                <c:pt idx="100">
                  <c:v>55.077918404208894</c:v>
                </c:pt>
                <c:pt idx="101">
                  <c:v>53.701231202055098</c:v>
                </c:pt>
                <c:pt idx="102">
                  <c:v>52.356007892332045</c:v>
                </c:pt>
                <c:pt idx="103">
                  <c:v>51.041685540317268</c:v>
                </c:pt>
                <c:pt idx="104">
                  <c:v>49.757702261386413</c:v>
                </c:pt>
                <c:pt idx="105">
                  <c:v>48.503497937047541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444.85135506000546</c:v>
                </c:pt>
                <c:pt idx="1">
                  <c:v>444.41217566017303</c:v>
                </c:pt>
                <c:pt idx="2">
                  <c:v>455.27952974538715</c:v>
                </c:pt>
                <c:pt idx="3">
                  <c:v>456.18592127270074</c:v>
                </c:pt>
                <c:pt idx="4">
                  <c:v>461.50279528343754</c:v>
                </c:pt>
                <c:pt idx="5">
                  <c:v>468.65114083390074</c:v>
                </c:pt>
                <c:pt idx="6">
                  <c:v>467.51114324284646</c:v>
                </c:pt>
                <c:pt idx="7">
                  <c:v>472.74391907063654</c:v>
                </c:pt>
                <c:pt idx="8">
                  <c:v>483.34963436446117</c:v>
                </c:pt>
                <c:pt idx="9">
                  <c:v>482.14422707555957</c:v>
                </c:pt>
                <c:pt idx="10">
                  <c:v>490.65683203826802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531.8742859246646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791.20504940441197</c:v>
                </c:pt>
                <c:pt idx="30">
                  <c:v>804.67944716097145</c:v>
                </c:pt>
                <c:pt idx="31">
                  <c:v>805.240101713949</c:v>
                </c:pt>
                <c:pt idx="32">
                  <c:v>790.23324817925106</c:v>
                </c:pt>
                <c:pt idx="33">
                  <c:v>802.43682894906146</c:v>
                </c:pt>
                <c:pt idx="34">
                  <c:v>796.79290644908781</c:v>
                </c:pt>
                <c:pt idx="35">
                  <c:v>781.16933290611451</c:v>
                </c:pt>
                <c:pt idx="36">
                  <c:v>767.91919697074604</c:v>
                </c:pt>
                <c:pt idx="37">
                  <c:v>761.35019445835962</c:v>
                </c:pt>
                <c:pt idx="38">
                  <c:v>729.55173706198514</c:v>
                </c:pt>
                <c:pt idx="39">
                  <c:v>746.29661971091343</c:v>
                </c:pt>
                <c:pt idx="40">
                  <c:v>725.98223640802837</c:v>
                </c:pt>
                <c:pt idx="41">
                  <c:v>719.89913450822235</c:v>
                </c:pt>
                <c:pt idx="42">
                  <c:v>719.68421692958088</c:v>
                </c:pt>
                <c:pt idx="43">
                  <c:v>707.23768585348023</c:v>
                </c:pt>
                <c:pt idx="44">
                  <c:v>683.82101402411956</c:v>
                </c:pt>
                <c:pt idx="45">
                  <c:v>678.35463213258879</c:v>
                </c:pt>
                <c:pt idx="46">
                  <c:v>629.28801450450703</c:v>
                </c:pt>
                <c:pt idx="47">
                  <c:v>615.36509310556551</c:v>
                </c:pt>
                <c:pt idx="48">
                  <c:v>606.57216086636822</c:v>
                </c:pt>
                <c:pt idx="49">
                  <c:v>584.23942117276408</c:v>
                </c:pt>
                <c:pt idx="50">
                  <c:v>555.64603897091104</c:v>
                </c:pt>
                <c:pt idx="51">
                  <c:v>525.91265917800388</c:v>
                </c:pt>
                <c:pt idx="52">
                  <c:v>500.36550004732857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449.46741087952029</c:v>
                </c:pt>
                <c:pt idx="57">
                  <c:v>427.62057179849666</c:v>
                </c:pt>
                <c:pt idx="58">
                  <c:v>412.80994735734077</c:v>
                </c:pt>
                <c:pt idx="59">
                  <c:v>397.10227563142087</c:v>
                </c:pt>
                <c:pt idx="60">
                  <c:v>360.89333575162334</c:v>
                </c:pt>
                <c:pt idx="61">
                  <c:v>343.98960097935139</c:v>
                </c:pt>
                <c:pt idx="62">
                  <c:v>345.6809088808335</c:v>
                </c:pt>
                <c:pt idx="63">
                  <c:v>294.13806697710106</c:v>
                </c:pt>
                <c:pt idx="64">
                  <c:v>265.65681568584358</c:v>
                </c:pt>
                <c:pt idx="65">
                  <c:v>263.69452475042226</c:v>
                </c:pt>
                <c:pt idx="66">
                  <c:v>254.69601917513327</c:v>
                </c:pt>
                <c:pt idx="67">
                  <c:v>263.86272111631553</c:v>
                </c:pt>
                <c:pt idx="68">
                  <c:v>264.27386778849905</c:v>
                </c:pt>
                <c:pt idx="69">
                  <c:v>255.49027979185138</c:v>
                </c:pt>
                <c:pt idx="70">
                  <c:v>278.3743297958834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208.43267431193902</c:v>
                </c:pt>
                <c:pt idx="75">
                  <c:v>202.23744150153755</c:v>
                </c:pt>
                <c:pt idx="76">
                  <c:v>200.81711663399452</c:v>
                </c:pt>
                <c:pt idx="77">
                  <c:v>195.89270081034209</c:v>
                </c:pt>
                <c:pt idx="78">
                  <c:v>184.29649580625724</c:v>
                </c:pt>
                <c:pt idx="79">
                  <c:v>177.1574944983436</c:v>
                </c:pt>
                <c:pt idx="80">
                  <c:v>171.2239004793316</c:v>
                </c:pt>
                <c:pt idx="81">
                  <c:v>165.48653555386176</c:v>
                </c:pt>
                <c:pt idx="82">
                  <c:v>163.29063855469983</c:v>
                </c:pt>
                <c:pt idx="83">
                  <c:v>163.21588461430284</c:v>
                </c:pt>
                <c:pt idx="84">
                  <c:v>156.09557179148845</c:v>
                </c:pt>
                <c:pt idx="85">
                  <c:v>150.70394384035473</c:v>
                </c:pt>
                <c:pt idx="86">
                  <c:v>146.36821529732865</c:v>
                </c:pt>
                <c:pt idx="87">
                  <c:v>142.63051827747859</c:v>
                </c:pt>
                <c:pt idx="88">
                  <c:v>138.57511701094126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130.97824781809601</c:v>
                </c:pt>
                <c:pt idx="92">
                  <c:v>123.32531316995299</c:v>
                </c:pt>
                <c:pt idx="93">
                  <c:v>117.55057127428464</c:v>
                </c:pt>
                <c:pt idx="94">
                  <c:v>111.43943664682976</c:v>
                </c:pt>
                <c:pt idx="95">
                  <c:v>106.47764385297882</c:v>
                </c:pt>
                <c:pt idx="96">
                  <c:v>102.27273470564749</c:v>
                </c:pt>
                <c:pt idx="97">
                  <c:v>101.08601590184509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10811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44209</c:v>
                </c:pt>
                <c:pt idx="1">
                  <c:v>44210</c:v>
                </c:pt>
                <c:pt idx="2">
                  <c:v>44211</c:v>
                </c:pt>
                <c:pt idx="3">
                  <c:v>44212</c:v>
                </c:pt>
                <c:pt idx="4">
                  <c:v>44213</c:v>
                </c:pt>
                <c:pt idx="5">
                  <c:v>44214</c:v>
                </c:pt>
                <c:pt idx="6">
                  <c:v>44215</c:v>
                </c:pt>
                <c:pt idx="7">
                  <c:v>44216</c:v>
                </c:pt>
                <c:pt idx="8">
                  <c:v>44217</c:v>
                </c:pt>
                <c:pt idx="9">
                  <c:v>44218</c:v>
                </c:pt>
                <c:pt idx="10">
                  <c:v>44219</c:v>
                </c:pt>
                <c:pt idx="11">
                  <c:v>44220</c:v>
                </c:pt>
                <c:pt idx="12">
                  <c:v>44221</c:v>
                </c:pt>
                <c:pt idx="13">
                  <c:v>44222</c:v>
                </c:pt>
                <c:pt idx="14">
                  <c:v>44223</c:v>
                </c:pt>
                <c:pt idx="15">
                  <c:v>44224</c:v>
                </c:pt>
                <c:pt idx="16">
                  <c:v>44225</c:v>
                </c:pt>
                <c:pt idx="17">
                  <c:v>44226</c:v>
                </c:pt>
                <c:pt idx="18">
                  <c:v>44227</c:v>
                </c:pt>
                <c:pt idx="19">
                  <c:v>44228</c:v>
                </c:pt>
                <c:pt idx="20">
                  <c:v>44229</c:v>
                </c:pt>
                <c:pt idx="21">
                  <c:v>44230</c:v>
                </c:pt>
                <c:pt idx="22">
                  <c:v>44231</c:v>
                </c:pt>
                <c:pt idx="23">
                  <c:v>44232</c:v>
                </c:pt>
                <c:pt idx="24">
                  <c:v>44233</c:v>
                </c:pt>
                <c:pt idx="25">
                  <c:v>44234</c:v>
                </c:pt>
                <c:pt idx="26">
                  <c:v>44235</c:v>
                </c:pt>
                <c:pt idx="27">
                  <c:v>44236</c:v>
                </c:pt>
                <c:pt idx="28">
                  <c:v>44237</c:v>
                </c:pt>
                <c:pt idx="29">
                  <c:v>44238</c:v>
                </c:pt>
                <c:pt idx="30">
                  <c:v>44239</c:v>
                </c:pt>
                <c:pt idx="31">
                  <c:v>44240</c:v>
                </c:pt>
                <c:pt idx="32">
                  <c:v>44241</c:v>
                </c:pt>
                <c:pt idx="33">
                  <c:v>44242</c:v>
                </c:pt>
                <c:pt idx="34">
                  <c:v>44243</c:v>
                </c:pt>
                <c:pt idx="35">
                  <c:v>44244</c:v>
                </c:pt>
                <c:pt idx="36">
                  <c:v>44245</c:v>
                </c:pt>
                <c:pt idx="37">
                  <c:v>44246</c:v>
                </c:pt>
                <c:pt idx="38">
                  <c:v>44247</c:v>
                </c:pt>
                <c:pt idx="39">
                  <c:v>44248</c:v>
                </c:pt>
                <c:pt idx="40">
                  <c:v>44249</c:v>
                </c:pt>
                <c:pt idx="41">
                  <c:v>44250</c:v>
                </c:pt>
                <c:pt idx="42">
                  <c:v>44251</c:v>
                </c:pt>
                <c:pt idx="43">
                  <c:v>44252</c:v>
                </c:pt>
                <c:pt idx="44">
                  <c:v>44253</c:v>
                </c:pt>
                <c:pt idx="45">
                  <c:v>44254</c:v>
                </c:pt>
                <c:pt idx="46">
                  <c:v>44255</c:v>
                </c:pt>
                <c:pt idx="47">
                  <c:v>44256</c:v>
                </c:pt>
                <c:pt idx="48">
                  <c:v>44257</c:v>
                </c:pt>
                <c:pt idx="49">
                  <c:v>44258</c:v>
                </c:pt>
                <c:pt idx="50">
                  <c:v>44259</c:v>
                </c:pt>
                <c:pt idx="51">
                  <c:v>44260</c:v>
                </c:pt>
                <c:pt idx="52">
                  <c:v>44261</c:v>
                </c:pt>
                <c:pt idx="53">
                  <c:v>44262</c:v>
                </c:pt>
                <c:pt idx="54">
                  <c:v>44263</c:v>
                </c:pt>
                <c:pt idx="55">
                  <c:v>44264</c:v>
                </c:pt>
                <c:pt idx="56">
                  <c:v>44265</c:v>
                </c:pt>
                <c:pt idx="57">
                  <c:v>44266</c:v>
                </c:pt>
                <c:pt idx="58">
                  <c:v>44267</c:v>
                </c:pt>
                <c:pt idx="59">
                  <c:v>44268</c:v>
                </c:pt>
                <c:pt idx="60">
                  <c:v>44269</c:v>
                </c:pt>
                <c:pt idx="61">
                  <c:v>44270</c:v>
                </c:pt>
                <c:pt idx="62">
                  <c:v>44271</c:v>
                </c:pt>
                <c:pt idx="63">
                  <c:v>44272</c:v>
                </c:pt>
                <c:pt idx="64">
                  <c:v>44273</c:v>
                </c:pt>
                <c:pt idx="65">
                  <c:v>44274</c:v>
                </c:pt>
                <c:pt idx="66">
                  <c:v>44275</c:v>
                </c:pt>
                <c:pt idx="67">
                  <c:v>44276</c:v>
                </c:pt>
                <c:pt idx="68">
                  <c:v>44277</c:v>
                </c:pt>
                <c:pt idx="69">
                  <c:v>44278</c:v>
                </c:pt>
                <c:pt idx="70">
                  <c:v>44279</c:v>
                </c:pt>
                <c:pt idx="71">
                  <c:v>44280</c:v>
                </c:pt>
                <c:pt idx="72">
                  <c:v>44281</c:v>
                </c:pt>
                <c:pt idx="73">
                  <c:v>44282</c:v>
                </c:pt>
                <c:pt idx="74">
                  <c:v>44283</c:v>
                </c:pt>
                <c:pt idx="75">
                  <c:v>44284</c:v>
                </c:pt>
                <c:pt idx="76">
                  <c:v>44285</c:v>
                </c:pt>
                <c:pt idx="77">
                  <c:v>44286</c:v>
                </c:pt>
                <c:pt idx="78">
                  <c:v>44287</c:v>
                </c:pt>
                <c:pt idx="79">
                  <c:v>44288</c:v>
                </c:pt>
                <c:pt idx="80">
                  <c:v>44289</c:v>
                </c:pt>
                <c:pt idx="81">
                  <c:v>44290</c:v>
                </c:pt>
                <c:pt idx="82">
                  <c:v>44291</c:v>
                </c:pt>
                <c:pt idx="83">
                  <c:v>44292</c:v>
                </c:pt>
                <c:pt idx="84">
                  <c:v>44293</c:v>
                </c:pt>
                <c:pt idx="85">
                  <c:v>44294</c:v>
                </c:pt>
                <c:pt idx="86">
                  <c:v>44295</c:v>
                </c:pt>
                <c:pt idx="87">
                  <c:v>44296</c:v>
                </c:pt>
                <c:pt idx="88">
                  <c:v>44297</c:v>
                </c:pt>
                <c:pt idx="89">
                  <c:v>44298</c:v>
                </c:pt>
                <c:pt idx="90">
                  <c:v>44299</c:v>
                </c:pt>
                <c:pt idx="91">
                  <c:v>44300</c:v>
                </c:pt>
                <c:pt idx="92">
                  <c:v>44301</c:v>
                </c:pt>
                <c:pt idx="93">
                  <c:v>44302</c:v>
                </c:pt>
                <c:pt idx="94">
                  <c:v>44303</c:v>
                </c:pt>
                <c:pt idx="95">
                  <c:v>44304</c:v>
                </c:pt>
                <c:pt idx="96">
                  <c:v>44305</c:v>
                </c:pt>
                <c:pt idx="97">
                  <c:v>44306</c:v>
                </c:pt>
                <c:pt idx="98">
                  <c:v>44307</c:v>
                </c:pt>
                <c:pt idx="99">
                  <c:v>44308</c:v>
                </c:pt>
                <c:pt idx="100">
                  <c:v>44309</c:v>
                </c:pt>
                <c:pt idx="101">
                  <c:v>44310</c:v>
                </c:pt>
                <c:pt idx="102">
                  <c:v>44311</c:v>
                </c:pt>
                <c:pt idx="103">
                  <c:v>44312</c:v>
                </c:pt>
                <c:pt idx="104">
                  <c:v>44313</c:v>
                </c:pt>
                <c:pt idx="105">
                  <c:v>44314</c:v>
                </c:pt>
                <c:pt idx="106">
                  <c:v>44315</c:v>
                </c:pt>
                <c:pt idx="107">
                  <c:v>44316</c:v>
                </c:pt>
                <c:pt idx="108">
                  <c:v>44317</c:v>
                </c:pt>
                <c:pt idx="109">
                  <c:v>44318</c:v>
                </c:pt>
                <c:pt idx="110">
                  <c:v>44319</c:v>
                </c:pt>
                <c:pt idx="111">
                  <c:v>44320</c:v>
                </c:pt>
                <c:pt idx="112">
                  <c:v>44321</c:v>
                </c:pt>
                <c:pt idx="113">
                  <c:v>44322</c:v>
                </c:pt>
                <c:pt idx="114">
                  <c:v>44323</c:v>
                </c:pt>
                <c:pt idx="115">
                  <c:v>44324</c:v>
                </c:pt>
                <c:pt idx="116">
                  <c:v>44325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10920</c:v>
                </c:pt>
                <c:pt idx="1">
                  <c:v>8088</c:v>
                </c:pt>
                <c:pt idx="2">
                  <c:v>9301</c:v>
                </c:pt>
                <c:pt idx="3">
                  <c:v>5242</c:v>
                </c:pt>
                <c:pt idx="4">
                  <c:v>2641</c:v>
                </c:pt>
                <c:pt idx="5">
                  <c:v>7668</c:v>
                </c:pt>
                <c:pt idx="6">
                  <c:v>9610</c:v>
                </c:pt>
                <c:pt idx="7">
                  <c:v>8215</c:v>
                </c:pt>
                <c:pt idx="8">
                  <c:v>7534</c:v>
                </c:pt>
                <c:pt idx="9">
                  <c:v>8468</c:v>
                </c:pt>
                <c:pt idx="10">
                  <c:v>4239</c:v>
                </c:pt>
                <c:pt idx="11">
                  <c:v>2394</c:v>
                </c:pt>
                <c:pt idx="12">
                  <c:v>6974</c:v>
                </c:pt>
                <c:pt idx="13">
                  <c:v>9195</c:v>
                </c:pt>
                <c:pt idx="14">
                  <c:v>8504</c:v>
                </c:pt>
                <c:pt idx="15">
                  <c:v>8010</c:v>
                </c:pt>
                <c:pt idx="16">
                  <c:v>8053</c:v>
                </c:pt>
                <c:pt idx="17">
                  <c:v>4055</c:v>
                </c:pt>
                <c:pt idx="18">
                  <c:v>2573</c:v>
                </c:pt>
                <c:pt idx="19">
                  <c:v>7217</c:v>
                </c:pt>
                <c:pt idx="20">
                  <c:v>9148</c:v>
                </c:pt>
                <c:pt idx="21">
                  <c:v>9667</c:v>
                </c:pt>
                <c:pt idx="22">
                  <c:v>8107</c:v>
                </c:pt>
                <c:pt idx="23">
                  <c:v>8622</c:v>
                </c:pt>
                <c:pt idx="24">
                  <c:v>4820</c:v>
                </c:pt>
                <c:pt idx="25">
                  <c:v>2451</c:v>
                </c:pt>
                <c:pt idx="26">
                  <c:v>7777</c:v>
                </c:pt>
                <c:pt idx="27">
                  <c:v>10283</c:v>
                </c:pt>
                <c:pt idx="28">
                  <c:v>9538</c:v>
                </c:pt>
                <c:pt idx="29">
                  <c:v>9018</c:v>
                </c:pt>
                <c:pt idx="30">
                  <c:v>8830</c:v>
                </c:pt>
                <c:pt idx="31">
                  <c:v>5141</c:v>
                </c:pt>
                <c:pt idx="32">
                  <c:v>2880</c:v>
                </c:pt>
                <c:pt idx="33">
                  <c:v>8905</c:v>
                </c:pt>
                <c:pt idx="34">
                  <c:v>12608</c:v>
                </c:pt>
                <c:pt idx="35">
                  <c:v>10939</c:v>
                </c:pt>
                <c:pt idx="36">
                  <c:v>11704</c:v>
                </c:pt>
                <c:pt idx="37">
                  <c:v>11288</c:v>
                </c:pt>
                <c:pt idx="38">
                  <c:v>6775</c:v>
                </c:pt>
                <c:pt idx="39">
                  <c:v>4068</c:v>
                </c:pt>
                <c:pt idx="40">
                  <c:v>11410</c:v>
                </c:pt>
                <c:pt idx="41">
                  <c:v>15840</c:v>
                </c:pt>
                <c:pt idx="42">
                  <c:v>13796</c:v>
                </c:pt>
                <c:pt idx="43">
                  <c:v>14588</c:v>
                </c:pt>
                <c:pt idx="44">
                  <c:v>14775</c:v>
                </c:pt>
                <c:pt idx="45">
                  <c:v>7824</c:v>
                </c:pt>
                <c:pt idx="46">
                  <c:v>4587</c:v>
                </c:pt>
                <c:pt idx="47">
                  <c:v>12325</c:v>
                </c:pt>
                <c:pt idx="48">
                  <c:v>16778</c:v>
                </c:pt>
                <c:pt idx="49">
                  <c:v>15238</c:v>
                </c:pt>
                <c:pt idx="50">
                  <c:v>14648</c:v>
                </c:pt>
                <c:pt idx="51">
                  <c:v>13169</c:v>
                </c:pt>
                <c:pt idx="52">
                  <c:v>9130</c:v>
                </c:pt>
                <c:pt idx="53">
                  <c:v>3983</c:v>
                </c:pt>
                <c:pt idx="54">
                  <c:v>10653</c:v>
                </c:pt>
                <c:pt idx="55">
                  <c:v>15360</c:v>
                </c:pt>
                <c:pt idx="56">
                  <c:v>14535</c:v>
                </c:pt>
                <c:pt idx="57">
                  <c:v>11245</c:v>
                </c:pt>
                <c:pt idx="58">
                  <c:v>14961</c:v>
                </c:pt>
                <c:pt idx="59">
                  <c:v>6956</c:v>
                </c:pt>
                <c:pt idx="60">
                  <c:v>3332</c:v>
                </c:pt>
                <c:pt idx="61">
                  <c:v>10630</c:v>
                </c:pt>
                <c:pt idx="62">
                  <c:v>14028</c:v>
                </c:pt>
                <c:pt idx="63">
                  <c:v>12029</c:v>
                </c:pt>
                <c:pt idx="64">
                  <c:v>10660</c:v>
                </c:pt>
                <c:pt idx="65">
                  <c:v>9710</c:v>
                </c:pt>
                <c:pt idx="66">
                  <c:v>5466</c:v>
                </c:pt>
                <c:pt idx="67">
                  <c:v>2390</c:v>
                </c:pt>
                <c:pt idx="68">
                  <c:v>8240</c:v>
                </c:pt>
                <c:pt idx="69">
                  <c:v>10968</c:v>
                </c:pt>
                <c:pt idx="70">
                  <c:v>8847</c:v>
                </c:pt>
                <c:pt idx="71">
                  <c:v>7926</c:v>
                </c:pt>
                <c:pt idx="72">
                  <c:v>7712</c:v>
                </c:pt>
                <c:pt idx="73">
                  <c:v>3969</c:v>
                </c:pt>
                <c:pt idx="74">
                  <c:v>1744</c:v>
                </c:pt>
                <c:pt idx="75">
                  <c:v>6935</c:v>
                </c:pt>
                <c:pt idx="76">
                  <c:v>8630</c:v>
                </c:pt>
                <c:pt idx="77">
                  <c:v>7262</c:v>
                </c:pt>
                <c:pt idx="78">
                  <c:v>6245</c:v>
                </c:pt>
                <c:pt idx="79">
                  <c:v>3837</c:v>
                </c:pt>
                <c:pt idx="80">
                  <c:v>2160</c:v>
                </c:pt>
                <c:pt idx="81">
                  <c:v>1925</c:v>
                </c:pt>
                <c:pt idx="82">
                  <c:v>1419</c:v>
                </c:pt>
                <c:pt idx="83">
                  <c:v>5582</c:v>
                </c:pt>
                <c:pt idx="84">
                  <c:v>7052</c:v>
                </c:pt>
                <c:pt idx="85">
                  <c:v>5282</c:v>
                </c:pt>
                <c:pt idx="86">
                  <c:v>4818</c:v>
                </c:pt>
                <c:pt idx="87">
                  <c:v>2204</c:v>
                </c:pt>
                <c:pt idx="88">
                  <c:v>985</c:v>
                </c:pt>
                <c:pt idx="89">
                  <c:v>3868</c:v>
                </c:pt>
                <c:pt idx="90">
                  <c:v>5056</c:v>
                </c:pt>
                <c:pt idx="91">
                  <c:v>3715</c:v>
                </c:pt>
                <c:pt idx="92">
                  <c:v>3263</c:v>
                </c:pt>
                <c:pt idx="93">
                  <c:v>3215</c:v>
                </c:pt>
                <c:pt idx="94">
                  <c:v>1541</c:v>
                </c:pt>
                <c:pt idx="95">
                  <c:v>833</c:v>
                </c:pt>
                <c:pt idx="96">
                  <c:v>3341</c:v>
                </c:pt>
                <c:pt idx="97">
                  <c:v>3815</c:v>
                </c:pt>
                <c:pt idx="98">
                  <c:v>2951</c:v>
                </c:pt>
                <c:pt idx="99">
                  <c:v>2628</c:v>
                </c:pt>
                <c:pt idx="100">
                  <c:v>2601</c:v>
                </c:pt>
                <c:pt idx="101">
                  <c:v>1306</c:v>
                </c:pt>
                <c:pt idx="102">
                  <c:v>825</c:v>
                </c:pt>
                <c:pt idx="103">
                  <c:v>2579</c:v>
                </c:pt>
                <c:pt idx="104">
                  <c:v>3238</c:v>
                </c:pt>
                <c:pt idx="105">
                  <c:v>2487</c:v>
                </c:pt>
                <c:pt idx="106">
                  <c:v>2228</c:v>
                </c:pt>
                <c:pt idx="107">
                  <c:v>2167</c:v>
                </c:pt>
                <c:pt idx="108">
                  <c:v>1171</c:v>
                </c:pt>
                <c:pt idx="109">
                  <c:v>508</c:v>
                </c:pt>
                <c:pt idx="110">
                  <c:v>2218</c:v>
                </c:pt>
                <c:pt idx="111">
                  <c:v>2419</c:v>
                </c:pt>
                <c:pt idx="112">
                  <c:v>1869</c:v>
                </c:pt>
                <c:pt idx="113">
                  <c:v>1574</c:v>
                </c:pt>
                <c:pt idx="114">
                  <c:v>1636</c:v>
                </c:pt>
                <c:pt idx="115">
                  <c:v>717</c:v>
                </c:pt>
                <c:pt idx="116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10921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12029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2218</c:v>
                </c:pt>
                <c:pt idx="154">
                  <c:v>2419</c:v>
                </c:pt>
                <c:pt idx="155">
                  <c:v>1869</c:v>
                </c:pt>
                <c:pt idx="156">
                  <c:v>1574</c:v>
                </c:pt>
                <c:pt idx="157">
                  <c:v>1636</c:v>
                </c:pt>
                <c:pt idx="158">
                  <c:v>721</c:v>
                </c:pt>
                <c:pt idx="159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10914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13308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12956</c:v>
                </c:pt>
                <c:pt idx="35">
                  <c:v>17401</c:v>
                </c:pt>
                <c:pt idx="36">
                  <c:v>17771</c:v>
                </c:pt>
                <c:pt idx="37">
                  <c:v>14882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10921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9610</c:v>
                </c:pt>
                <c:pt idx="50">
                  <c:v>8215</c:v>
                </c:pt>
                <c:pt idx="51">
                  <c:v>7534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10283</c:v>
                </c:pt>
                <c:pt idx="71">
                  <c:v>9538</c:v>
                </c:pt>
                <c:pt idx="72">
                  <c:v>9018</c:v>
                </c:pt>
                <c:pt idx="73">
                  <c:v>8830</c:v>
                </c:pt>
                <c:pt idx="74">
                  <c:v>5141</c:v>
                </c:pt>
                <c:pt idx="75">
                  <c:v>2880</c:v>
                </c:pt>
                <c:pt idx="76">
                  <c:v>8905</c:v>
                </c:pt>
                <c:pt idx="77">
                  <c:v>12608</c:v>
                </c:pt>
                <c:pt idx="78">
                  <c:v>10939</c:v>
                </c:pt>
                <c:pt idx="79">
                  <c:v>11704</c:v>
                </c:pt>
                <c:pt idx="80">
                  <c:v>11288</c:v>
                </c:pt>
                <c:pt idx="81">
                  <c:v>6775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13796</c:v>
                </c:pt>
                <c:pt idx="86">
                  <c:v>14588</c:v>
                </c:pt>
                <c:pt idx="87">
                  <c:v>14775</c:v>
                </c:pt>
                <c:pt idx="88">
                  <c:v>7824</c:v>
                </c:pt>
                <c:pt idx="89">
                  <c:v>4587</c:v>
                </c:pt>
                <c:pt idx="90">
                  <c:v>12325</c:v>
                </c:pt>
                <c:pt idx="91">
                  <c:v>16778</c:v>
                </c:pt>
                <c:pt idx="92">
                  <c:v>15238</c:v>
                </c:pt>
                <c:pt idx="93">
                  <c:v>14648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15360</c:v>
                </c:pt>
                <c:pt idx="99">
                  <c:v>14535</c:v>
                </c:pt>
                <c:pt idx="100">
                  <c:v>11245</c:v>
                </c:pt>
                <c:pt idx="101">
                  <c:v>14961</c:v>
                </c:pt>
                <c:pt idx="102">
                  <c:v>6956</c:v>
                </c:pt>
                <c:pt idx="103">
                  <c:v>3332</c:v>
                </c:pt>
                <c:pt idx="104">
                  <c:v>10630</c:v>
                </c:pt>
                <c:pt idx="105">
                  <c:v>14028</c:v>
                </c:pt>
                <c:pt idx="106">
                  <c:v>12029</c:v>
                </c:pt>
                <c:pt idx="107">
                  <c:v>10660</c:v>
                </c:pt>
                <c:pt idx="108">
                  <c:v>9710</c:v>
                </c:pt>
                <c:pt idx="109">
                  <c:v>5466</c:v>
                </c:pt>
                <c:pt idx="110">
                  <c:v>2391</c:v>
                </c:pt>
                <c:pt idx="111">
                  <c:v>8240</c:v>
                </c:pt>
                <c:pt idx="112">
                  <c:v>10968</c:v>
                </c:pt>
                <c:pt idx="113">
                  <c:v>8847</c:v>
                </c:pt>
                <c:pt idx="114">
                  <c:v>7926</c:v>
                </c:pt>
                <c:pt idx="115">
                  <c:v>7712</c:v>
                </c:pt>
                <c:pt idx="116">
                  <c:v>3969</c:v>
                </c:pt>
                <c:pt idx="117">
                  <c:v>1744</c:v>
                </c:pt>
                <c:pt idx="118">
                  <c:v>6935</c:v>
                </c:pt>
                <c:pt idx="119">
                  <c:v>8630</c:v>
                </c:pt>
                <c:pt idx="120">
                  <c:v>7262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5582</c:v>
                </c:pt>
                <c:pt idx="127">
                  <c:v>7052</c:v>
                </c:pt>
                <c:pt idx="128">
                  <c:v>5282</c:v>
                </c:pt>
                <c:pt idx="129">
                  <c:v>4818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5056</c:v>
                </c:pt>
                <c:pt idx="134">
                  <c:v>3715</c:v>
                </c:pt>
                <c:pt idx="135">
                  <c:v>3263</c:v>
                </c:pt>
                <c:pt idx="136">
                  <c:v>3215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3815</c:v>
                </c:pt>
                <c:pt idx="141">
                  <c:v>2951</c:v>
                </c:pt>
                <c:pt idx="142">
                  <c:v>2628</c:v>
                </c:pt>
                <c:pt idx="143">
                  <c:v>2601</c:v>
                </c:pt>
                <c:pt idx="144">
                  <c:v>1306</c:v>
                </c:pt>
                <c:pt idx="145">
                  <c:v>825</c:v>
                </c:pt>
                <c:pt idx="146">
                  <c:v>2579</c:v>
                </c:pt>
                <c:pt idx="147">
                  <c:v>3238</c:v>
                </c:pt>
                <c:pt idx="148">
                  <c:v>2487</c:v>
                </c:pt>
                <c:pt idx="149">
                  <c:v>2228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2218</c:v>
                </c:pt>
                <c:pt idx="154">
                  <c:v>2419</c:v>
                </c:pt>
                <c:pt idx="155">
                  <c:v>1869</c:v>
                </c:pt>
                <c:pt idx="156">
                  <c:v>1574</c:v>
                </c:pt>
                <c:pt idx="157">
                  <c:v>1636</c:v>
                </c:pt>
                <c:pt idx="158">
                  <c:v>721</c:v>
                </c:pt>
                <c:pt idx="159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ser>
          <c:idx val="2"/>
          <c:order val="3"/>
          <c:tx>
            <c:v>V3</c:v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Sheet1!$G$93:$G$274</c:f>
              <c:numCache>
                <c:formatCode>General</c:formatCode>
                <c:ptCount val="182"/>
                <c:pt idx="88" formatCode="#,##0">
                  <c:v>12384.255429978144</c:v>
                </c:pt>
                <c:pt idx="89" formatCode="#,##0">
                  <c:v>12381.738495540094</c:v>
                </c:pt>
                <c:pt idx="90" formatCode="#,##0">
                  <c:v>12305.469843726962</c:v>
                </c:pt>
                <c:pt idx="91" formatCode="#,##0">
                  <c:v>12188.82353865699</c:v>
                </c:pt>
                <c:pt idx="92" formatCode="#,##0">
                  <c:v>12048.336460701657</c:v>
                </c:pt>
                <c:pt idx="93" formatCode="#,##0">
                  <c:v>11892.419536044787</c:v>
                </c:pt>
                <c:pt idx="94" formatCode="#,##0">
                  <c:v>11725.337532383628</c:v>
                </c:pt>
                <c:pt idx="95" formatCode="#,##0">
                  <c:v>11549.732364132808</c:v>
                </c:pt>
                <c:pt idx="96" formatCode="#,##0">
                  <c:v>11368.184119566578</c:v>
                </c:pt>
                <c:pt idx="97" formatCode="#,##0">
                  <c:v>11182.388903323426</c:v>
                </c:pt>
                <c:pt idx="98" formatCode="#,##0">
                  <c:v>10992.446750536743</c:v>
                </c:pt>
                <c:pt idx="99" formatCode="#,##0">
                  <c:v>10798.254563455468</c:v>
                </c:pt>
                <c:pt idx="100" formatCode="#,##0">
                  <c:v>10599.929503923397</c:v>
                </c:pt>
                <c:pt idx="101" formatCode="#,##0">
                  <c:v>10397.78209807549</c:v>
                </c:pt>
                <c:pt idx="102" formatCode="#,##0">
                  <c:v>10192.570969851162</c:v>
                </c:pt>
                <c:pt idx="103" formatCode="#,##0">
                  <c:v>9985.9146241609851</c:v>
                </c:pt>
                <c:pt idx="104" formatCode="#,##0">
                  <c:v>9778.9121406780287</c:v>
                </c:pt>
                <c:pt idx="105" formatCode="#,##0">
                  <c:v>9571.3725769656448</c:v>
                </c:pt>
                <c:pt idx="106" formatCode="#,##0">
                  <c:v>9363.0780046187883</c:v>
                </c:pt>
                <c:pt idx="107" formatCode="#,##0">
                  <c:v>9153.9058971181184</c:v>
                </c:pt>
                <c:pt idx="108" formatCode="#,##0">
                  <c:v>8943.8612066982005</c:v>
                </c:pt>
                <c:pt idx="109" formatCode="#,##0">
                  <c:v>8733.4826071830303</c:v>
                </c:pt>
                <c:pt idx="110" formatCode="#,##0">
                  <c:v>8524.2805747821403</c:v>
                </c:pt>
                <c:pt idx="111" formatCode="#,##0">
                  <c:v>8317.3851737700406</c:v>
                </c:pt>
                <c:pt idx="112" formatCode="#,##0">
                  <c:v>8112.739096901033</c:v>
                </c:pt>
                <c:pt idx="113" formatCode="#,##0">
                  <c:v>7909.927352430961</c:v>
                </c:pt>
                <c:pt idx="114" formatCode="#,##0">
                  <c:v>7708.9144896136586</c:v>
                </c:pt>
                <c:pt idx="115" formatCode="#,##0">
                  <c:v>7509.7857886288766</c:v>
                </c:pt>
                <c:pt idx="116" formatCode="#,##0">
                  <c:v>7312.8031151383575</c:v>
                </c:pt>
                <c:pt idx="117" formatCode="#,##0">
                  <c:v>7118.9528990941071</c:v>
                </c:pt>
                <c:pt idx="118" formatCode="#,##0">
                  <c:v>6929.0458682360886</c:v>
                </c:pt>
                <c:pt idx="119" formatCode="#,##0">
                  <c:v>6742.8497714274572</c:v>
                </c:pt>
                <c:pt idx="120" formatCode="#,##0">
                  <c:v>6560.1632156124761</c:v>
                </c:pt>
                <c:pt idx="121" formatCode="#,##0">
                  <c:v>6380.8665114722608</c:v>
                </c:pt>
                <c:pt idx="122" formatCode="#,##0">
                  <c:v>6204.9209476599099</c:v>
                </c:pt>
                <c:pt idx="123" formatCode="#,##0">
                  <c:v>6032.350733621276</c:v>
                </c:pt>
                <c:pt idx="124" formatCode="#,##0">
                  <c:v>5863.7071431953927</c:v>
                </c:pt>
                <c:pt idx="125" formatCode="#,##0">
                  <c:v>5699.3104253141364</c:v>
                </c:pt>
                <c:pt idx="126" formatCode="#,##0">
                  <c:v>5538.8605473874723</c:v>
                </c:pt>
                <c:pt idx="127" formatCode="#,##0">
                  <c:v>5382.0056795178034</c:v>
                </c:pt>
                <c:pt idx="128" formatCode="#,##0">
                  <c:v>5228.5828147970387</c:v>
                </c:pt>
                <c:pt idx="129" formatCode="#,##0">
                  <c:v>5078.472171521812</c:v>
                </c:pt>
                <c:pt idx="130" formatCode="#,##0">
                  <c:v>4931.2859269107666</c:v>
                </c:pt>
                <c:pt idx="131" formatCode="#,##0">
                  <c:v>4786.8400647836488</c:v>
                </c:pt>
                <c:pt idx="132" formatCode="#,##0">
                  <c:v>4645.0658134591567</c:v>
                </c:pt>
                <c:pt idx="133" formatCode="#,##0">
                  <c:v>4505.9570592995324</c:v>
                </c:pt>
                <c:pt idx="134" formatCode="#,##0">
                  <c:v>4369.5391905155029</c:v>
                </c:pt>
                <c:pt idx="135" formatCode="#,##0">
                  <c:v>4235.850782959873</c:v>
                </c:pt>
                <c:pt idx="136" formatCode="#,##0">
                  <c:v>4104.9330139377107</c:v>
                </c:pt>
                <c:pt idx="137" formatCode="#,##0">
                  <c:v>3976.8237353467121</c:v>
                </c:pt>
                <c:pt idx="138" formatCode="#,##0">
                  <c:v>3851.5543523439878</c:v>
                </c:pt>
                <c:pt idx="139" formatCode="#,##0">
                  <c:v>3729.1873464644714</c:v>
                </c:pt>
                <c:pt idx="140" formatCode="#,##0">
                  <c:v>3609.7547346826841</c:v>
                </c:pt>
                <c:pt idx="141" formatCode="#,##0">
                  <c:v>3493.2671870488753</c:v>
                </c:pt>
                <c:pt idx="142" formatCode="#,##0">
                  <c:v>3379.7201969371345</c:v>
                </c:pt>
                <c:pt idx="143" formatCode="#,##0">
                  <c:v>3269.0982845634344</c:v>
                </c:pt>
                <c:pt idx="144" formatCode="#,##0">
                  <c:v>3161.4788453360129</c:v>
                </c:pt>
                <c:pt idx="145" formatCode="#,##0">
                  <c:v>3056.8756506496816</c:v>
                </c:pt>
                <c:pt idx="146" formatCode="#,##0">
                  <c:v>2955.263682521128</c:v>
                </c:pt>
                <c:pt idx="147" formatCode="#,##0">
                  <c:v>2856.5950830364159</c:v>
                </c:pt>
                <c:pt idx="148" formatCode="#,##0">
                  <c:v>2760.8092849306327</c:v>
                </c:pt>
                <c:pt idx="149" formatCode="#,##0">
                  <c:v>2667.8393428623863</c:v>
                </c:pt>
                <c:pt idx="150" formatCode="#,##0">
                  <c:v>2577.6157983374615</c:v>
                </c:pt>
                <c:pt idx="151" formatCode="#,##0">
                  <c:v>2490.0689580300646</c:v>
                </c:pt>
                <c:pt idx="152" formatCode="#,##0">
                  <c:v>2405.1301648471999</c:v>
                </c:pt>
                <c:pt idx="153" formatCode="#,##0">
                  <c:v>2322.7324415182925</c:v>
                </c:pt>
                <c:pt idx="154" formatCode="#,##0">
                  <c:v>2242.8107538731028</c:v>
                </c:pt>
                <c:pt idx="155" formatCode="#,##0">
                  <c:v>2165.3020529749319</c:v>
                </c:pt>
                <c:pt idx="156" formatCode="#,##0">
                  <c:v>2090.1451970928133</c:v>
                </c:pt>
                <c:pt idx="157" formatCode="#,##0">
                  <c:v>2017.2808162434233</c:v>
                </c:pt>
                <c:pt idx="158" formatCode="#,##0">
                  <c:v>1946.6511570911789</c:v>
                </c:pt>
                <c:pt idx="159" formatCode="#,##0">
                  <c:v>1876.7764437657638</c:v>
                </c:pt>
                <c:pt idx="160" formatCode="#,##0">
                  <c:v>1806.9948930583569</c:v>
                </c:pt>
                <c:pt idx="161" formatCode="#,##0">
                  <c:v>1737.1294337300574</c:v>
                </c:pt>
                <c:pt idx="162" formatCode="#,##0">
                  <c:v>1667.2344082769919</c:v>
                </c:pt>
                <c:pt idx="163" formatCode="#,##0">
                  <c:v>1597.632388162375</c:v>
                </c:pt>
                <c:pt idx="164" formatCode="#,##0">
                  <c:v>1528.6142668625741</c:v>
                </c:pt>
                <c:pt idx="165" formatCode="#,##0">
                  <c:v>1460.4380239323395</c:v>
                </c:pt>
                <c:pt idx="166" formatCode="#,##0">
                  <c:v>1393.3302245246157</c:v>
                </c:pt>
                <c:pt idx="167" formatCode="#,##0">
                  <c:v>1327.4883564475529</c:v>
                </c:pt>
                <c:pt idx="168" formatCode="#,##0">
                  <c:v>1263.3138355689778</c:v>
                </c:pt>
                <c:pt idx="169" formatCode="#,##0">
                  <c:v>1201.0440251995058</c:v>
                </c:pt>
                <c:pt idx="170" formatCode="#,##0">
                  <c:v>1140.8128591460841</c:v>
                </c:pt>
                <c:pt idx="171" formatCode="#,##0">
                  <c:v>1082.6891558147577</c:v>
                </c:pt>
                <c:pt idx="172" formatCode="#,##0">
                  <c:v>1026.7007613243163</c:v>
                </c:pt>
                <c:pt idx="173" formatCode="#,##0">
                  <c:v>972.84968294209114</c:v>
                </c:pt>
                <c:pt idx="174" formatCode="#,##0">
                  <c:v>921.12150496045706</c:v>
                </c:pt>
                <c:pt idx="175" formatCode="#,##0">
                  <c:v>871.64745552548391</c:v>
                </c:pt>
                <c:pt idx="176" formatCode="#,##0">
                  <c:v>824.76256741152724</c:v>
                </c:pt>
                <c:pt idx="177" formatCode="#,##0">
                  <c:v>780.55320998582943</c:v>
                </c:pt>
                <c:pt idx="178" formatCode="#,##0">
                  <c:v>738.96800632447344</c:v>
                </c:pt>
                <c:pt idx="179" formatCode="#,##0">
                  <c:v>699.88390304256825</c:v>
                </c:pt>
                <c:pt idx="180" formatCode="#,##0">
                  <c:v>663.14514194385958</c:v>
                </c:pt>
                <c:pt idx="181" formatCode="#,##0">
                  <c:v>628.58580972505683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8C-45EE-A9B5-86164ED9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1202</c:v>
                </c:pt>
                <c:pt idx="1">
                  <c:v>1438</c:v>
                </c:pt>
                <c:pt idx="2">
                  <c:v>1432</c:v>
                </c:pt>
                <c:pt idx="3">
                  <c:v>1328</c:v>
                </c:pt>
                <c:pt idx="4">
                  <c:v>1412</c:v>
                </c:pt>
                <c:pt idx="5">
                  <c:v>771</c:v>
                </c:pt>
                <c:pt idx="6">
                  <c:v>448</c:v>
                </c:pt>
                <c:pt idx="7">
                  <c:v>1122</c:v>
                </c:pt>
                <c:pt idx="8">
                  <c:v>1466</c:v>
                </c:pt>
                <c:pt idx="9">
                  <c:v>1383</c:v>
                </c:pt>
                <c:pt idx="10">
                  <c:v>1387</c:v>
                </c:pt>
                <c:pt idx="11">
                  <c:v>1328</c:v>
                </c:pt>
                <c:pt idx="12">
                  <c:v>728</c:v>
                </c:pt>
                <c:pt idx="13">
                  <c:v>457</c:v>
                </c:pt>
                <c:pt idx="14">
                  <c:v>1302</c:v>
                </c:pt>
                <c:pt idx="15">
                  <c:v>1761</c:v>
                </c:pt>
                <c:pt idx="16">
                  <c:v>1459</c:v>
                </c:pt>
                <c:pt idx="17">
                  <c:v>1600</c:v>
                </c:pt>
                <c:pt idx="18">
                  <c:v>1717</c:v>
                </c:pt>
                <c:pt idx="19">
                  <c:v>945</c:v>
                </c:pt>
                <c:pt idx="20">
                  <c:v>581</c:v>
                </c:pt>
                <c:pt idx="21">
                  <c:v>1633</c:v>
                </c:pt>
                <c:pt idx="22">
                  <c:v>2109</c:v>
                </c:pt>
                <c:pt idx="23">
                  <c:v>1925</c:v>
                </c:pt>
                <c:pt idx="24">
                  <c:v>2007</c:v>
                </c:pt>
                <c:pt idx="25">
                  <c:v>2093</c:v>
                </c:pt>
                <c:pt idx="26">
                  <c:v>1051</c:v>
                </c:pt>
                <c:pt idx="27">
                  <c:v>657</c:v>
                </c:pt>
                <c:pt idx="28">
                  <c:v>1851</c:v>
                </c:pt>
                <c:pt idx="29">
                  <c:v>2399</c:v>
                </c:pt>
                <c:pt idx="30">
                  <c:v>2168</c:v>
                </c:pt>
                <c:pt idx="31">
                  <c:v>2054</c:v>
                </c:pt>
                <c:pt idx="32">
                  <c:v>1877</c:v>
                </c:pt>
                <c:pt idx="33">
                  <c:v>1311</c:v>
                </c:pt>
                <c:pt idx="34">
                  <c:v>645</c:v>
                </c:pt>
                <c:pt idx="35">
                  <c:v>1543</c:v>
                </c:pt>
                <c:pt idx="36">
                  <c:v>1984</c:v>
                </c:pt>
                <c:pt idx="37">
                  <c:v>2017</c:v>
                </c:pt>
                <c:pt idx="38">
                  <c:v>1628</c:v>
                </c:pt>
                <c:pt idx="39">
                  <c:v>2249</c:v>
                </c:pt>
                <c:pt idx="40">
                  <c:v>980</c:v>
                </c:pt>
                <c:pt idx="41">
                  <c:v>542</c:v>
                </c:pt>
                <c:pt idx="42">
                  <c:v>1624</c:v>
                </c:pt>
                <c:pt idx="43">
                  <c:v>2051</c:v>
                </c:pt>
                <c:pt idx="44">
                  <c:v>1788</c:v>
                </c:pt>
                <c:pt idx="45">
                  <c:v>1586</c:v>
                </c:pt>
                <c:pt idx="46">
                  <c:v>1430</c:v>
                </c:pt>
                <c:pt idx="47">
                  <c:v>843</c:v>
                </c:pt>
                <c:pt idx="48">
                  <c:v>440</c:v>
                </c:pt>
                <c:pt idx="49">
                  <c:v>1211</c:v>
                </c:pt>
                <c:pt idx="50">
                  <c:v>1622</c:v>
                </c:pt>
                <c:pt idx="51">
                  <c:v>1319</c:v>
                </c:pt>
                <c:pt idx="52">
                  <c:v>1288</c:v>
                </c:pt>
                <c:pt idx="53">
                  <c:v>1176</c:v>
                </c:pt>
                <c:pt idx="54">
                  <c:v>641</c:v>
                </c:pt>
                <c:pt idx="55">
                  <c:v>326</c:v>
                </c:pt>
                <c:pt idx="56">
                  <c:v>1117</c:v>
                </c:pt>
                <c:pt idx="57">
                  <c:v>1294</c:v>
                </c:pt>
                <c:pt idx="58">
                  <c:v>1193</c:v>
                </c:pt>
                <c:pt idx="59">
                  <c:v>989</c:v>
                </c:pt>
                <c:pt idx="60">
                  <c:v>550</c:v>
                </c:pt>
                <c:pt idx="61">
                  <c:v>377</c:v>
                </c:pt>
                <c:pt idx="62">
                  <c:v>327</c:v>
                </c:pt>
                <c:pt idx="63">
                  <c:v>290</c:v>
                </c:pt>
                <c:pt idx="64">
                  <c:v>816</c:v>
                </c:pt>
                <c:pt idx="65">
                  <c:v>980</c:v>
                </c:pt>
                <c:pt idx="66">
                  <c:v>782</c:v>
                </c:pt>
                <c:pt idx="67">
                  <c:v>716</c:v>
                </c:pt>
                <c:pt idx="68">
                  <c:v>363</c:v>
                </c:pt>
                <c:pt idx="69">
                  <c:v>202</c:v>
                </c:pt>
                <c:pt idx="70">
                  <c:v>578</c:v>
                </c:pt>
                <c:pt idx="71">
                  <c:v>691</c:v>
                </c:pt>
                <c:pt idx="72">
                  <c:v>581</c:v>
                </c:pt>
                <c:pt idx="73">
                  <c:v>468</c:v>
                </c:pt>
                <c:pt idx="74">
                  <c:v>512</c:v>
                </c:pt>
                <c:pt idx="75">
                  <c:v>245</c:v>
                </c:pt>
                <c:pt idx="76">
                  <c:v>144</c:v>
                </c:pt>
                <c:pt idx="77">
                  <c:v>469</c:v>
                </c:pt>
                <c:pt idx="78">
                  <c:v>490</c:v>
                </c:pt>
                <c:pt idx="79">
                  <c:v>412</c:v>
                </c:pt>
                <c:pt idx="80">
                  <c:v>400</c:v>
                </c:pt>
                <c:pt idx="81">
                  <c:v>335</c:v>
                </c:pt>
                <c:pt idx="82">
                  <c:v>156</c:v>
                </c:pt>
                <c:pt idx="83">
                  <c:v>120</c:v>
                </c:pt>
                <c:pt idx="84">
                  <c:v>371</c:v>
                </c:pt>
                <c:pt idx="85">
                  <c:v>384</c:v>
                </c:pt>
                <c:pt idx="86">
                  <c:v>330</c:v>
                </c:pt>
                <c:pt idx="87">
                  <c:v>302</c:v>
                </c:pt>
                <c:pt idx="88">
                  <c:v>304</c:v>
                </c:pt>
                <c:pt idx="89">
                  <c:v>172</c:v>
                </c:pt>
                <c:pt idx="90">
                  <c:v>86</c:v>
                </c:pt>
                <c:pt idx="91">
                  <c:v>299</c:v>
                </c:pt>
                <c:pt idx="92">
                  <c:v>310</c:v>
                </c:pt>
                <c:pt idx="93">
                  <c:v>249</c:v>
                </c:pt>
                <c:pt idx="94">
                  <c:v>223</c:v>
                </c:pt>
                <c:pt idx="95">
                  <c:v>179</c:v>
                </c:pt>
                <c:pt idx="96">
                  <c:v>92</c:v>
                </c:pt>
                <c:pt idx="97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7199</c:v>
                </c:pt>
                <c:pt idx="1">
                  <c:v>6372</c:v>
                </c:pt>
                <c:pt idx="2">
                  <c:v>6222</c:v>
                </c:pt>
                <c:pt idx="3">
                  <c:v>6319</c:v>
                </c:pt>
                <c:pt idx="4">
                  <c:v>6386</c:v>
                </c:pt>
                <c:pt idx="5">
                  <c:v>7061</c:v>
                </c:pt>
                <c:pt idx="6">
                  <c:v>6706</c:v>
                </c:pt>
                <c:pt idx="7">
                  <c:v>6229</c:v>
                </c:pt>
                <c:pt idx="8">
                  <c:v>5913</c:v>
                </c:pt>
                <c:pt idx="9">
                  <c:v>5278</c:v>
                </c:pt>
                <c:pt idx="10">
                  <c:v>5233</c:v>
                </c:pt>
                <c:pt idx="11">
                  <c:v>5525</c:v>
                </c:pt>
                <c:pt idx="12">
                  <c:v>5217</c:v>
                </c:pt>
                <c:pt idx="13">
                  <c:v>4917</c:v>
                </c:pt>
                <c:pt idx="14">
                  <c:v>4660</c:v>
                </c:pt>
                <c:pt idx="15">
                  <c:v>4413</c:v>
                </c:pt>
                <c:pt idx="16">
                  <c:v>4017</c:v>
                </c:pt>
                <c:pt idx="17">
                  <c:v>4025</c:v>
                </c:pt>
                <c:pt idx="18">
                  <c:v>4301</c:v>
                </c:pt>
                <c:pt idx="19">
                  <c:v>4132</c:v>
                </c:pt>
                <c:pt idx="20">
                  <c:v>3972</c:v>
                </c:pt>
                <c:pt idx="21">
                  <c:v>3740</c:v>
                </c:pt>
                <c:pt idx="22">
                  <c:v>3529</c:v>
                </c:pt>
                <c:pt idx="23">
                  <c:v>3178</c:v>
                </c:pt>
                <c:pt idx="24">
                  <c:v>3177</c:v>
                </c:pt>
                <c:pt idx="25">
                  <c:v>3328</c:v>
                </c:pt>
                <c:pt idx="26">
                  <c:v>3159</c:v>
                </c:pt>
                <c:pt idx="27">
                  <c:v>3014</c:v>
                </c:pt>
                <c:pt idx="28">
                  <c:v>2849</c:v>
                </c:pt>
                <c:pt idx="29">
                  <c:v>2689</c:v>
                </c:pt>
                <c:pt idx="30">
                  <c:v>2487</c:v>
                </c:pt>
                <c:pt idx="31">
                  <c:v>2514</c:v>
                </c:pt>
                <c:pt idx="32">
                  <c:v>2712</c:v>
                </c:pt>
                <c:pt idx="33">
                  <c:v>2543</c:v>
                </c:pt>
                <c:pt idx="34">
                  <c:v>2354</c:v>
                </c:pt>
                <c:pt idx="35">
                  <c:v>2200</c:v>
                </c:pt>
                <c:pt idx="36">
                  <c:v>2114</c:v>
                </c:pt>
                <c:pt idx="37">
                  <c:v>1886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1505</c:v>
                </c:pt>
                <c:pt idx="1">
                  <c:v>1424</c:v>
                </c:pt>
                <c:pt idx="2">
                  <c:v>1399</c:v>
                </c:pt>
                <c:pt idx="3">
                  <c:v>1379</c:v>
                </c:pt>
                <c:pt idx="4">
                  <c:v>1345</c:v>
                </c:pt>
                <c:pt idx="5">
                  <c:v>1395</c:v>
                </c:pt>
                <c:pt idx="6">
                  <c:v>1363</c:v>
                </c:pt>
                <c:pt idx="7">
                  <c:v>1314</c:v>
                </c:pt>
                <c:pt idx="8">
                  <c:v>1236</c:v>
                </c:pt>
                <c:pt idx="9">
                  <c:v>1220</c:v>
                </c:pt>
                <c:pt idx="10">
                  <c:v>1203</c:v>
                </c:pt>
                <c:pt idx="11">
                  <c:v>1189</c:v>
                </c:pt>
                <c:pt idx="12">
                  <c:v>1160</c:v>
                </c:pt>
                <c:pt idx="13">
                  <c:v>1116</c:v>
                </c:pt>
                <c:pt idx="14">
                  <c:v>1037</c:v>
                </c:pt>
                <c:pt idx="15">
                  <c:v>1016</c:v>
                </c:pt>
                <c:pt idx="16">
                  <c:v>976</c:v>
                </c:pt>
                <c:pt idx="17">
                  <c:v>978</c:v>
                </c:pt>
                <c:pt idx="18">
                  <c:v>997</c:v>
                </c:pt>
                <c:pt idx="19">
                  <c:v>946</c:v>
                </c:pt>
                <c:pt idx="20">
                  <c:v>912</c:v>
                </c:pt>
                <c:pt idx="21">
                  <c:v>837</c:v>
                </c:pt>
                <c:pt idx="22">
                  <c:v>790</c:v>
                </c:pt>
                <c:pt idx="23">
                  <c:v>754</c:v>
                </c:pt>
                <c:pt idx="24">
                  <c:v>764</c:v>
                </c:pt>
                <c:pt idx="25">
                  <c:v>742</c:v>
                </c:pt>
                <c:pt idx="26">
                  <c:v>716</c:v>
                </c:pt>
                <c:pt idx="27">
                  <c:v>691</c:v>
                </c:pt>
                <c:pt idx="28">
                  <c:v>640</c:v>
                </c:pt>
                <c:pt idx="29">
                  <c:v>581</c:v>
                </c:pt>
                <c:pt idx="30">
                  <c:v>560</c:v>
                </c:pt>
                <c:pt idx="31">
                  <c:v>566</c:v>
                </c:pt>
                <c:pt idx="32">
                  <c:v>572</c:v>
                </c:pt>
                <c:pt idx="33">
                  <c:v>548</c:v>
                </c:pt>
                <c:pt idx="34">
                  <c:v>498</c:v>
                </c:pt>
                <c:pt idx="35">
                  <c:v>459</c:v>
                </c:pt>
                <c:pt idx="36">
                  <c:v>437</c:v>
                </c:pt>
                <c:pt idx="37">
                  <c:v>410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List1!$D$5:$D$59</c:f>
              <c:numCache>
                <c:formatCode>#,##0</c:formatCode>
                <c:ptCount val="55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List1!$C$5:$C$59</c:f>
              <c:numCache>
                <c:formatCode>m/d/yyyy</c:formatCode>
                <c:ptCount val="55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</c:numCache>
            </c:numRef>
          </c:cat>
          <c:val>
            <c:numRef>
              <c:f>List1!$E$5:$E$59</c:f>
              <c:numCache>
                <c:formatCode>#,##0</c:formatCode>
                <c:ptCount val="55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6F-4398-9658-B790F5690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3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0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0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60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94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02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16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3.svg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01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7257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41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8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84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581133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186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2232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9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90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641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8021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10.05.2021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10.05.2021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12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590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1729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6.xml"/><Relationship Id="rId4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hart" Target="../charts/chart1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hart" Target="../charts/chart11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1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chart" Target="../charts/chart1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 smtClean="0"/>
              <a:t>Zhodnocení predikcí vývoje </a:t>
            </a:r>
            <a:r>
              <a:rPr lang="cs-CZ" sz="5200" b="1" dirty="0"/>
              <a:t>epidemie </a:t>
            </a:r>
          </a:p>
          <a:p>
            <a:r>
              <a:rPr lang="cs-CZ" sz="5200" b="1" dirty="0"/>
              <a:t>ve vazbě na přijatá opatření </a:t>
            </a:r>
          </a:p>
          <a:p>
            <a:r>
              <a:rPr lang="cs-CZ" sz="4200" i="1" dirty="0" smtClean="0"/>
              <a:t>Modely vybudované k 5.3. 2021 a 10.4. 2021</a:t>
            </a:r>
          </a:p>
          <a:p>
            <a:r>
              <a:rPr lang="cs-CZ" sz="4200" i="1" dirty="0" smtClean="0"/>
              <a:t>- doplnění </a:t>
            </a:r>
            <a:r>
              <a:rPr lang="cs-CZ" sz="4200" i="1" dirty="0"/>
              <a:t>dat </a:t>
            </a:r>
            <a:r>
              <a:rPr lang="cs-CZ" sz="4200" i="1" dirty="0" smtClean="0"/>
              <a:t>k </a:t>
            </a:r>
            <a:r>
              <a:rPr lang="cs-CZ" sz="4200" i="1" dirty="0" smtClean="0"/>
              <a:t>10.5</a:t>
            </a:r>
            <a:r>
              <a:rPr lang="cs-CZ" sz="4200" i="1" dirty="0" smtClean="0"/>
              <a:t>. </a:t>
            </a:r>
            <a:r>
              <a:rPr lang="cs-CZ" sz="4200" i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FDB1E3BD-80B3-45BD-B6F4-B4066F36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8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0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2888098"/>
            <a:ext cx="118023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to dokládá i simulace možného dopadu rozvolnění, která zakalkulovala částečný návrat dětí do škol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rizikové navýšení kontaktů v populaci</a:t>
            </a:r>
            <a:endParaRPr kumimoji="0" lang="cs-CZ" sz="3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75831" y="3205077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Opatrné uvolňování, většinové dodržování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a postupující vakcinace vedou k rychlému zpomalování epidemie. Efekt změn o 12.4. ze zatím negativně nijak neprojevil. Přesto má epidemie populačně stále potenciál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600" b="1" kern="0" dirty="0" smtClean="0">
                <a:solidFill>
                  <a:prstClr val="black"/>
                </a:solidFill>
                <a:latin typeface="Calibri" panose="020F0502020204030204"/>
              </a:rPr>
              <a:t>k dalšímu růstu.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2" y="6048186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9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3EEF4B7-44B6-4AE0-AB91-818D0614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77" y="152564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4309402" y="2140210"/>
            <a:ext cx="356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Možný negativní dopad rozvolňování se neprojevil, epidemie nadále rychle zpomaluje. 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68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A0C802E2-23A2-4E98-9B6A-D64EB39F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0" y="152564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Nové modely zahrnující i potenciální </a:t>
            </a:r>
          </a:p>
          <a:p>
            <a:r>
              <a:rPr lang="cs-CZ" sz="5000" b="1" dirty="0"/>
              <a:t>dopad postupující vakcinace </a:t>
            </a:r>
          </a:p>
        </p:txBody>
      </p:sp>
    </p:spTree>
    <p:extLst>
      <p:ext uri="{BB962C8B-B14F-4D97-AF65-F5344CB8AC3E}">
        <p14:creationId xmlns:p14="http://schemas.microsoft.com/office/powerpoint/2010/main" val="137284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96334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Model byl nově rozvinut a doplněn o komponentu Vakcinace (Model SEIRV) </a:t>
            </a:r>
          </a:p>
          <a:p>
            <a:pPr lvl="0" algn="ctr">
              <a:defRPr/>
            </a:pPr>
            <a:r>
              <a:rPr lang="cs-CZ" sz="2400" b="1" kern="0" dirty="0" smtClean="0"/>
              <a:t>– tedy stav po očkování, přičemž predikce pracují s rychlým efektem vakcinace (plná ochrana již s odstupem po 1. dávce) a s pomalejším efektem vakcinace (plná ochrana po druhé dávce)</a:t>
            </a:r>
            <a:endParaRPr lang="cs-CZ" sz="2400" b="1" kern="0" dirty="0"/>
          </a:p>
        </p:txBody>
      </p:sp>
      <p:sp>
        <p:nvSpPr>
          <p:cNvPr id="6" name="Obdélník 5"/>
          <p:cNvSpPr/>
          <p:nvPr/>
        </p:nvSpPr>
        <p:spPr>
          <a:xfrm>
            <a:off x="195887" y="4306382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Model uvažuje věkově specifické počty vakcinovaných</a:t>
            </a:r>
            <a:r>
              <a:rPr lang="en-US" dirty="0"/>
              <a:t> – </a:t>
            </a:r>
            <a:r>
              <a:rPr lang="en-US" dirty="0" err="1"/>
              <a:t>pozorovan</a:t>
            </a:r>
            <a:r>
              <a:rPr lang="cs-CZ" dirty="0" err="1"/>
              <a:t>ých</a:t>
            </a:r>
            <a:r>
              <a:rPr lang="cs-CZ" dirty="0"/>
              <a:t> dle ISIN a popsaná projekce počtu očkovaných pro budoucí </a:t>
            </a:r>
            <a:r>
              <a:rPr lang="cs-CZ" dirty="0" smtClean="0"/>
              <a:t>simulace. Jedinec </a:t>
            </a:r>
            <a:r>
              <a:rPr lang="cs-CZ" dirty="0"/>
              <a:t>dosáhne ochrany před </a:t>
            </a:r>
            <a:r>
              <a:rPr lang="cs-CZ" dirty="0" smtClean="0"/>
              <a:t>nákazou při </a:t>
            </a:r>
            <a:r>
              <a:rPr lang="cs-CZ" dirty="0"/>
              <a:t>druhé dávce (pomalý scénář</a:t>
            </a:r>
            <a:r>
              <a:rPr lang="cs-CZ" dirty="0" smtClean="0"/>
              <a:t>) nebo při </a:t>
            </a:r>
            <a:r>
              <a:rPr lang="cs-CZ" dirty="0"/>
              <a:t>první dávce (rychlý scénář</a:t>
            </a:r>
            <a:r>
              <a:rPr lang="cs-CZ" dirty="0" smtClean="0"/>
              <a:t>), přičemž </a:t>
            </a:r>
            <a:r>
              <a:rPr lang="cs-CZ" dirty="0"/>
              <a:t>se předpokládá i ochrana před možností přenášet </a:t>
            </a:r>
            <a:r>
              <a:rPr lang="cs-CZ" dirty="0" smtClean="0"/>
              <a:t>infekci. Jedinci </a:t>
            </a:r>
            <a:r>
              <a:rPr lang="cs-CZ" dirty="0"/>
              <a:t>přecházejí ze stavů S a R proporčně do stavu V (očkovaní jsou i jedinci s prodělanou infekcí v minulosti), </a:t>
            </a:r>
            <a:r>
              <a:rPr lang="cs-CZ" dirty="0" smtClean="0"/>
              <a:t>nepředpokládá </a:t>
            </a:r>
            <a:r>
              <a:rPr lang="cs-CZ" dirty="0"/>
              <a:t>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31122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cs-CZ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dlouhodobé simulace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400" b="1" kern="0" dirty="0" smtClean="0"/>
              <a:t>Aplikace nového modelu s vakcinací vysvětluje rychlejší zpomalování epidemie</a:t>
            </a:r>
            <a:endParaRPr lang="cs-CZ" sz="2400" b="1" kern="0" dirty="0"/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CACA920-D189-4CB3-B53A-9F95FB27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23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31374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8832842-0B65-45C2-9F81-7B5A51BC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49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20 - 25 %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19.4.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34641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354594" y="1364949"/>
            <a:ext cx="1220245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325033" y="273574"/>
            <a:ext cx="11279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 smtClean="0"/>
              <a:t>Stávající vývoj epidemie je velmi pozitivní, populační zátěž významně klesá a projevuje se již postupující vakcinace rizikových skupin obyvatel </a:t>
            </a:r>
            <a:endParaRPr lang="cs-CZ" sz="2400" i="1" kern="0" dirty="0">
              <a:solidFill>
                <a:prstClr val="black"/>
              </a:solidFill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0" y="459567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90522" y="2284098"/>
            <a:ext cx="111483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cs-CZ" sz="2800" b="1" kern="0" dirty="0" smtClean="0">
                <a:solidFill>
                  <a:srgbClr val="3333CC"/>
                </a:solidFill>
              </a:rPr>
              <a:t>Současný vývoj odpovídá velmi optimistickému scénáři, který předpokládal rychlé brždění epidemie odpovídající reprodukčnímu číslu cca 0,8, posílenému o rychlý efekt postupující vakcinace (imunita dosažená již po 1. dávce vakcíny) </a:t>
            </a:r>
            <a:endParaRPr lang="cs-CZ" sz="2800" b="1" kern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 smtClean="0"/>
              <a:t>Vývoj epidemie v populačních datech</a:t>
            </a:r>
            <a:endParaRPr lang="cs-CZ" sz="5200" b="1" dirty="0"/>
          </a:p>
          <a:p>
            <a:r>
              <a:rPr lang="cs-CZ" sz="4000" i="1" dirty="0" smtClean="0"/>
              <a:t>Modely doplněné o reálné počty zachycených případů</a:t>
            </a:r>
          </a:p>
          <a:p>
            <a:r>
              <a:rPr lang="cs-CZ" sz="4000" i="1" dirty="0" smtClean="0"/>
              <a:t>(uzavřené hodnocení k </a:t>
            </a:r>
            <a:r>
              <a:rPr lang="cs-CZ" sz="4000" i="1" dirty="0" smtClean="0"/>
              <a:t>10. </a:t>
            </a:r>
            <a:r>
              <a:rPr lang="cs-CZ" sz="4000" i="1" dirty="0" smtClean="0"/>
              <a:t>5. 2021)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E704B5B-9FCF-415D-8B58-809F9481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8" y="1526464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185313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5BBC4F0-8D45-47A6-887C-6C5BCA41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9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46579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1818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3226" y="3518270"/>
            <a:ext cx="11737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dubnu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 3.5.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na vývoji epidemie neprojevilo, situace začíná být stabilní. Pokud i další kroky budou pozvolné a uvážené, lze i v důsledku postupující vakcinace očekávat, že 7denní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potvrzených případů bude dále významně klesat i v průběhu května. </a:t>
            </a: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36288" y="134502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257889" y="152401"/>
            <a:ext cx="11508509" cy="305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400" b="1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Dlouhodobé</a:t>
            </a:r>
            <a:r>
              <a:rPr kumimoji="0" lang="cs-CZ" sz="3400" b="1" i="0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predikce založené na modelu SEIR(V) byly promítnuty do tří scénářů možného vývoje</a:t>
            </a:r>
            <a:endParaRPr kumimoji="0" lang="cs-CZ" sz="3400" b="1" i="0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Pomalé brždění</a:t>
            </a:r>
            <a:r>
              <a:rPr kumimoji="0" lang="cs-CZ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vlivu vakcinace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Rychlé brždění epidemie v důsledku efektu přijatých opatření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Rozvolňování </a:t>
            </a: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dubnu bez dopadu na růst epidemie a vliv postupující vakcinace</a:t>
            </a:r>
            <a:endParaRPr kumimoji="0" lang="cs-CZ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150563" y="617079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3186997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Scénáře dlouhodobých simulací z 5. 3. </a:t>
            </a:r>
            <a:r>
              <a:rPr lang="cs-CZ" sz="2400" b="1" dirty="0" smtClean="0"/>
              <a:t>2021</a:t>
            </a:r>
          </a:p>
          <a:p>
            <a:endParaRPr lang="cs-CZ" sz="2400" b="1" dirty="0" smtClean="0"/>
          </a:p>
          <a:p>
            <a:endParaRPr lang="cs-CZ" sz="2400" b="1" dirty="0"/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</a:t>
            </a:r>
            <a:r>
              <a:rPr lang="cs-CZ" sz="2000" dirty="0" smtClean="0"/>
              <a:t>%</a:t>
            </a:r>
          </a:p>
          <a:p>
            <a:pPr lvl="1"/>
            <a:endParaRPr lang="cs-CZ" sz="2000" dirty="0"/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1.3.: snížení pracovních kontaktů na 20 %, školní kontakty na 0 %, snížení jiných kontaktů na 20 %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1184190" y="3361822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1184191" y="2160610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</p:spTree>
    <p:extLst>
      <p:ext uri="{BB962C8B-B14F-4D97-AF65-F5344CB8AC3E}">
        <p14:creationId xmlns:p14="http://schemas.microsoft.com/office/powerpoint/2010/main" val="375960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pouze částečné udržení opatření a pomalé zpomalování 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409524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Scénáře pro dlouhodobé simulace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8"/>
            <a:ext cx="11487705" cy="1860222"/>
          </a:xfrm>
        </p:spPr>
        <p:txBody>
          <a:bodyPr>
            <a:normAutofit/>
          </a:bodyPr>
          <a:lstStyle/>
          <a:p>
            <a:r>
              <a:rPr lang="cs-CZ" sz="2400" b="1" dirty="0"/>
              <a:t>Scénáře dlouhodobých simulací z 5. 3. 2021</a:t>
            </a:r>
          </a:p>
          <a:p>
            <a:pPr lvl="1"/>
            <a:r>
              <a:rPr lang="cs-CZ" sz="2000" b="1" dirty="0"/>
              <a:t>Scénář I: </a:t>
            </a:r>
            <a:r>
              <a:rPr lang="cs-CZ" sz="2000" dirty="0"/>
              <a:t>Efekt opatření částečně od 19. 2. a zejména od 1. 3.: snížení pracovních kontaktů na 30 %, školní kontakty na 0 %, snížení jiných kontaktů na 30 %</a:t>
            </a:r>
          </a:p>
          <a:p>
            <a:pPr lvl="1"/>
            <a:r>
              <a:rPr lang="cs-CZ" sz="2000" b="1" dirty="0"/>
              <a:t>Scénář II: </a:t>
            </a:r>
            <a:r>
              <a:rPr lang="cs-CZ" sz="2000" dirty="0"/>
              <a:t>Silný efekt opatření částečně od 19. 2. a zejména od 1. 3.: snížení pracovních kontaktů na 20 %, školní kontakty na 0 %, snížení jiných kontaktů na 20 %</a:t>
            </a:r>
          </a:p>
        </p:txBody>
      </p:sp>
      <p:sp>
        <p:nvSpPr>
          <p:cNvPr id="2" name="Šipka dolů 1"/>
          <p:cNvSpPr/>
          <p:nvPr/>
        </p:nvSpPr>
        <p:spPr>
          <a:xfrm>
            <a:off x="1201271" y="3325906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CEDB038B-E842-4D28-86E5-FAD860403CDD}"/>
              </a:ext>
            </a:extLst>
          </p:cNvPr>
          <p:cNvSpPr txBox="1">
            <a:spLocks/>
          </p:cNvSpPr>
          <p:nvPr/>
        </p:nvSpPr>
        <p:spPr>
          <a:xfrm>
            <a:off x="381738" y="4110273"/>
            <a:ext cx="11487705" cy="1860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předpokládá rychlý pokles virové nálože v populaci a opatrné uvolňování opatření v dubnu, bez negativního vlivu na vývoj epidemie. K tomuto scénáři byl pro nerizikový vývoj modelově doplněn rychlý efekt postupující vakcinace, u kterého je předpokládána ochrana očkované osoby již za 14 dní po 1. dávce vakcíny.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tento efekt je modelován ve S</a:t>
            </a:r>
            <a:r>
              <a:rPr kumimoji="0" lang="cs-CZ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cénáři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IIa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1201270" y="5731467"/>
            <a:ext cx="1416423" cy="55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2995062" y="5601163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</p:spTree>
    <p:extLst>
      <p:ext uri="{BB962C8B-B14F-4D97-AF65-F5344CB8AC3E}">
        <p14:creationId xmlns:p14="http://schemas.microsoft.com/office/powerpoint/2010/main" val="257889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efektu dubnového uvolnění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rychlý efekt vakcinace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/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2906285"/>
            <a:ext cx="237744" cy="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2724078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SEIRV,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35380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31803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9.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020328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5. 3. 2021)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5376E359-53AC-4716-97B2-ABAF6B80A34E}"/>
              </a:ext>
            </a:extLst>
          </p:cNvPr>
          <p:cNvSpPr txBox="1"/>
          <p:nvPr/>
        </p:nvSpPr>
        <p:spPr>
          <a:xfrm>
            <a:off x="8472774" y="3318026"/>
            <a:ext cx="3352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IIa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F6111063-B439-4FD9-9FD3-4175F0D8D3BD}"/>
              </a:ext>
            </a:extLst>
          </p:cNvPr>
          <p:cNvCxnSpPr>
            <a:cxnSpLocks/>
          </p:cNvCxnSpPr>
          <p:nvPr/>
        </p:nvCxnSpPr>
        <p:spPr>
          <a:xfrm>
            <a:off x="8178029" y="3454039"/>
            <a:ext cx="237744" cy="0"/>
          </a:xfrm>
          <a:prstGeom prst="line">
            <a:avLst/>
          </a:prstGeom>
          <a:ln w="381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E00F13A-C0C8-4436-A1B8-589C547BB6D3}"/>
              </a:ext>
            </a:extLst>
          </p:cNvPr>
          <p:cNvSpPr/>
          <p:nvPr/>
        </p:nvSpPr>
        <p:spPr>
          <a:xfrm>
            <a:off x="8472774" y="3598469"/>
            <a:ext cx="17251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3. 4. 2021)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E638C8-29BF-4E40-BC86-1339E761E909}"/>
              </a:ext>
            </a:extLst>
          </p:cNvPr>
          <p:cNvSpPr txBox="1"/>
          <p:nvPr/>
        </p:nvSpPr>
        <p:spPr>
          <a:xfrm>
            <a:off x="3174357" y="854676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opatření a rychlé zpomalení epidemie </a:t>
            </a:r>
          </a:p>
        </p:txBody>
      </p:sp>
    </p:spTree>
    <p:extLst>
      <p:ext uri="{BB962C8B-B14F-4D97-AF65-F5344CB8AC3E}">
        <p14:creationId xmlns:p14="http://schemas.microsoft.com/office/powerpoint/2010/main" val="216754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 smtClean="0"/>
              <a:t>Nově vybudované modely pro květen, kalibrace z 28.4. 2021</a:t>
            </a:r>
            <a:endParaRPr lang="cs-CZ" sz="3600" i="1" dirty="0"/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extLst/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05170" y="2138740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A4249B57-F82D-43F0-AA14-11C5FFFC53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39343" y="1318755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1 408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3 357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 zátěže nemocnic</a:t>
            </a:r>
            <a:r>
              <a:rPr kumimoji="0" lang="cs-CZ" sz="3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souvisí s klesajícím počtem nově nakažených potenciálně zranitelných skupin pacientů.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0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410A9AE0-3EF9-42DC-A5C4-284B9D217B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162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2A134D65-B4A7-4786-B225-FBF6F056C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09.05.2021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9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SIR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3. do 26. 4.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0,83 (0,77–0,88), interval odpovídá 95% intervalu neurčitosti z odhadů získaných kalibrací modelu, kalibračním cílem byly denní přírůstky s vyjmutím volných dnů.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9989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>
            <p:extLst/>
          </p:nvPr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7"/>
            <a:ext cx="1900937" cy="1723549"/>
            <a:chOff x="10258697" y="3526984"/>
            <a:chExt cx="1900937" cy="1852192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85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</a:t>
              </a:r>
              <a:r>
                <a:rPr kumimoji="0" lang="cs-CZ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dosažený počet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pacientů s COVID-19 na </a:t>
              </a:r>
              <a:r>
                <a:rPr kumimoji="0" lang="cs-CZ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lůžkách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64E81F78-188F-4168-A3D3-B230F08D7A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4.–10.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6 270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4 855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3 840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-22,6 %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-20,9 %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61601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>
            <p:extLst/>
          </p:nvPr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</a:t>
              </a:r>
              <a:r>
                <a:rPr kumimoji="0" lang="cs-CZ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JIP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A6B172FA-8519-408C-BB15-FA8DD1636D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4.–10. 4.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-16,8 %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-24,4 %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608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10.5.2021 00:23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409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/>
          </p:nvPr>
        </p:nvGraphicFramePr>
        <p:xfrm>
          <a:off x="527538" y="1028708"/>
          <a:ext cx="9047285" cy="5272201"/>
        </p:xfrm>
        <a:graphic>
          <a:graphicData uri="http://schemas.openxmlformats.org/drawingml/2006/table">
            <a:tbl>
              <a:tblPr/>
              <a:tblGrid>
                <a:gridCol w="1977622">
                  <a:extLst>
                    <a:ext uri="{9D8B030D-6E8A-4147-A177-3AD203B41FA5}">
                      <a16:colId xmlns:a16="http://schemas.microsoft.com/office/drawing/2014/main" val="2512332756"/>
                    </a:ext>
                  </a:extLst>
                </a:gridCol>
                <a:gridCol w="1210791">
                  <a:extLst>
                    <a:ext uri="{9D8B030D-6E8A-4147-A177-3AD203B41FA5}">
                      <a16:colId xmlns:a16="http://schemas.microsoft.com/office/drawing/2014/main" val="1594583552"/>
                    </a:ext>
                  </a:extLst>
                </a:gridCol>
                <a:gridCol w="1119978">
                  <a:extLst>
                    <a:ext uri="{9D8B030D-6E8A-4147-A177-3AD203B41FA5}">
                      <a16:colId xmlns:a16="http://schemas.microsoft.com/office/drawing/2014/main" val="3020100888"/>
                    </a:ext>
                  </a:extLst>
                </a:gridCol>
                <a:gridCol w="1116617">
                  <a:extLst>
                    <a:ext uri="{9D8B030D-6E8A-4147-A177-3AD203B41FA5}">
                      <a16:colId xmlns:a16="http://schemas.microsoft.com/office/drawing/2014/main" val="34345265"/>
                    </a:ext>
                  </a:extLst>
                </a:gridCol>
                <a:gridCol w="1156976">
                  <a:extLst>
                    <a:ext uri="{9D8B030D-6E8A-4147-A177-3AD203B41FA5}">
                      <a16:colId xmlns:a16="http://schemas.microsoft.com/office/drawing/2014/main" val="3190399291"/>
                    </a:ext>
                  </a:extLst>
                </a:gridCol>
                <a:gridCol w="1160341">
                  <a:extLst>
                    <a:ext uri="{9D8B030D-6E8A-4147-A177-3AD203B41FA5}">
                      <a16:colId xmlns:a16="http://schemas.microsoft.com/office/drawing/2014/main" val="2714191950"/>
                    </a:ext>
                  </a:extLst>
                </a:gridCol>
                <a:gridCol w="1304960">
                  <a:extLst>
                    <a:ext uri="{9D8B030D-6E8A-4147-A177-3AD203B41FA5}">
                      <a16:colId xmlns:a16="http://schemas.microsoft.com/office/drawing/2014/main" val="3011513958"/>
                    </a:ext>
                  </a:extLst>
                </a:gridCol>
              </a:tblGrid>
              <a:tr h="20885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10.5. 2021, 12:30 h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540355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356254"/>
                  </a:ext>
                </a:extLst>
              </a:tr>
              <a:tr h="2088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371087"/>
                  </a:ext>
                </a:extLst>
              </a:tr>
              <a:tr h="6041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41174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99936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682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3930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5426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73645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46635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1038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95790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52199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72053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90881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141982"/>
                  </a:ext>
                </a:extLst>
              </a:tr>
              <a:tr h="1864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30613"/>
                  </a:ext>
                </a:extLst>
              </a:tr>
              <a:tr h="2013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82796"/>
                  </a:ext>
                </a:extLst>
              </a:tr>
              <a:tr h="2163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3 960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</a:t>
                      </a:r>
                    </a:p>
                  </a:txBody>
                  <a:tcPr marL="6686" marR="6686" marT="668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686" marR="6686" marT="66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695693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869116"/>
                  </a:ext>
                </a:extLst>
              </a:tr>
              <a:tr h="177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04599"/>
                  </a:ext>
                </a:extLst>
              </a:tr>
              <a:tr h="17539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686" marR="6686" marT="66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64962"/>
                  </a:ext>
                </a:extLst>
              </a:tr>
              <a:tr h="186475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10.5.2021 00:23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1410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/>
          </p:nvPr>
        </p:nvGraphicFramePr>
        <p:xfrm>
          <a:off x="597876" y="1072339"/>
          <a:ext cx="8220807" cy="5205012"/>
        </p:xfrm>
        <a:graphic>
          <a:graphicData uri="http://schemas.openxmlformats.org/drawingml/2006/table">
            <a:tbl>
              <a:tblPr/>
              <a:tblGrid>
                <a:gridCol w="1938357">
                  <a:extLst>
                    <a:ext uri="{9D8B030D-6E8A-4147-A177-3AD203B41FA5}">
                      <a16:colId xmlns:a16="http://schemas.microsoft.com/office/drawing/2014/main" val="2365753820"/>
                    </a:ext>
                  </a:extLst>
                </a:gridCol>
                <a:gridCol w="1092476">
                  <a:extLst>
                    <a:ext uri="{9D8B030D-6E8A-4147-A177-3AD203B41FA5}">
                      <a16:colId xmlns:a16="http://schemas.microsoft.com/office/drawing/2014/main" val="71753473"/>
                    </a:ext>
                  </a:extLst>
                </a:gridCol>
                <a:gridCol w="1083874">
                  <a:extLst>
                    <a:ext uri="{9D8B030D-6E8A-4147-A177-3AD203B41FA5}">
                      <a16:colId xmlns:a16="http://schemas.microsoft.com/office/drawing/2014/main" val="3519149066"/>
                    </a:ext>
                  </a:extLst>
                </a:gridCol>
                <a:gridCol w="1023658">
                  <a:extLst>
                    <a:ext uri="{9D8B030D-6E8A-4147-A177-3AD203B41FA5}">
                      <a16:colId xmlns:a16="http://schemas.microsoft.com/office/drawing/2014/main" val="2424127495"/>
                    </a:ext>
                  </a:extLst>
                </a:gridCol>
                <a:gridCol w="937636">
                  <a:extLst>
                    <a:ext uri="{9D8B030D-6E8A-4147-A177-3AD203B41FA5}">
                      <a16:colId xmlns:a16="http://schemas.microsoft.com/office/drawing/2014/main" val="637632422"/>
                    </a:ext>
                  </a:extLst>
                </a:gridCol>
                <a:gridCol w="997851">
                  <a:extLst>
                    <a:ext uri="{9D8B030D-6E8A-4147-A177-3AD203B41FA5}">
                      <a16:colId xmlns:a16="http://schemas.microsoft.com/office/drawing/2014/main" val="2038501785"/>
                    </a:ext>
                  </a:extLst>
                </a:gridCol>
                <a:gridCol w="1146955">
                  <a:extLst>
                    <a:ext uri="{9D8B030D-6E8A-4147-A177-3AD203B41FA5}">
                      <a16:colId xmlns:a16="http://schemas.microsoft.com/office/drawing/2014/main" val="427876325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10.5. 2021, 12:30 h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984371"/>
                  </a:ext>
                </a:extLst>
              </a:tr>
              <a:tr h="12986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7061"/>
                  </a:ext>
                </a:extLst>
              </a:tr>
              <a:tr h="2140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290677"/>
                  </a:ext>
                </a:extLst>
              </a:tr>
              <a:tr h="61910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0533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7445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81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698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150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398094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202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58711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6946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0182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09601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33085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3200"/>
                  </a:ext>
                </a:extLst>
              </a:tr>
              <a:tr h="191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787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986887"/>
                  </a:ext>
                </a:extLst>
              </a:tr>
              <a:tr h="2216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22 665</a:t>
                      </a:r>
                    </a:p>
                  </a:txBody>
                  <a:tcPr marL="6446" marR="6446" marT="64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1 819</a:t>
                      </a:r>
                    </a:p>
                  </a:txBody>
                  <a:tcPr marL="6446" marR="6446" marT="6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302579"/>
                  </a:ext>
                </a:extLst>
              </a:tr>
              <a:tr h="25987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2848"/>
                  </a:ext>
                </a:extLst>
              </a:tr>
              <a:tr h="17885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52143"/>
                  </a:ext>
                </a:extLst>
              </a:tr>
              <a:tr h="20637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volných kapacit</a:t>
                      </a:r>
                    </a:p>
                  </a:txBody>
                  <a:tcPr marL="6446" marR="6446" marT="64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802487"/>
                  </a:ext>
                </a:extLst>
              </a:tr>
              <a:tr h="191083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33x</a:t>
                      </a: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46" marR="6446" marT="6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32934" y="1073150"/>
          <a:ext cx="7660536" cy="5134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91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83584"/>
            <a:ext cx="11623781" cy="1583741"/>
          </a:xfrm>
        </p:spPr>
        <p:txBody>
          <a:bodyPr>
            <a:normAutofit fontScale="92500"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 smtClean="0"/>
              <a:t>Původní scénáře </a:t>
            </a:r>
            <a:r>
              <a:rPr lang="cs-CZ" sz="3000" i="1" dirty="0"/>
              <a:t>kalkulující s rychlým efektem přijatých opatření </a:t>
            </a:r>
            <a:r>
              <a:rPr lang="cs-CZ" sz="3000" i="1" dirty="0" smtClean="0"/>
              <a:t>po </a:t>
            </a:r>
            <a:r>
              <a:rPr lang="cs-CZ" sz="3000" i="1" dirty="0"/>
              <a:t>8.3. 2021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107068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kalkulována silná změna v populačních trendech již od prvního týdne v březnu,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následným pozitivním dopadem na zátěž nemocnic od cca 14.3. 2021. </a:t>
            </a:r>
            <a:r>
              <a:rPr lang="cs-CZ" dirty="0" smtClean="0">
                <a:solidFill>
                  <a:prstClr val="black"/>
                </a:solidFill>
                <a:latin typeface="Calibri" panose="020F0502020204030204"/>
              </a:rPr>
              <a:t>Kapitola hodnotí nové modely, ve kterých je již uvažován vliv vakcinace.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138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41403" y="178376"/>
            <a:ext cx="1188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Dlouhodobější predikce vývoje zátěže nemocnic a zdravotních dopadů: modely kalkulující s rychlým efektem přijatých opatření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8.3. 2021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19203" y="1823935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730220" y="2505549"/>
            <a:ext cx="1041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této variantě modelů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byl zabudován předpoklad relativně rychlé změny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populačních trendech již od počátku března, s pozitivním dopadem na zátěž nemocnic od cca 14.3. 2021. Zátěž nemocnic </a:t>
            </a:r>
            <a:r>
              <a:rPr kumimoji="0" lang="cs-CZ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kulminovala </a:t>
            </a: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až do poloviny března. 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119202" y="3931769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28476" y="4613384"/>
            <a:ext cx="112215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Tyto scénáře se dle předpokladů naplnily a epidemie začala na populační úrovni významně zpomalovat již v 1. polovině března. Pozitivní dopad na zátěž nemocnic avšak nastal až po 15. březnu.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Modely </a:t>
            </a:r>
            <a:r>
              <a:rPr lang="cs-CZ" sz="2400" b="1" kern="0" dirty="0" smtClean="0">
                <a:solidFill>
                  <a:srgbClr val="C00000"/>
                </a:solidFill>
                <a:latin typeface="Calibri" panose="020F0502020204030204"/>
              </a:rPr>
              <a:t>z konce února </a:t>
            </a:r>
            <a:r>
              <a:rPr kumimoji="0" lang="cs-CZ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jsou nadále funkční a predikce rychlého poklesu zátěže se shodují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 realitou. Modely byly nově doplněny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předpokládaný efekt vakcinace </a:t>
            </a:r>
            <a:r>
              <a:rPr kumimoji="0" lang="cs-CZ" sz="24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seniorních</a:t>
            </a:r>
            <a:r>
              <a:rPr kumimoji="0" lang="cs-CZ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skupin. </a:t>
            </a: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070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endParaRPr lang="cs-CZ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9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3" name="Přímá spojnice 2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zahrnující vliv vakcinace kalkuluje s proočkovanými skupinami osob jako s rezistentními a vyřazuje je z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kohort s pravděpodobným rizikem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nákazy a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rizikem následné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hospitalizace. Časový postup proočkování vybraných věkových kategorií populace je odvozen od plánu dodávek vakcín a od strategie očkování. Pomalý efekt vakcinace předpokládá dosažení plné rezistence až po dvou dávkách vakcíny, </a:t>
            </a:r>
            <a:r>
              <a:rPr kumimoji="0" lang="cs-CZ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rychlý efekt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59083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na</a:t>
            </a:r>
            <a:r>
              <a:rPr lang="en-US" u="sng" dirty="0">
                <a:latin typeface="+mj-lt"/>
              </a:rPr>
              <a:t> JIP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4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5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7" name="Přímá spojnice 16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9844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nových hospitalizačních</a:t>
            </a:r>
            <a:r>
              <a:rPr lang="cs-CZ" dirty="0">
                <a:latin typeface="+mj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3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6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7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9" name="Přímá spojnice 18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690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6 378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2 134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954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4 300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2 535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1 107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382917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zemřelých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364597" y="10151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4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428323" y="1547215"/>
            <a:ext cx="4294272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predikcí: silný dopad opatření z března a významný útlum epidemie</a:t>
            </a:r>
          </a:p>
        </p:txBody>
      </p:sp>
      <p:sp>
        <p:nvSpPr>
          <p:cNvPr id="15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108982" y="2403549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vakcinace/pomalý efekt*</a:t>
            </a: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8982" y="2943321"/>
            <a:ext cx="3613612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vliv vakcinace/rychlý efekt*</a:t>
            </a:r>
          </a:p>
        </p:txBody>
      </p:sp>
      <p:cxnSp>
        <p:nvCxnSpPr>
          <p:cNvPr id="19" name="Přímá spojnice 18"/>
          <p:cNvCxnSpPr/>
          <p:nvPr/>
        </p:nvCxnSpPr>
        <p:spPr>
          <a:xfrm>
            <a:off x="7522589" y="2592371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7522589" y="3112417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8069802" y="3581880"/>
            <a:ext cx="38027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Pomalý efekt vakcinace předpokládá dosažení plné rezistence až po dvou dávkách vakcíny, rychlý efekt kalkuluje s ochranou daného jedince již po 14 dnech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166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k uzavřenému dni 9. 5. 2021.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1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/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(82 % pr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76713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/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88A9585-C5F1-44DC-831F-905F5A9BA62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4.–10.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4.–17.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4.–24. 4.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4.–1.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 5.–8.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4 040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-15,9 %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17975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</a:t>
            </a: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kalibrace modelu pro rychlé brždění epidemie provedená dne 5.3. 2021</a:t>
            </a:r>
          </a:p>
          <a:p>
            <a:pPr algn="ctr">
              <a:defRPr/>
            </a:pPr>
            <a:r>
              <a:rPr lang="cs-CZ" sz="3200" i="1" dirty="0" smtClean="0"/>
              <a:t>Model </a:t>
            </a:r>
            <a:r>
              <a:rPr lang="cs-CZ" sz="3200" i="1" dirty="0"/>
              <a:t>předpokládal snížení mobility obyvatel a posílení dodržování opatření již od konce února </a:t>
            </a:r>
            <a:r>
              <a:rPr lang="cs-CZ" sz="3200" i="1" dirty="0" smtClean="0"/>
              <a:t>2021.</a:t>
            </a:r>
            <a:endParaRPr lang="cs-CZ" sz="3200" i="1" kern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latin typeface="Calibri" panose="020F0502020204030204"/>
            </a:endParaRP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Aktuální vývoj ukazuje na rychlejší zpomalování epidemie. </a:t>
            </a:r>
          </a:p>
          <a:p>
            <a:pPr algn="ctr">
              <a:defRPr/>
            </a:pPr>
            <a:r>
              <a:rPr lang="cs-CZ" sz="3400" b="1" i="1" dirty="0" smtClean="0">
                <a:solidFill>
                  <a:srgbClr val="C00000"/>
                </a:solidFill>
              </a:rPr>
              <a:t>V tomto trendu se již s vysokou pravděpodobností promítá postupující očkování populace. </a:t>
            </a:r>
            <a:endParaRPr kumimoji="0" lang="cs-CZ" sz="340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20413" y="4075284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cs-CZ" sz="2400" b="1" kern="0" dirty="0"/>
              <a:t>Dlouhodobá predikce dle modelu SEIR, který byl pro epidemii COVID-19 v ČR adaptován na počátku dubna 2020. </a:t>
            </a:r>
            <a:r>
              <a:rPr lang="cs-CZ" sz="2400" i="1" kern="0" dirty="0">
                <a:solidFill>
                  <a:prstClr val="black"/>
                </a:solidFill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420413" y="6201066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8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CDB5DFB-78CB-4633-9267-4BE60D5B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88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12208</TotalTime>
  <Words>5747</Words>
  <Application>Microsoft Office PowerPoint</Application>
  <PresentationFormat>Širokoúhlá obrazovka</PresentationFormat>
  <Paragraphs>1085</Paragraphs>
  <Slides>40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Segoe UI</vt:lpstr>
      <vt:lpstr>Wingdings</vt:lpstr>
      <vt:lpstr>Motiv Office</vt:lpstr>
      <vt:lpstr>1_Motiv systému Office</vt:lpstr>
      <vt:lpstr>1_Motiv Office</vt:lpstr>
      <vt:lpstr>2_Motiv Office</vt:lpstr>
      <vt:lpstr>8_Motiv Office</vt:lpstr>
      <vt:lpstr>3_Motiv Office</vt:lpstr>
      <vt:lpstr>Datová a informační základna  pro management pandemie COVID-19</vt:lpstr>
      <vt:lpstr>Datová a informační základna  pro management pandemie COVID-19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Scénáře pro dlouhodobé simulace</vt:lpstr>
      <vt:lpstr>Scénáře dlouhodobých simulací z 5. 3. 2021</vt:lpstr>
      <vt:lpstr>Scénáře pro dlouhodobé simulace</vt:lpstr>
      <vt:lpstr>Scénáře dlouhodobých simulací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NDLP – vývoj obsazenosti C+ lůžek v ČR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1938</cp:revision>
  <dcterms:created xsi:type="dcterms:W3CDTF">2020-03-16T10:06:11Z</dcterms:created>
  <dcterms:modified xsi:type="dcterms:W3CDTF">2021-05-10T20:24:55Z</dcterms:modified>
</cp:coreProperties>
</file>