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6"/>
  </p:notesMasterIdLst>
  <p:sldIdLst>
    <p:sldId id="1413" r:id="rId2"/>
    <p:sldId id="1749" r:id="rId3"/>
    <p:sldId id="1750" r:id="rId4"/>
    <p:sldId id="1752" r:id="rId5"/>
    <p:sldId id="1753" r:id="rId6"/>
    <p:sldId id="1744" r:id="rId7"/>
    <p:sldId id="1477" r:id="rId8"/>
    <p:sldId id="1745" r:id="rId9"/>
    <p:sldId id="1687" r:id="rId10"/>
    <p:sldId id="2110" r:id="rId11"/>
    <p:sldId id="1725" r:id="rId12"/>
    <p:sldId id="1747" r:id="rId13"/>
    <p:sldId id="2109" r:id="rId14"/>
    <p:sldId id="2111" r:id="rId15"/>
    <p:sldId id="2112" r:id="rId16"/>
    <p:sldId id="2113" r:id="rId17"/>
    <p:sldId id="2114" r:id="rId18"/>
    <p:sldId id="2123" r:id="rId19"/>
    <p:sldId id="1751" r:id="rId20"/>
    <p:sldId id="2124" r:id="rId21"/>
    <p:sldId id="2125" r:id="rId22"/>
    <p:sldId id="2126" r:id="rId23"/>
    <p:sldId id="2118" r:id="rId24"/>
    <p:sldId id="2127" r:id="rId25"/>
    <p:sldId id="2120" r:id="rId26"/>
    <p:sldId id="2119" r:id="rId27"/>
    <p:sldId id="1742" r:id="rId28"/>
    <p:sldId id="1655" r:id="rId29"/>
    <p:sldId id="1628" r:id="rId30"/>
    <p:sldId id="2128" r:id="rId31"/>
    <p:sldId id="1756" r:id="rId32"/>
    <p:sldId id="1757" r:id="rId33"/>
    <p:sldId id="2121" r:id="rId34"/>
    <p:sldId id="1662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33"/>
    <a:srgbClr val="B0C2E5"/>
    <a:srgbClr val="7191D1"/>
    <a:srgbClr val="F2F2F2"/>
    <a:srgbClr val="315397"/>
    <a:srgbClr val="FFEE00"/>
    <a:srgbClr val="FF9966"/>
    <a:srgbClr val="FF6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198" y="114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Sheet1!$C$1:$EC$1</c:f>
              <c:strCache>
                <c:ptCount val="13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</c:strCache>
            </c:strRef>
          </c:cat>
          <c:val>
            <c:numRef>
              <c:f>Sheet1!$C$2:$EC$2</c:f>
              <c:numCache>
                <c:formatCode>General</c:formatCode>
                <c:ptCount val="131"/>
                <c:pt idx="0">
                  <c:v>2298</c:v>
                </c:pt>
                <c:pt idx="1">
                  <c:v>3445</c:v>
                </c:pt>
                <c:pt idx="2">
                  <c:v>3474</c:v>
                </c:pt>
                <c:pt idx="3">
                  <c:v>1306</c:v>
                </c:pt>
                <c:pt idx="4">
                  <c:v>261</c:v>
                </c:pt>
                <c:pt idx="5">
                  <c:v>1267</c:v>
                </c:pt>
                <c:pt idx="6">
                  <c:v>914</c:v>
                </c:pt>
                <c:pt idx="7">
                  <c:v>3566</c:v>
                </c:pt>
                <c:pt idx="8">
                  <c:v>4494</c:v>
                </c:pt>
                <c:pt idx="9">
                  <c:v>5815</c:v>
                </c:pt>
                <c:pt idx="10">
                  <c:v>7937</c:v>
                </c:pt>
                <c:pt idx="11">
                  <c:v>9927</c:v>
                </c:pt>
                <c:pt idx="12">
                  <c:v>2012</c:v>
                </c:pt>
                <c:pt idx="13">
                  <c:v>1750</c:v>
                </c:pt>
                <c:pt idx="14">
                  <c:v>9787</c:v>
                </c:pt>
                <c:pt idx="15">
                  <c:v>13348</c:v>
                </c:pt>
                <c:pt idx="16">
                  <c:v>13472</c:v>
                </c:pt>
                <c:pt idx="17">
                  <c:v>15158</c:v>
                </c:pt>
                <c:pt idx="18">
                  <c:v>13924</c:v>
                </c:pt>
                <c:pt idx="19">
                  <c:v>3375</c:v>
                </c:pt>
                <c:pt idx="20">
                  <c:v>3226</c:v>
                </c:pt>
                <c:pt idx="21">
                  <c:v>14178</c:v>
                </c:pt>
                <c:pt idx="22">
                  <c:v>15199</c:v>
                </c:pt>
                <c:pt idx="23">
                  <c:v>16163</c:v>
                </c:pt>
                <c:pt idx="24">
                  <c:v>17261</c:v>
                </c:pt>
                <c:pt idx="25">
                  <c:v>15773</c:v>
                </c:pt>
                <c:pt idx="26">
                  <c:v>4139</c:v>
                </c:pt>
                <c:pt idx="27">
                  <c:v>3106</c:v>
                </c:pt>
                <c:pt idx="28">
                  <c:v>12537</c:v>
                </c:pt>
                <c:pt idx="29">
                  <c:v>14449</c:v>
                </c:pt>
                <c:pt idx="30">
                  <c:v>13472</c:v>
                </c:pt>
                <c:pt idx="31">
                  <c:v>13106</c:v>
                </c:pt>
                <c:pt idx="32">
                  <c:v>13971</c:v>
                </c:pt>
                <c:pt idx="33">
                  <c:v>1799</c:v>
                </c:pt>
                <c:pt idx="34">
                  <c:v>1871</c:v>
                </c:pt>
                <c:pt idx="35">
                  <c:v>11808</c:v>
                </c:pt>
                <c:pt idx="36">
                  <c:v>14273</c:v>
                </c:pt>
                <c:pt idx="37">
                  <c:v>15323</c:v>
                </c:pt>
                <c:pt idx="38">
                  <c:v>17767</c:v>
                </c:pt>
                <c:pt idx="39">
                  <c:v>16038</c:v>
                </c:pt>
                <c:pt idx="40">
                  <c:v>3169</c:v>
                </c:pt>
                <c:pt idx="41">
                  <c:v>3314</c:v>
                </c:pt>
                <c:pt idx="42">
                  <c:v>15329</c:v>
                </c:pt>
                <c:pt idx="43">
                  <c:v>16875</c:v>
                </c:pt>
                <c:pt idx="44">
                  <c:v>18606</c:v>
                </c:pt>
                <c:pt idx="45">
                  <c:v>22341</c:v>
                </c:pt>
                <c:pt idx="46">
                  <c:v>21315</c:v>
                </c:pt>
                <c:pt idx="47">
                  <c:v>4525</c:v>
                </c:pt>
                <c:pt idx="48">
                  <c:v>2353</c:v>
                </c:pt>
                <c:pt idx="49">
                  <c:v>15635</c:v>
                </c:pt>
                <c:pt idx="50">
                  <c:v>17588</c:v>
                </c:pt>
                <c:pt idx="51">
                  <c:v>17820</c:v>
                </c:pt>
                <c:pt idx="52">
                  <c:v>20212</c:v>
                </c:pt>
                <c:pt idx="53">
                  <c:v>18966</c:v>
                </c:pt>
                <c:pt idx="54">
                  <c:v>3082</c:v>
                </c:pt>
                <c:pt idx="55">
                  <c:v>2029</c:v>
                </c:pt>
                <c:pt idx="56">
                  <c:v>16038</c:v>
                </c:pt>
                <c:pt idx="57">
                  <c:v>19722</c:v>
                </c:pt>
                <c:pt idx="58">
                  <c:v>19751</c:v>
                </c:pt>
                <c:pt idx="59">
                  <c:v>23359</c:v>
                </c:pt>
                <c:pt idx="60">
                  <c:v>21325</c:v>
                </c:pt>
                <c:pt idx="61">
                  <c:v>3476</c:v>
                </c:pt>
                <c:pt idx="62">
                  <c:v>2866</c:v>
                </c:pt>
                <c:pt idx="63">
                  <c:v>22662</c:v>
                </c:pt>
                <c:pt idx="64">
                  <c:v>30313</c:v>
                </c:pt>
                <c:pt idx="65">
                  <c:v>34805</c:v>
                </c:pt>
                <c:pt idx="66">
                  <c:v>37430</c:v>
                </c:pt>
                <c:pt idx="67">
                  <c:v>33810</c:v>
                </c:pt>
                <c:pt idx="68">
                  <c:v>12779</c:v>
                </c:pt>
                <c:pt idx="69">
                  <c:v>12174</c:v>
                </c:pt>
                <c:pt idx="70">
                  <c:v>34251</c:v>
                </c:pt>
                <c:pt idx="71">
                  <c:v>42225</c:v>
                </c:pt>
                <c:pt idx="72">
                  <c:v>47746</c:v>
                </c:pt>
                <c:pt idx="73">
                  <c:v>52652</c:v>
                </c:pt>
                <c:pt idx="74">
                  <c:v>46672</c:v>
                </c:pt>
                <c:pt idx="75">
                  <c:v>18226</c:v>
                </c:pt>
                <c:pt idx="76">
                  <c:v>13152</c:v>
                </c:pt>
                <c:pt idx="77">
                  <c:v>36743</c:v>
                </c:pt>
                <c:pt idx="78">
                  <c:v>48957</c:v>
                </c:pt>
                <c:pt idx="79">
                  <c:v>47565</c:v>
                </c:pt>
                <c:pt idx="80">
                  <c:v>49832</c:v>
                </c:pt>
                <c:pt idx="81">
                  <c:v>47453</c:v>
                </c:pt>
                <c:pt idx="82">
                  <c:v>16961</c:v>
                </c:pt>
                <c:pt idx="83">
                  <c:v>8859</c:v>
                </c:pt>
                <c:pt idx="84">
                  <c:v>36407</c:v>
                </c:pt>
                <c:pt idx="85">
                  <c:v>39454</c:v>
                </c:pt>
                <c:pt idx="86">
                  <c:v>42059</c:v>
                </c:pt>
                <c:pt idx="87">
                  <c:v>43801</c:v>
                </c:pt>
                <c:pt idx="88">
                  <c:v>41850</c:v>
                </c:pt>
                <c:pt idx="89">
                  <c:v>13087</c:v>
                </c:pt>
                <c:pt idx="90">
                  <c:v>9565</c:v>
                </c:pt>
                <c:pt idx="91">
                  <c:v>39284</c:v>
                </c:pt>
                <c:pt idx="92">
                  <c:v>46390</c:v>
                </c:pt>
                <c:pt idx="93">
                  <c:v>49571</c:v>
                </c:pt>
                <c:pt idx="94">
                  <c:v>56971</c:v>
                </c:pt>
                <c:pt idx="95">
                  <c:v>19379</c:v>
                </c:pt>
                <c:pt idx="96">
                  <c:v>14326</c:v>
                </c:pt>
                <c:pt idx="97">
                  <c:v>11177</c:v>
                </c:pt>
                <c:pt idx="98">
                  <c:v>9405</c:v>
                </c:pt>
                <c:pt idx="99">
                  <c:v>44891</c:v>
                </c:pt>
                <c:pt idx="100">
                  <c:v>44999</c:v>
                </c:pt>
                <c:pt idx="101">
                  <c:v>68516</c:v>
                </c:pt>
                <c:pt idx="102">
                  <c:v>68102</c:v>
                </c:pt>
                <c:pt idx="103">
                  <c:v>30385</c:v>
                </c:pt>
                <c:pt idx="104">
                  <c:v>19618</c:v>
                </c:pt>
                <c:pt idx="105">
                  <c:v>62003</c:v>
                </c:pt>
                <c:pt idx="106">
                  <c:v>61149</c:v>
                </c:pt>
                <c:pt idx="107">
                  <c:v>65319</c:v>
                </c:pt>
                <c:pt idx="108">
                  <c:v>72559</c:v>
                </c:pt>
                <c:pt idx="109">
                  <c:v>69459</c:v>
                </c:pt>
                <c:pt idx="110">
                  <c:v>25384</c:v>
                </c:pt>
                <c:pt idx="111">
                  <c:v>17806</c:v>
                </c:pt>
                <c:pt idx="112">
                  <c:v>58681</c:v>
                </c:pt>
                <c:pt idx="113">
                  <c:v>57411</c:v>
                </c:pt>
                <c:pt idx="114">
                  <c:v>61109</c:v>
                </c:pt>
                <c:pt idx="115">
                  <c:v>70978</c:v>
                </c:pt>
                <c:pt idx="116">
                  <c:v>61010</c:v>
                </c:pt>
                <c:pt idx="117">
                  <c:v>22696</c:v>
                </c:pt>
                <c:pt idx="118">
                  <c:v>18407</c:v>
                </c:pt>
                <c:pt idx="119">
                  <c:v>55807</c:v>
                </c:pt>
                <c:pt idx="120">
                  <c:v>59367</c:v>
                </c:pt>
                <c:pt idx="121">
                  <c:v>70492</c:v>
                </c:pt>
                <c:pt idx="122">
                  <c:v>78634</c:v>
                </c:pt>
                <c:pt idx="123">
                  <c:v>69683</c:v>
                </c:pt>
                <c:pt idx="124">
                  <c:v>22341</c:v>
                </c:pt>
                <c:pt idx="125">
                  <c:v>20838</c:v>
                </c:pt>
                <c:pt idx="126">
                  <c:v>70141</c:v>
                </c:pt>
                <c:pt idx="127">
                  <c:v>71967</c:v>
                </c:pt>
                <c:pt idx="128">
                  <c:v>78863</c:v>
                </c:pt>
                <c:pt idx="129">
                  <c:v>86369</c:v>
                </c:pt>
                <c:pt idx="130">
                  <c:v>82324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2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Ústecký kraj</c:v>
                </c:pt>
                <c:pt idx="2">
                  <c:v>Hlavní město Praha</c:v>
                </c:pt>
                <c:pt idx="3">
                  <c:v>Středočeský kraj</c:v>
                </c:pt>
                <c:pt idx="4">
                  <c:v>Karlovarský kraj</c:v>
                </c:pt>
                <c:pt idx="5">
                  <c:v>Plzeňský kraj</c:v>
                </c:pt>
                <c:pt idx="6">
                  <c:v>Královéhradecký kraj</c:v>
                </c:pt>
                <c:pt idx="7">
                  <c:v>Jihočeský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Jihomoravský kraj</c:v>
                </c:pt>
                <c:pt idx="11">
                  <c:v>Pardubický kraj</c:v>
                </c:pt>
                <c:pt idx="12">
                  <c:v>Zlínský kraj</c:v>
                </c:pt>
                <c:pt idx="13">
                  <c:v>Moravskoslezský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74.68933943754088</c:v>
                </c:pt>
                <c:pt idx="1">
                  <c:v>74.407267892754277</c:v>
                </c:pt>
                <c:pt idx="2">
                  <c:v>73.532068654019881</c:v>
                </c:pt>
                <c:pt idx="3">
                  <c:v>73.021456208230745</c:v>
                </c:pt>
                <c:pt idx="4">
                  <c:v>71.703492516037059</c:v>
                </c:pt>
                <c:pt idx="5">
                  <c:v>70.008448324415667</c:v>
                </c:pt>
                <c:pt idx="6">
                  <c:v>69.540085448605183</c:v>
                </c:pt>
                <c:pt idx="7">
                  <c:v>68.743427970557306</c:v>
                </c:pt>
                <c:pt idx="8">
                  <c:v>68.425005522421031</c:v>
                </c:pt>
                <c:pt idx="9">
                  <c:v>68.01418439716312</c:v>
                </c:pt>
                <c:pt idx="10">
                  <c:v>68.013351749539595</c:v>
                </c:pt>
                <c:pt idx="11">
                  <c:v>62.889518413597735</c:v>
                </c:pt>
                <c:pt idx="12">
                  <c:v>60.683506686478452</c:v>
                </c:pt>
                <c:pt idx="13">
                  <c:v>60.599494402311308</c:v>
                </c:pt>
                <c:pt idx="14">
                  <c:v>59.954075774971294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8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druhá dávka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Sheet1!$C$1:$EC$1</c:f>
              <c:strCache>
                <c:ptCount val="13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</c:strCache>
            </c:strRef>
          </c:cat>
          <c:val>
            <c:numRef>
              <c:f>Sheet1!$C$2:$EC$2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633</c:v>
                </c:pt>
                <c:pt idx="21">
                  <c:v>1730</c:v>
                </c:pt>
                <c:pt idx="22">
                  <c:v>2697</c:v>
                </c:pt>
                <c:pt idx="23">
                  <c:v>2619</c:v>
                </c:pt>
                <c:pt idx="24">
                  <c:v>1719</c:v>
                </c:pt>
                <c:pt idx="25">
                  <c:v>1034</c:v>
                </c:pt>
                <c:pt idx="26">
                  <c:v>865</c:v>
                </c:pt>
                <c:pt idx="27">
                  <c:v>862</c:v>
                </c:pt>
                <c:pt idx="28">
                  <c:v>2941</c:v>
                </c:pt>
                <c:pt idx="29">
                  <c:v>3955</c:v>
                </c:pt>
                <c:pt idx="30">
                  <c:v>4488</c:v>
                </c:pt>
                <c:pt idx="31">
                  <c:v>6077</c:v>
                </c:pt>
                <c:pt idx="32">
                  <c:v>7797</c:v>
                </c:pt>
                <c:pt idx="33">
                  <c:v>1081</c:v>
                </c:pt>
                <c:pt idx="34">
                  <c:v>1170</c:v>
                </c:pt>
                <c:pt idx="35">
                  <c:v>7871</c:v>
                </c:pt>
                <c:pt idx="36">
                  <c:v>10158</c:v>
                </c:pt>
                <c:pt idx="37">
                  <c:v>10942</c:v>
                </c:pt>
                <c:pt idx="38">
                  <c:v>12897</c:v>
                </c:pt>
                <c:pt idx="39">
                  <c:v>10607</c:v>
                </c:pt>
                <c:pt idx="40">
                  <c:v>2333</c:v>
                </c:pt>
                <c:pt idx="41">
                  <c:v>2469</c:v>
                </c:pt>
                <c:pt idx="42">
                  <c:v>11321</c:v>
                </c:pt>
                <c:pt idx="43">
                  <c:v>11837</c:v>
                </c:pt>
                <c:pt idx="44">
                  <c:v>13087</c:v>
                </c:pt>
                <c:pt idx="45">
                  <c:v>16062</c:v>
                </c:pt>
                <c:pt idx="46">
                  <c:v>14606</c:v>
                </c:pt>
                <c:pt idx="47">
                  <c:v>2957</c:v>
                </c:pt>
                <c:pt idx="48">
                  <c:v>1365</c:v>
                </c:pt>
                <c:pt idx="49">
                  <c:v>9298</c:v>
                </c:pt>
                <c:pt idx="50">
                  <c:v>8982</c:v>
                </c:pt>
                <c:pt idx="51">
                  <c:v>8174</c:v>
                </c:pt>
                <c:pt idx="52">
                  <c:v>7973</c:v>
                </c:pt>
                <c:pt idx="53">
                  <c:v>7225</c:v>
                </c:pt>
                <c:pt idx="54">
                  <c:v>1162</c:v>
                </c:pt>
                <c:pt idx="55">
                  <c:v>1006</c:v>
                </c:pt>
                <c:pt idx="56">
                  <c:v>5976</c:v>
                </c:pt>
                <c:pt idx="57">
                  <c:v>6921</c:v>
                </c:pt>
                <c:pt idx="58">
                  <c:v>5987</c:v>
                </c:pt>
                <c:pt idx="59">
                  <c:v>5503</c:v>
                </c:pt>
                <c:pt idx="60">
                  <c:v>5306</c:v>
                </c:pt>
                <c:pt idx="61">
                  <c:v>548</c:v>
                </c:pt>
                <c:pt idx="62">
                  <c:v>539</c:v>
                </c:pt>
                <c:pt idx="63">
                  <c:v>3377</c:v>
                </c:pt>
                <c:pt idx="64">
                  <c:v>3513</c:v>
                </c:pt>
                <c:pt idx="65">
                  <c:v>4467</c:v>
                </c:pt>
                <c:pt idx="66">
                  <c:v>4615</c:v>
                </c:pt>
                <c:pt idx="67">
                  <c:v>5334</c:v>
                </c:pt>
                <c:pt idx="68">
                  <c:v>822</c:v>
                </c:pt>
                <c:pt idx="69">
                  <c:v>824</c:v>
                </c:pt>
                <c:pt idx="70">
                  <c:v>4792</c:v>
                </c:pt>
                <c:pt idx="71">
                  <c:v>6314</c:v>
                </c:pt>
                <c:pt idx="72">
                  <c:v>6894</c:v>
                </c:pt>
                <c:pt idx="73">
                  <c:v>8293</c:v>
                </c:pt>
                <c:pt idx="74">
                  <c:v>8343</c:v>
                </c:pt>
                <c:pt idx="75">
                  <c:v>1272</c:v>
                </c:pt>
                <c:pt idx="76">
                  <c:v>1125</c:v>
                </c:pt>
                <c:pt idx="77">
                  <c:v>8703</c:v>
                </c:pt>
                <c:pt idx="78">
                  <c:v>10420</c:v>
                </c:pt>
                <c:pt idx="79">
                  <c:v>10428</c:v>
                </c:pt>
                <c:pt idx="80">
                  <c:v>12330</c:v>
                </c:pt>
                <c:pt idx="81">
                  <c:v>13499</c:v>
                </c:pt>
                <c:pt idx="82">
                  <c:v>1999</c:v>
                </c:pt>
                <c:pt idx="83">
                  <c:v>1526</c:v>
                </c:pt>
                <c:pt idx="84">
                  <c:v>12342</c:v>
                </c:pt>
                <c:pt idx="85">
                  <c:v>13217</c:v>
                </c:pt>
                <c:pt idx="86">
                  <c:v>15564</c:v>
                </c:pt>
                <c:pt idx="87">
                  <c:v>17768</c:v>
                </c:pt>
                <c:pt idx="88">
                  <c:v>17382</c:v>
                </c:pt>
                <c:pt idx="89">
                  <c:v>4754</c:v>
                </c:pt>
                <c:pt idx="90">
                  <c:v>4091</c:v>
                </c:pt>
                <c:pt idx="91">
                  <c:v>20492</c:v>
                </c:pt>
                <c:pt idx="92">
                  <c:v>22001</c:v>
                </c:pt>
                <c:pt idx="93">
                  <c:v>26792</c:v>
                </c:pt>
                <c:pt idx="94">
                  <c:v>31738</c:v>
                </c:pt>
                <c:pt idx="95">
                  <c:v>12681</c:v>
                </c:pt>
                <c:pt idx="96">
                  <c:v>10864</c:v>
                </c:pt>
                <c:pt idx="97">
                  <c:v>8725</c:v>
                </c:pt>
                <c:pt idx="98">
                  <c:v>7122</c:v>
                </c:pt>
                <c:pt idx="99">
                  <c:v>29006</c:v>
                </c:pt>
                <c:pt idx="100">
                  <c:v>21951</c:v>
                </c:pt>
                <c:pt idx="101">
                  <c:v>30722</c:v>
                </c:pt>
                <c:pt idx="102">
                  <c:v>29790</c:v>
                </c:pt>
                <c:pt idx="103">
                  <c:v>15144</c:v>
                </c:pt>
                <c:pt idx="104">
                  <c:v>9973</c:v>
                </c:pt>
                <c:pt idx="105">
                  <c:v>24610</c:v>
                </c:pt>
                <c:pt idx="106">
                  <c:v>25735</c:v>
                </c:pt>
                <c:pt idx="107">
                  <c:v>27154</c:v>
                </c:pt>
                <c:pt idx="108">
                  <c:v>25460</c:v>
                </c:pt>
                <c:pt idx="109">
                  <c:v>25460</c:v>
                </c:pt>
                <c:pt idx="110">
                  <c:v>8953</c:v>
                </c:pt>
                <c:pt idx="111">
                  <c:v>4934</c:v>
                </c:pt>
                <c:pt idx="112">
                  <c:v>15262</c:v>
                </c:pt>
                <c:pt idx="113">
                  <c:v>15683</c:v>
                </c:pt>
                <c:pt idx="114">
                  <c:v>14041</c:v>
                </c:pt>
                <c:pt idx="115">
                  <c:v>17210</c:v>
                </c:pt>
                <c:pt idx="116">
                  <c:v>11892</c:v>
                </c:pt>
                <c:pt idx="117">
                  <c:v>5169</c:v>
                </c:pt>
                <c:pt idx="118">
                  <c:v>3957</c:v>
                </c:pt>
                <c:pt idx="119">
                  <c:v>7434</c:v>
                </c:pt>
                <c:pt idx="120">
                  <c:v>12023</c:v>
                </c:pt>
                <c:pt idx="121">
                  <c:v>13800</c:v>
                </c:pt>
                <c:pt idx="122">
                  <c:v>15559</c:v>
                </c:pt>
                <c:pt idx="123">
                  <c:v>9719</c:v>
                </c:pt>
                <c:pt idx="124">
                  <c:v>3314</c:v>
                </c:pt>
                <c:pt idx="125">
                  <c:v>2208</c:v>
                </c:pt>
                <c:pt idx="126">
                  <c:v>4871</c:v>
                </c:pt>
                <c:pt idx="127">
                  <c:v>8135</c:v>
                </c:pt>
                <c:pt idx="128">
                  <c:v>9173</c:v>
                </c:pt>
                <c:pt idx="129">
                  <c:v>10320</c:v>
                </c:pt>
                <c:pt idx="130">
                  <c:v>9524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AF-4F46-821C-DB1F1A33A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2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13385876312507E-2"/>
          <c:y val="2.1062642868505919E-2"/>
          <c:w val="0.86437848759276137"/>
          <c:h val="0.853831594409529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druhá dávka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Sheet1!$C$1:$EC$1</c:f>
              <c:strCache>
                <c:ptCount val="13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</c:strCache>
            </c:strRef>
          </c:cat>
          <c:val>
            <c:numRef>
              <c:f>Sheet1!$C$2:$EC$2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635</c:v>
                </c:pt>
                <c:pt idx="21">
                  <c:v>2365</c:v>
                </c:pt>
                <c:pt idx="22">
                  <c:v>5062</c:v>
                </c:pt>
                <c:pt idx="23">
                  <c:v>7681</c:v>
                </c:pt>
                <c:pt idx="24">
                  <c:v>9400</c:v>
                </c:pt>
                <c:pt idx="25">
                  <c:v>10434</c:v>
                </c:pt>
                <c:pt idx="26">
                  <c:v>11299</c:v>
                </c:pt>
                <c:pt idx="27">
                  <c:v>12161</c:v>
                </c:pt>
                <c:pt idx="28">
                  <c:v>15102</c:v>
                </c:pt>
                <c:pt idx="29">
                  <c:v>19057</c:v>
                </c:pt>
                <c:pt idx="30">
                  <c:v>23545</c:v>
                </c:pt>
                <c:pt idx="31">
                  <c:v>29622</c:v>
                </c:pt>
                <c:pt idx="32">
                  <c:v>37419</c:v>
                </c:pt>
                <c:pt idx="33">
                  <c:v>38500</c:v>
                </c:pt>
                <c:pt idx="34">
                  <c:v>39670</c:v>
                </c:pt>
                <c:pt idx="35">
                  <c:v>47541</c:v>
                </c:pt>
                <c:pt idx="36">
                  <c:v>57699</c:v>
                </c:pt>
                <c:pt idx="37">
                  <c:v>68641</c:v>
                </c:pt>
                <c:pt idx="38">
                  <c:v>81538</c:v>
                </c:pt>
                <c:pt idx="39">
                  <c:v>92145</c:v>
                </c:pt>
                <c:pt idx="40">
                  <c:v>94478</c:v>
                </c:pt>
                <c:pt idx="41">
                  <c:v>96947</c:v>
                </c:pt>
                <c:pt idx="42">
                  <c:v>108268</c:v>
                </c:pt>
                <c:pt idx="43">
                  <c:v>120105</c:v>
                </c:pt>
                <c:pt idx="44">
                  <c:v>133192</c:v>
                </c:pt>
                <c:pt idx="45">
                  <c:v>149254</c:v>
                </c:pt>
                <c:pt idx="46">
                  <c:v>163860</c:v>
                </c:pt>
                <c:pt idx="47">
                  <c:v>166817</c:v>
                </c:pt>
                <c:pt idx="48">
                  <c:v>168182</c:v>
                </c:pt>
                <c:pt idx="49" formatCode="#,##0">
                  <c:v>177480</c:v>
                </c:pt>
                <c:pt idx="50" formatCode="#,##0">
                  <c:v>186462</c:v>
                </c:pt>
                <c:pt idx="51" formatCode="#,##0">
                  <c:v>194636</c:v>
                </c:pt>
                <c:pt idx="52" formatCode="#,##0">
                  <c:v>202609</c:v>
                </c:pt>
                <c:pt idx="53" formatCode="#,##0">
                  <c:v>209834</c:v>
                </c:pt>
                <c:pt idx="54" formatCode="#,##0">
                  <c:v>210996</c:v>
                </c:pt>
                <c:pt idx="55" formatCode="#,##0">
                  <c:v>212002</c:v>
                </c:pt>
                <c:pt idx="56" formatCode="#,##0">
                  <c:v>217978</c:v>
                </c:pt>
                <c:pt idx="57" formatCode="#,##0">
                  <c:v>224899</c:v>
                </c:pt>
                <c:pt idx="58" formatCode="#,##0">
                  <c:v>230886</c:v>
                </c:pt>
                <c:pt idx="59" formatCode="#,##0">
                  <c:v>236389</c:v>
                </c:pt>
                <c:pt idx="60" formatCode="#,##0">
                  <c:v>241695</c:v>
                </c:pt>
                <c:pt idx="61" formatCode="#,##0">
                  <c:v>242243</c:v>
                </c:pt>
                <c:pt idx="62" formatCode="#,##0">
                  <c:v>242782</c:v>
                </c:pt>
                <c:pt idx="63" formatCode="#,##0">
                  <c:v>246159</c:v>
                </c:pt>
                <c:pt idx="64" formatCode="#,##0">
                  <c:v>249672</c:v>
                </c:pt>
                <c:pt idx="65" formatCode="#,##0">
                  <c:v>254139</c:v>
                </c:pt>
                <c:pt idx="66" formatCode="#,##0">
                  <c:v>258754</c:v>
                </c:pt>
                <c:pt idx="67" formatCode="#,##0">
                  <c:v>264088</c:v>
                </c:pt>
                <c:pt idx="68" formatCode="#,##0">
                  <c:v>264910</c:v>
                </c:pt>
                <c:pt idx="69" formatCode="#,##0">
                  <c:v>265734</c:v>
                </c:pt>
                <c:pt idx="70" formatCode="#,##0">
                  <c:v>270526</c:v>
                </c:pt>
                <c:pt idx="71" formatCode="#,##0">
                  <c:v>276840</c:v>
                </c:pt>
                <c:pt idx="72" formatCode="#,##0">
                  <c:v>283734</c:v>
                </c:pt>
                <c:pt idx="73" formatCode="#,##0">
                  <c:v>292027</c:v>
                </c:pt>
                <c:pt idx="74" formatCode="#,##0">
                  <c:v>300370</c:v>
                </c:pt>
                <c:pt idx="75" formatCode="#,##0">
                  <c:v>301642</c:v>
                </c:pt>
                <c:pt idx="76" formatCode="#,##0">
                  <c:v>302767</c:v>
                </c:pt>
                <c:pt idx="77" formatCode="#,##0">
                  <c:v>311470</c:v>
                </c:pt>
                <c:pt idx="78" formatCode="#,##0">
                  <c:v>321890</c:v>
                </c:pt>
                <c:pt idx="79" formatCode="#,##0">
                  <c:v>332318</c:v>
                </c:pt>
                <c:pt idx="80" formatCode="#,##0">
                  <c:v>344648</c:v>
                </c:pt>
                <c:pt idx="81" formatCode="#,##0">
                  <c:v>358147</c:v>
                </c:pt>
                <c:pt idx="82" formatCode="#,##0">
                  <c:v>360146</c:v>
                </c:pt>
                <c:pt idx="83" formatCode="#,##0">
                  <c:v>361672</c:v>
                </c:pt>
                <c:pt idx="84" formatCode="#,##0">
                  <c:v>374014</c:v>
                </c:pt>
                <c:pt idx="85" formatCode="#,##0">
                  <c:v>387231</c:v>
                </c:pt>
                <c:pt idx="86" formatCode="#,##0">
                  <c:v>402795</c:v>
                </c:pt>
                <c:pt idx="87" formatCode="#,##0">
                  <c:v>420563</c:v>
                </c:pt>
                <c:pt idx="88" formatCode="#,##0">
                  <c:v>437945</c:v>
                </c:pt>
                <c:pt idx="89" formatCode="#,##0">
                  <c:v>442699</c:v>
                </c:pt>
                <c:pt idx="90" formatCode="#,##0">
                  <c:v>446790</c:v>
                </c:pt>
                <c:pt idx="91" formatCode="#,##0">
                  <c:v>467282</c:v>
                </c:pt>
                <c:pt idx="92" formatCode="#,##0">
                  <c:v>489283</c:v>
                </c:pt>
                <c:pt idx="93" formatCode="#,##0">
                  <c:v>516075</c:v>
                </c:pt>
                <c:pt idx="94" formatCode="#,##0">
                  <c:v>547813</c:v>
                </c:pt>
                <c:pt idx="95" formatCode="#,##0">
                  <c:v>560494</c:v>
                </c:pt>
                <c:pt idx="96" formatCode="#,##0">
                  <c:v>571358</c:v>
                </c:pt>
                <c:pt idx="97" formatCode="#,##0">
                  <c:v>580083</c:v>
                </c:pt>
                <c:pt idx="98" formatCode="#,##0">
                  <c:v>587205</c:v>
                </c:pt>
                <c:pt idx="99" formatCode="#,##0">
                  <c:v>616211</c:v>
                </c:pt>
                <c:pt idx="100" formatCode="#,##0">
                  <c:v>638162</c:v>
                </c:pt>
                <c:pt idx="101" formatCode="#,##0">
                  <c:v>668884</c:v>
                </c:pt>
                <c:pt idx="102" formatCode="#,##0">
                  <c:v>698674</c:v>
                </c:pt>
                <c:pt idx="103" formatCode="#,##0">
                  <c:v>713818</c:v>
                </c:pt>
                <c:pt idx="104" formatCode="#,##0">
                  <c:v>723791</c:v>
                </c:pt>
                <c:pt idx="105" formatCode="#,##0">
                  <c:v>748401</c:v>
                </c:pt>
                <c:pt idx="106" formatCode="#,##0">
                  <c:v>774136</c:v>
                </c:pt>
                <c:pt idx="107" formatCode="#,##0">
                  <c:v>801290</c:v>
                </c:pt>
                <c:pt idx="108" formatCode="#,##0">
                  <c:v>826750</c:v>
                </c:pt>
                <c:pt idx="109" formatCode="#,##0">
                  <c:v>852210</c:v>
                </c:pt>
                <c:pt idx="110" formatCode="#,##0">
                  <c:v>861163</c:v>
                </c:pt>
                <c:pt idx="111" formatCode="#,##0">
                  <c:v>866097</c:v>
                </c:pt>
                <c:pt idx="112" formatCode="#,##0">
                  <c:v>881359</c:v>
                </c:pt>
                <c:pt idx="113" formatCode="#,##0">
                  <c:v>897042</c:v>
                </c:pt>
                <c:pt idx="114" formatCode="#,##0">
                  <c:v>911083</c:v>
                </c:pt>
                <c:pt idx="115" formatCode="#,##0">
                  <c:v>928293</c:v>
                </c:pt>
                <c:pt idx="116" formatCode="#,##0">
                  <c:v>940185</c:v>
                </c:pt>
                <c:pt idx="117" formatCode="#,##0">
                  <c:v>945354</c:v>
                </c:pt>
                <c:pt idx="118" formatCode="#,##0">
                  <c:v>949311</c:v>
                </c:pt>
                <c:pt idx="119" formatCode="#,##0">
                  <c:v>956745</c:v>
                </c:pt>
                <c:pt idx="120" formatCode="#,##0">
                  <c:v>968768</c:v>
                </c:pt>
                <c:pt idx="121" formatCode="#,##0">
                  <c:v>982568</c:v>
                </c:pt>
                <c:pt idx="122" formatCode="#,##0">
                  <c:v>998127</c:v>
                </c:pt>
                <c:pt idx="123" formatCode="#,##0">
                  <c:v>1007846</c:v>
                </c:pt>
                <c:pt idx="124" formatCode="#,##0">
                  <c:v>1011160</c:v>
                </c:pt>
                <c:pt idx="125" formatCode="#,##0">
                  <c:v>1013368</c:v>
                </c:pt>
                <c:pt idx="126" formatCode="#,##0">
                  <c:v>1018239</c:v>
                </c:pt>
                <c:pt idx="127" formatCode="#,##0">
                  <c:v>1026374</c:v>
                </c:pt>
                <c:pt idx="128" formatCode="#,##0">
                  <c:v>1035547</c:v>
                </c:pt>
                <c:pt idx="129" formatCode="#,##0">
                  <c:v>1045867</c:v>
                </c:pt>
                <c:pt idx="130" formatCode="#,##0">
                  <c:v>1055391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3-43C0-B046-DC96016FC49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první dávka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Sheet1!$C$1:$EC$1</c:f>
              <c:strCache>
                <c:ptCount val="13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</c:strCache>
            </c:strRef>
          </c:cat>
          <c:val>
            <c:numRef>
              <c:f>Sheet1!$C$3:$EC$3</c:f>
              <c:numCache>
                <c:formatCode>General</c:formatCode>
                <c:ptCount val="131"/>
                <c:pt idx="0">
                  <c:v>3548</c:v>
                </c:pt>
                <c:pt idx="1">
                  <c:v>6993</c:v>
                </c:pt>
                <c:pt idx="2">
                  <c:v>10467</c:v>
                </c:pt>
                <c:pt idx="3">
                  <c:v>11773</c:v>
                </c:pt>
                <c:pt idx="4">
                  <c:v>12034</c:v>
                </c:pt>
                <c:pt idx="5">
                  <c:v>13301</c:v>
                </c:pt>
                <c:pt idx="6">
                  <c:v>14215</c:v>
                </c:pt>
                <c:pt idx="7">
                  <c:v>17781</c:v>
                </c:pt>
                <c:pt idx="8">
                  <c:v>22275</c:v>
                </c:pt>
                <c:pt idx="9">
                  <c:v>28090</c:v>
                </c:pt>
                <c:pt idx="10">
                  <c:v>36027</c:v>
                </c:pt>
                <c:pt idx="11">
                  <c:v>45954</c:v>
                </c:pt>
                <c:pt idx="12">
                  <c:v>47966</c:v>
                </c:pt>
                <c:pt idx="13">
                  <c:v>49716</c:v>
                </c:pt>
                <c:pt idx="14">
                  <c:v>59503</c:v>
                </c:pt>
                <c:pt idx="15">
                  <c:v>72851</c:v>
                </c:pt>
                <c:pt idx="16">
                  <c:v>86323</c:v>
                </c:pt>
                <c:pt idx="17">
                  <c:v>101481</c:v>
                </c:pt>
                <c:pt idx="18">
                  <c:v>115405</c:v>
                </c:pt>
                <c:pt idx="19">
                  <c:v>118778</c:v>
                </c:pt>
                <c:pt idx="20">
                  <c:v>121371</c:v>
                </c:pt>
                <c:pt idx="21">
                  <c:v>133819</c:v>
                </c:pt>
                <c:pt idx="22">
                  <c:v>146321</c:v>
                </c:pt>
                <c:pt idx="23">
                  <c:v>159865</c:v>
                </c:pt>
                <c:pt idx="24">
                  <c:v>175407</c:v>
                </c:pt>
                <c:pt idx="25">
                  <c:v>190146</c:v>
                </c:pt>
                <c:pt idx="26">
                  <c:v>193420</c:v>
                </c:pt>
                <c:pt idx="27">
                  <c:v>195664</c:v>
                </c:pt>
                <c:pt idx="28">
                  <c:v>205260</c:v>
                </c:pt>
                <c:pt idx="29">
                  <c:v>215754</c:v>
                </c:pt>
                <c:pt idx="30">
                  <c:v>224738</c:v>
                </c:pt>
                <c:pt idx="31">
                  <c:v>231767</c:v>
                </c:pt>
                <c:pt idx="32">
                  <c:v>237941</c:v>
                </c:pt>
                <c:pt idx="33">
                  <c:v>238659</c:v>
                </c:pt>
                <c:pt idx="34">
                  <c:v>239360</c:v>
                </c:pt>
                <c:pt idx="35">
                  <c:v>243297</c:v>
                </c:pt>
                <c:pt idx="36">
                  <c:v>247412</c:v>
                </c:pt>
                <c:pt idx="37">
                  <c:v>251793</c:v>
                </c:pt>
                <c:pt idx="38">
                  <c:v>256663</c:v>
                </c:pt>
                <c:pt idx="39">
                  <c:v>262094</c:v>
                </c:pt>
                <c:pt idx="40">
                  <c:v>262930</c:v>
                </c:pt>
                <c:pt idx="41">
                  <c:v>263775</c:v>
                </c:pt>
                <c:pt idx="42">
                  <c:v>267783</c:v>
                </c:pt>
                <c:pt idx="43">
                  <c:v>272821</c:v>
                </c:pt>
                <c:pt idx="44">
                  <c:v>278340</c:v>
                </c:pt>
                <c:pt idx="45">
                  <c:v>284619</c:v>
                </c:pt>
                <c:pt idx="46">
                  <c:v>291328</c:v>
                </c:pt>
                <c:pt idx="47">
                  <c:v>292896</c:v>
                </c:pt>
                <c:pt idx="48">
                  <c:v>293884</c:v>
                </c:pt>
                <c:pt idx="49" formatCode="#,##0">
                  <c:v>300221</c:v>
                </c:pt>
                <c:pt idx="50" formatCode="#,##0">
                  <c:v>308827</c:v>
                </c:pt>
                <c:pt idx="51" formatCode="#,##0">
                  <c:v>318473</c:v>
                </c:pt>
                <c:pt idx="52" formatCode="#,##0">
                  <c:v>330712</c:v>
                </c:pt>
                <c:pt idx="53" formatCode="#,##0">
                  <c:v>342453</c:v>
                </c:pt>
                <c:pt idx="54" formatCode="#,##0">
                  <c:v>344373</c:v>
                </c:pt>
                <c:pt idx="55" formatCode="#,##0">
                  <c:v>345396</c:v>
                </c:pt>
                <c:pt idx="56" formatCode="#,##0">
                  <c:v>355458</c:v>
                </c:pt>
                <c:pt idx="57" formatCode="#,##0">
                  <c:v>368259</c:v>
                </c:pt>
                <c:pt idx="58" formatCode="#,##0">
                  <c:v>382023</c:v>
                </c:pt>
                <c:pt idx="59" formatCode="#,##0">
                  <c:v>399879</c:v>
                </c:pt>
                <c:pt idx="60" formatCode="#,##0">
                  <c:v>415898</c:v>
                </c:pt>
                <c:pt idx="61" formatCode="#,##0">
                  <c:v>418826</c:v>
                </c:pt>
                <c:pt idx="62" formatCode="#,##0">
                  <c:v>421153</c:v>
                </c:pt>
                <c:pt idx="63" formatCode="#,##0">
                  <c:v>440438</c:v>
                </c:pt>
                <c:pt idx="64" formatCode="#,##0">
                  <c:v>467238</c:v>
                </c:pt>
                <c:pt idx="65" formatCode="#,##0">
                  <c:v>497576</c:v>
                </c:pt>
                <c:pt idx="66" formatCode="#,##0">
                  <c:v>530391</c:v>
                </c:pt>
                <c:pt idx="67" formatCode="#,##0">
                  <c:v>558867</c:v>
                </c:pt>
                <c:pt idx="68" formatCode="#,##0">
                  <c:v>570824</c:v>
                </c:pt>
                <c:pt idx="69" formatCode="#,##0">
                  <c:v>582174</c:v>
                </c:pt>
                <c:pt idx="70" formatCode="#,##0">
                  <c:v>611633</c:v>
                </c:pt>
                <c:pt idx="71" formatCode="#,##0">
                  <c:v>647544</c:v>
                </c:pt>
                <c:pt idx="72" formatCode="#,##0">
                  <c:v>688396</c:v>
                </c:pt>
                <c:pt idx="73" formatCode="#,##0">
                  <c:v>732755</c:v>
                </c:pt>
                <c:pt idx="74" formatCode="#,##0">
                  <c:v>771084</c:v>
                </c:pt>
                <c:pt idx="75" formatCode="#,##0">
                  <c:v>788038</c:v>
                </c:pt>
                <c:pt idx="76" formatCode="#,##0">
                  <c:v>800065</c:v>
                </c:pt>
                <c:pt idx="77" formatCode="#,##0">
                  <c:v>828105</c:v>
                </c:pt>
                <c:pt idx="78" formatCode="#,##0">
                  <c:v>866642</c:v>
                </c:pt>
                <c:pt idx="79" formatCode="#,##0">
                  <c:v>903779</c:v>
                </c:pt>
                <c:pt idx="80" formatCode="#,##0">
                  <c:v>941281</c:v>
                </c:pt>
                <c:pt idx="81" formatCode="#,##0">
                  <c:v>975235</c:v>
                </c:pt>
                <c:pt idx="82" formatCode="#,##0">
                  <c:v>990197</c:v>
                </c:pt>
                <c:pt idx="83" formatCode="#,##0">
                  <c:v>997530</c:v>
                </c:pt>
                <c:pt idx="84" formatCode="#,##0">
                  <c:v>1021595</c:v>
                </c:pt>
                <c:pt idx="85" formatCode="#,##0">
                  <c:v>1047832</c:v>
                </c:pt>
                <c:pt idx="86" formatCode="#,##0">
                  <c:v>1074327</c:v>
                </c:pt>
                <c:pt idx="87" formatCode="#,##0">
                  <c:v>1100360</c:v>
                </c:pt>
                <c:pt idx="88" formatCode="#,##0">
                  <c:v>1124828</c:v>
                </c:pt>
                <c:pt idx="89" formatCode="#,##0">
                  <c:v>1133161</c:v>
                </c:pt>
                <c:pt idx="90" formatCode="#,##0">
                  <c:v>1138635</c:v>
                </c:pt>
                <c:pt idx="91" formatCode="#,##0">
                  <c:v>1157427</c:v>
                </c:pt>
                <c:pt idx="92" formatCode="#,##0">
                  <c:v>1181816</c:v>
                </c:pt>
                <c:pt idx="93" formatCode="#,##0">
                  <c:v>1204595</c:v>
                </c:pt>
                <c:pt idx="94" formatCode="#,##0">
                  <c:v>1229828</c:v>
                </c:pt>
                <c:pt idx="95" formatCode="#,##0">
                  <c:v>1236526</c:v>
                </c:pt>
                <c:pt idx="96" formatCode="#,##0">
                  <c:v>1239988</c:v>
                </c:pt>
                <c:pt idx="97" formatCode="#,##0">
                  <c:v>1242440</c:v>
                </c:pt>
                <c:pt idx="98" formatCode="#,##0">
                  <c:v>1244723</c:v>
                </c:pt>
                <c:pt idx="99" formatCode="#,##0">
                  <c:v>1260608</c:v>
                </c:pt>
                <c:pt idx="100" formatCode="#,##0">
                  <c:v>1283656</c:v>
                </c:pt>
                <c:pt idx="101" formatCode="#,##0">
                  <c:v>1321450</c:v>
                </c:pt>
                <c:pt idx="102" formatCode="#,##0">
                  <c:v>1359762</c:v>
                </c:pt>
                <c:pt idx="103" formatCode="#,##0">
                  <c:v>1375003</c:v>
                </c:pt>
                <c:pt idx="104" formatCode="#,##0">
                  <c:v>1384648</c:v>
                </c:pt>
                <c:pt idx="105" formatCode="#,##0">
                  <c:v>1422041</c:v>
                </c:pt>
                <c:pt idx="106" formatCode="#,##0">
                  <c:v>1457455</c:v>
                </c:pt>
                <c:pt idx="107" formatCode="#,##0">
                  <c:v>1495620</c:v>
                </c:pt>
                <c:pt idx="108" formatCode="#,##0">
                  <c:v>1542719</c:v>
                </c:pt>
                <c:pt idx="109" formatCode="#,##0">
                  <c:v>1586718</c:v>
                </c:pt>
                <c:pt idx="110" formatCode="#,##0">
                  <c:v>1603149</c:v>
                </c:pt>
                <c:pt idx="111" formatCode="#,##0">
                  <c:v>1616021</c:v>
                </c:pt>
                <c:pt idx="112" formatCode="#,##0">
                  <c:v>1659440</c:v>
                </c:pt>
                <c:pt idx="113" formatCode="#,##0">
                  <c:v>1701168</c:v>
                </c:pt>
                <c:pt idx="114" formatCode="#,##0">
                  <c:v>1748236</c:v>
                </c:pt>
                <c:pt idx="115" formatCode="#,##0">
                  <c:v>1802032</c:v>
                </c:pt>
                <c:pt idx="116" formatCode="#,##0">
                  <c:v>1851370</c:v>
                </c:pt>
                <c:pt idx="117" formatCode="#,##0">
                  <c:v>1868909</c:v>
                </c:pt>
                <c:pt idx="118" formatCode="#,##0">
                  <c:v>1883375</c:v>
                </c:pt>
                <c:pt idx="119" formatCode="#,##0">
                  <c:v>1932289</c:v>
                </c:pt>
                <c:pt idx="120" formatCode="#,##0">
                  <c:v>1980559</c:v>
                </c:pt>
                <c:pt idx="121" formatCode="#,##0">
                  <c:v>2038701</c:v>
                </c:pt>
                <c:pt idx="122" formatCode="#,##0">
                  <c:v>2103341</c:v>
                </c:pt>
                <c:pt idx="123" formatCode="#,##0">
                  <c:v>2164748</c:v>
                </c:pt>
                <c:pt idx="124" formatCode="#,##0">
                  <c:v>2183838</c:v>
                </c:pt>
                <c:pt idx="125" formatCode="#,##0">
                  <c:v>2202495</c:v>
                </c:pt>
                <c:pt idx="126" formatCode="#,##0">
                  <c:v>2268849</c:v>
                </c:pt>
                <c:pt idx="127" formatCode="#,##0">
                  <c:v>2334222</c:v>
                </c:pt>
                <c:pt idx="128" formatCode="#,##0">
                  <c:v>2405861</c:v>
                </c:pt>
                <c:pt idx="129" formatCode="#,##0">
                  <c:v>2483838</c:v>
                </c:pt>
                <c:pt idx="130" formatCode="#,##0">
                  <c:v>2558469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383764288"/>
        <c:axId val="50879584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celkem dávek v ČR</c:v>
                </c:pt>
              </c:strCache>
            </c:strRef>
          </c:tx>
          <c:spPr>
            <a:ln w="698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Sheet1!$C$1:$EC$1</c:f>
              <c:strCache>
                <c:ptCount val="13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</c:strCache>
            </c:strRef>
          </c:cat>
          <c:val>
            <c:numRef>
              <c:f>Sheet1!$C$4:$EC$4</c:f>
              <c:numCache>
                <c:formatCode>0</c:formatCode>
                <c:ptCount val="131"/>
                <c:pt idx="0">
                  <c:v>29250</c:v>
                </c:pt>
                <c:pt idx="1">
                  <c:v>29250</c:v>
                </c:pt>
                <c:pt idx="2">
                  <c:v>29250</c:v>
                </c:pt>
                <c:pt idx="3">
                  <c:v>29250</c:v>
                </c:pt>
                <c:pt idx="4">
                  <c:v>29250</c:v>
                </c:pt>
                <c:pt idx="5">
                  <c:v>29250</c:v>
                </c:pt>
                <c:pt idx="6">
                  <c:v>29250</c:v>
                </c:pt>
                <c:pt idx="7">
                  <c:v>98475</c:v>
                </c:pt>
                <c:pt idx="8">
                  <c:v>98475</c:v>
                </c:pt>
                <c:pt idx="9">
                  <c:v>98475</c:v>
                </c:pt>
                <c:pt idx="10">
                  <c:v>98475</c:v>
                </c:pt>
                <c:pt idx="11">
                  <c:v>98475</c:v>
                </c:pt>
                <c:pt idx="12">
                  <c:v>98475</c:v>
                </c:pt>
                <c:pt idx="13">
                  <c:v>98475</c:v>
                </c:pt>
                <c:pt idx="14">
                  <c:v>169650</c:v>
                </c:pt>
                <c:pt idx="15">
                  <c:v>178050</c:v>
                </c:pt>
                <c:pt idx="16">
                  <c:v>178050</c:v>
                </c:pt>
                <c:pt idx="17">
                  <c:v>178050</c:v>
                </c:pt>
                <c:pt idx="18">
                  <c:v>178050</c:v>
                </c:pt>
                <c:pt idx="19">
                  <c:v>178050</c:v>
                </c:pt>
                <c:pt idx="20">
                  <c:v>178050</c:v>
                </c:pt>
                <c:pt idx="21">
                  <c:v>272820</c:v>
                </c:pt>
                <c:pt idx="22">
                  <c:v>272820</c:v>
                </c:pt>
                <c:pt idx="23">
                  <c:v>272820</c:v>
                </c:pt>
                <c:pt idx="24">
                  <c:v>272820</c:v>
                </c:pt>
                <c:pt idx="25">
                  <c:v>272820</c:v>
                </c:pt>
                <c:pt idx="26">
                  <c:v>272820</c:v>
                </c:pt>
                <c:pt idx="27">
                  <c:v>272820</c:v>
                </c:pt>
                <c:pt idx="28">
                  <c:v>346530</c:v>
                </c:pt>
                <c:pt idx="29">
                  <c:v>346530</c:v>
                </c:pt>
                <c:pt idx="30">
                  <c:v>346530</c:v>
                </c:pt>
                <c:pt idx="31">
                  <c:v>346530</c:v>
                </c:pt>
                <c:pt idx="32">
                  <c:v>346530</c:v>
                </c:pt>
                <c:pt idx="33">
                  <c:v>346530</c:v>
                </c:pt>
                <c:pt idx="34">
                  <c:v>346530</c:v>
                </c:pt>
                <c:pt idx="35">
                  <c:v>426480</c:v>
                </c:pt>
                <c:pt idx="36">
                  <c:v>430680</c:v>
                </c:pt>
                <c:pt idx="37">
                  <c:v>433980</c:v>
                </c:pt>
                <c:pt idx="38">
                  <c:v>434580</c:v>
                </c:pt>
                <c:pt idx="39">
                  <c:v>435680</c:v>
                </c:pt>
                <c:pt idx="40">
                  <c:v>435680</c:v>
                </c:pt>
                <c:pt idx="41">
                  <c:v>435680</c:v>
                </c:pt>
                <c:pt idx="42">
                  <c:v>539800</c:v>
                </c:pt>
                <c:pt idx="43">
                  <c:v>543800</c:v>
                </c:pt>
                <c:pt idx="44">
                  <c:v>552500</c:v>
                </c:pt>
                <c:pt idx="45">
                  <c:v>555000</c:v>
                </c:pt>
                <c:pt idx="46">
                  <c:v>576600</c:v>
                </c:pt>
                <c:pt idx="47">
                  <c:v>576600</c:v>
                </c:pt>
                <c:pt idx="48">
                  <c:v>576600</c:v>
                </c:pt>
                <c:pt idx="49">
                  <c:v>576600</c:v>
                </c:pt>
                <c:pt idx="50">
                  <c:v>643290</c:v>
                </c:pt>
                <c:pt idx="51">
                  <c:v>667860</c:v>
                </c:pt>
                <c:pt idx="52">
                  <c:v>667860</c:v>
                </c:pt>
                <c:pt idx="53">
                  <c:v>703860</c:v>
                </c:pt>
                <c:pt idx="54">
                  <c:v>703860</c:v>
                </c:pt>
                <c:pt idx="55">
                  <c:v>703860</c:v>
                </c:pt>
                <c:pt idx="56" formatCode="#,##0">
                  <c:v>703860</c:v>
                </c:pt>
                <c:pt idx="57" formatCode="#,##0">
                  <c:v>797460</c:v>
                </c:pt>
                <c:pt idx="58" formatCode="#,##0">
                  <c:v>797460</c:v>
                </c:pt>
                <c:pt idx="59" formatCode="#,##0">
                  <c:v>797460</c:v>
                </c:pt>
                <c:pt idx="60" formatCode="#,##0">
                  <c:v>850360</c:v>
                </c:pt>
                <c:pt idx="61" formatCode="#,##0">
                  <c:v>867260</c:v>
                </c:pt>
                <c:pt idx="62">
                  <c:v>867260</c:v>
                </c:pt>
                <c:pt idx="63">
                  <c:v>872860</c:v>
                </c:pt>
                <c:pt idx="64">
                  <c:v>1001550</c:v>
                </c:pt>
                <c:pt idx="65">
                  <c:v>1008150</c:v>
                </c:pt>
                <c:pt idx="66">
                  <c:v>1008150</c:v>
                </c:pt>
                <c:pt idx="67">
                  <c:v>1027250</c:v>
                </c:pt>
                <c:pt idx="68">
                  <c:v>1027250</c:v>
                </c:pt>
                <c:pt idx="69">
                  <c:v>1027250</c:v>
                </c:pt>
                <c:pt idx="70">
                  <c:v>1043550</c:v>
                </c:pt>
                <c:pt idx="71">
                  <c:v>1267550</c:v>
                </c:pt>
                <c:pt idx="72">
                  <c:v>1274550</c:v>
                </c:pt>
                <c:pt idx="73">
                  <c:v>1279750</c:v>
                </c:pt>
                <c:pt idx="74">
                  <c:v>1314150</c:v>
                </c:pt>
                <c:pt idx="75">
                  <c:v>1332050</c:v>
                </c:pt>
                <c:pt idx="76">
                  <c:v>1340250</c:v>
                </c:pt>
                <c:pt idx="77">
                  <c:v>1354850</c:v>
                </c:pt>
                <c:pt idx="78">
                  <c:v>1485270</c:v>
                </c:pt>
                <c:pt idx="79" formatCode="#,##0">
                  <c:v>1493470</c:v>
                </c:pt>
                <c:pt idx="80" formatCode="#,##0">
                  <c:v>1499070</c:v>
                </c:pt>
                <c:pt idx="81" formatCode="#,##0">
                  <c:v>1504970</c:v>
                </c:pt>
                <c:pt idx="82" formatCode="#,##0">
                  <c:v>1504970</c:v>
                </c:pt>
                <c:pt idx="83" formatCode="#,##0">
                  <c:v>1504970</c:v>
                </c:pt>
                <c:pt idx="84" formatCode="#,##0">
                  <c:v>1507170</c:v>
                </c:pt>
                <c:pt idx="85" formatCode="#,##0">
                  <c:v>1671070</c:v>
                </c:pt>
                <c:pt idx="86" formatCode="#,##0">
                  <c:v>1671070</c:v>
                </c:pt>
                <c:pt idx="87" formatCode="#,##0">
                  <c:v>1671070</c:v>
                </c:pt>
                <c:pt idx="88" formatCode="#,##0">
                  <c:v>1728870</c:v>
                </c:pt>
                <c:pt idx="89" formatCode="#,##0">
                  <c:v>1760370</c:v>
                </c:pt>
                <c:pt idx="90" formatCode="#,##0">
                  <c:v>1766070</c:v>
                </c:pt>
                <c:pt idx="91" formatCode="General">
                  <c:v>1769470</c:v>
                </c:pt>
                <c:pt idx="92" formatCode="General">
                  <c:v>1933270</c:v>
                </c:pt>
                <c:pt idx="93" formatCode="General">
                  <c:v>1933270</c:v>
                </c:pt>
                <c:pt idx="94" formatCode="General">
                  <c:v>1964870</c:v>
                </c:pt>
                <c:pt idx="95" formatCode="General">
                  <c:v>1964870</c:v>
                </c:pt>
                <c:pt idx="96" formatCode="General">
                  <c:v>1964870</c:v>
                </c:pt>
                <c:pt idx="97" formatCode="General">
                  <c:v>1964870</c:v>
                </c:pt>
                <c:pt idx="98" formatCode="General">
                  <c:v>1964870</c:v>
                </c:pt>
                <c:pt idx="99" formatCode="General">
                  <c:v>1970170</c:v>
                </c:pt>
                <c:pt idx="100" formatCode="General">
                  <c:v>2255650</c:v>
                </c:pt>
                <c:pt idx="101" formatCode="General">
                  <c:v>2255650</c:v>
                </c:pt>
                <c:pt idx="102" formatCode="General">
                  <c:v>2362950</c:v>
                </c:pt>
                <c:pt idx="103" formatCode="General">
                  <c:v>2389650</c:v>
                </c:pt>
                <c:pt idx="104" formatCode="General">
                  <c:v>2389650</c:v>
                </c:pt>
                <c:pt idx="105" formatCode="General">
                  <c:v>2392550</c:v>
                </c:pt>
                <c:pt idx="106" formatCode="General">
                  <c:v>2679200</c:v>
                </c:pt>
                <c:pt idx="107" formatCode="General">
                  <c:v>2685300</c:v>
                </c:pt>
                <c:pt idx="108" formatCode="General">
                  <c:v>2685300</c:v>
                </c:pt>
                <c:pt idx="109" formatCode="General">
                  <c:v>2693600</c:v>
                </c:pt>
                <c:pt idx="110" formatCode="General">
                  <c:v>2693600</c:v>
                </c:pt>
                <c:pt idx="111" formatCode="General">
                  <c:v>2693600</c:v>
                </c:pt>
                <c:pt idx="112" formatCode="General">
                  <c:v>2693600</c:v>
                </c:pt>
                <c:pt idx="113" formatCode="General">
                  <c:v>3013650</c:v>
                </c:pt>
                <c:pt idx="114" formatCode="General">
                  <c:v>3013650</c:v>
                </c:pt>
                <c:pt idx="115" formatCode="General">
                  <c:v>3017350</c:v>
                </c:pt>
                <c:pt idx="116" formatCode="General">
                  <c:v>3017900</c:v>
                </c:pt>
                <c:pt idx="117" formatCode="General">
                  <c:v>3017900</c:v>
                </c:pt>
                <c:pt idx="118" formatCode="General">
                  <c:v>3017900</c:v>
                </c:pt>
                <c:pt idx="119" formatCode="General">
                  <c:v>3035800</c:v>
                </c:pt>
                <c:pt idx="120" formatCode="General">
                  <c:v>3467120</c:v>
                </c:pt>
                <c:pt idx="121" formatCode="General">
                  <c:v>3477420</c:v>
                </c:pt>
                <c:pt idx="122" formatCode="General">
                  <c:v>3477420</c:v>
                </c:pt>
                <c:pt idx="123" formatCode="General">
                  <c:v>3542120</c:v>
                </c:pt>
                <c:pt idx="124" formatCode="General">
                  <c:v>3542120</c:v>
                </c:pt>
                <c:pt idx="125" formatCode="General">
                  <c:v>3542120</c:v>
                </c:pt>
                <c:pt idx="126" formatCode="General">
                  <c:v>3607020</c:v>
                </c:pt>
                <c:pt idx="127" formatCode="General">
                  <c:v>4067680</c:v>
                </c:pt>
                <c:pt idx="128" formatCode="General">
                  <c:v>4097680</c:v>
                </c:pt>
                <c:pt idx="129" formatCode="General">
                  <c:v>4100530</c:v>
                </c:pt>
                <c:pt idx="130" formatCode="General">
                  <c:v>4129980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764288"/>
        <c:axId val="50879584"/>
      </c:line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2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0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3686902372772161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Královéhradecký kraj</c:v>
                </c:pt>
                <c:pt idx="2">
                  <c:v>Karlovarský kraj</c:v>
                </c:pt>
                <c:pt idx="3">
                  <c:v>Jihočeský kraj</c:v>
                </c:pt>
                <c:pt idx="4">
                  <c:v>Jihomoravský kraj</c:v>
                </c:pt>
                <c:pt idx="5">
                  <c:v>Plzeňský kraj</c:v>
                </c:pt>
                <c:pt idx="6">
                  <c:v>Kraj Vysočina</c:v>
                </c:pt>
                <c:pt idx="7">
                  <c:v>ČR</c:v>
                </c:pt>
                <c:pt idx="8">
                  <c:v>Ústecký kraj</c:v>
                </c:pt>
                <c:pt idx="9">
                  <c:v>Moravskoslezský kraj</c:v>
                </c:pt>
                <c:pt idx="10">
                  <c:v>Olomoucký kraj</c:v>
                </c:pt>
                <c:pt idx="11">
                  <c:v>Zlínský kraj</c:v>
                </c:pt>
                <c:pt idx="12">
                  <c:v>Liberecký kraj</c:v>
                </c:pt>
                <c:pt idx="13">
                  <c:v>Pardubický kraj</c:v>
                </c:pt>
                <c:pt idx="14">
                  <c:v>Středočeský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282.41069475778301</c:v>
                </c:pt>
                <c:pt idx="1">
                  <c:v>268.92373498328806</c:v>
                </c:pt>
                <c:pt idx="2">
                  <c:v>261.00282635155173</c:v>
                </c:pt>
                <c:pt idx="3">
                  <c:v>258.84040270312687</c:v>
                </c:pt>
                <c:pt idx="4">
                  <c:v>248.16221837204381</c:v>
                </c:pt>
                <c:pt idx="5">
                  <c:v>247.37370165521514</c:v>
                </c:pt>
                <c:pt idx="6">
                  <c:v>246.08530574705415</c:v>
                </c:pt>
                <c:pt idx="7">
                  <c:v>243.97723854645824</c:v>
                </c:pt>
                <c:pt idx="8">
                  <c:v>241.4113027598396</c:v>
                </c:pt>
                <c:pt idx="9">
                  <c:v>241.22384170806669</c:v>
                </c:pt>
                <c:pt idx="10">
                  <c:v>236.3327528619144</c:v>
                </c:pt>
                <c:pt idx="11">
                  <c:v>232.58848615542675</c:v>
                </c:pt>
                <c:pt idx="12">
                  <c:v>224.44833166092624</c:v>
                </c:pt>
                <c:pt idx="13">
                  <c:v>219.03353887112323</c:v>
                </c:pt>
                <c:pt idx="14">
                  <c:v>208.78156390893542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619672675423385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AC-4CC0-8C06-7C983779B817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0-4302-9DB9-2A40D2C7CF52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DF-41AA-A790-347E5AF75114}"/>
              </c:ext>
            </c:extLst>
          </c:dPt>
          <c:dPt>
            <c:idx val="1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B13-47B8-8D55-3C11AB97633A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Královéhradecký kraj</c:v>
                </c:pt>
                <c:pt idx="1">
                  <c:v>Karlovarský kraj</c:v>
                </c:pt>
                <c:pt idx="2">
                  <c:v>Kraj Vysočina</c:v>
                </c:pt>
                <c:pt idx="3">
                  <c:v>Jihočeský kraj</c:v>
                </c:pt>
                <c:pt idx="4">
                  <c:v>Plzeňský kraj</c:v>
                </c:pt>
                <c:pt idx="5">
                  <c:v>Ústecký kraj</c:v>
                </c:pt>
                <c:pt idx="6">
                  <c:v>Jihomoravský kraj</c:v>
                </c:pt>
                <c:pt idx="7">
                  <c:v>ČR</c:v>
                </c:pt>
                <c:pt idx="8">
                  <c:v>Středočeský kraj</c:v>
                </c:pt>
                <c:pt idx="9">
                  <c:v>Moravskoslezský kraj</c:v>
                </c:pt>
                <c:pt idx="10">
                  <c:v>Pardubický kraj</c:v>
                </c:pt>
                <c:pt idx="11">
                  <c:v>Olomoucký kraj</c:v>
                </c:pt>
                <c:pt idx="12">
                  <c:v>Zlínský kraj</c:v>
                </c:pt>
                <c:pt idx="13">
                  <c:v>Liberecký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259.32139076947658</c:v>
                </c:pt>
                <c:pt idx="1">
                  <c:v>258.73219892878205</c:v>
                </c:pt>
                <c:pt idx="2">
                  <c:v>257.55818980764542</c:v>
                </c:pt>
                <c:pt idx="3">
                  <c:v>255.82587860169593</c:v>
                </c:pt>
                <c:pt idx="4">
                  <c:v>247.76284555555367</c:v>
                </c:pt>
                <c:pt idx="5">
                  <c:v>247.58630312703485</c:v>
                </c:pt>
                <c:pt idx="6">
                  <c:v>244.20430560005758</c:v>
                </c:pt>
                <c:pt idx="7">
                  <c:v>243.97723854645824</c:v>
                </c:pt>
                <c:pt idx="8">
                  <c:v>238.57204271539925</c:v>
                </c:pt>
                <c:pt idx="9">
                  <c:v>237.7606607457534</c:v>
                </c:pt>
                <c:pt idx="10">
                  <c:v>235.5256514221889</c:v>
                </c:pt>
                <c:pt idx="11">
                  <c:v>234.77372716574521</c:v>
                </c:pt>
                <c:pt idx="12">
                  <c:v>233.01426086716691</c:v>
                </c:pt>
                <c:pt idx="13">
                  <c:v>226.38063985391298</c:v>
                </c:pt>
                <c:pt idx="14">
                  <c:v>222.43843833047208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350043996456476E-2"/>
          <c:y val="2.504305948307951E-2"/>
          <c:w val="0.72956830493733849"/>
          <c:h val="0.85154079342973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ZP v nemocnicích / ZZS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Sheet1!$C$2:$EE$2</c:f>
              <c:numCache>
                <c:formatCode>General</c:formatCode>
                <c:ptCount val="133"/>
                <c:pt idx="0">
                  <c:v>1930</c:v>
                </c:pt>
                <c:pt idx="1">
                  <c:v>2772</c:v>
                </c:pt>
                <c:pt idx="2">
                  <c:v>2741</c:v>
                </c:pt>
                <c:pt idx="3">
                  <c:v>896</c:v>
                </c:pt>
                <c:pt idx="4">
                  <c:v>219</c:v>
                </c:pt>
                <c:pt idx="5">
                  <c:v>1157</c:v>
                </c:pt>
                <c:pt idx="6">
                  <c:v>830</c:v>
                </c:pt>
                <c:pt idx="7">
                  <c:v>3080</c:v>
                </c:pt>
                <c:pt idx="8">
                  <c:v>3865</c:v>
                </c:pt>
                <c:pt idx="9">
                  <c:v>4887</c:v>
                </c:pt>
                <c:pt idx="10">
                  <c:v>5704</c:v>
                </c:pt>
                <c:pt idx="11">
                  <c:v>6356</c:v>
                </c:pt>
                <c:pt idx="12">
                  <c:v>891</c:v>
                </c:pt>
                <c:pt idx="13">
                  <c:v>788</c:v>
                </c:pt>
                <c:pt idx="14">
                  <c:v>5916</c:v>
                </c:pt>
                <c:pt idx="15">
                  <c:v>6790</c:v>
                </c:pt>
                <c:pt idx="16">
                  <c:v>5246</c:v>
                </c:pt>
                <c:pt idx="17">
                  <c:v>5229</c:v>
                </c:pt>
                <c:pt idx="18">
                  <c:v>3973</c:v>
                </c:pt>
                <c:pt idx="19">
                  <c:v>480</c:v>
                </c:pt>
                <c:pt idx="20">
                  <c:v>908</c:v>
                </c:pt>
                <c:pt idx="21">
                  <c:v>3988</c:v>
                </c:pt>
                <c:pt idx="22">
                  <c:v>4043</c:v>
                </c:pt>
                <c:pt idx="23">
                  <c:v>3912</c:v>
                </c:pt>
                <c:pt idx="24">
                  <c:v>3026</c:v>
                </c:pt>
                <c:pt idx="25">
                  <c:v>2246</c:v>
                </c:pt>
                <c:pt idx="26">
                  <c:v>1003</c:v>
                </c:pt>
                <c:pt idx="27">
                  <c:v>873</c:v>
                </c:pt>
                <c:pt idx="28">
                  <c:v>3391</c:v>
                </c:pt>
                <c:pt idx="29">
                  <c:v>4444</c:v>
                </c:pt>
                <c:pt idx="30">
                  <c:v>4714</c:v>
                </c:pt>
                <c:pt idx="31">
                  <c:v>5393</c:v>
                </c:pt>
                <c:pt idx="32">
                  <c:v>6121</c:v>
                </c:pt>
                <c:pt idx="33">
                  <c:v>566</c:v>
                </c:pt>
                <c:pt idx="34">
                  <c:v>563</c:v>
                </c:pt>
                <c:pt idx="35">
                  <c:v>5398</c:v>
                </c:pt>
                <c:pt idx="36">
                  <c:v>6305</c:v>
                </c:pt>
                <c:pt idx="37">
                  <c:v>5557</c:v>
                </c:pt>
                <c:pt idx="38">
                  <c:v>5710</c:v>
                </c:pt>
                <c:pt idx="39">
                  <c:v>4550</c:v>
                </c:pt>
                <c:pt idx="40">
                  <c:v>585</c:v>
                </c:pt>
                <c:pt idx="41">
                  <c:v>547</c:v>
                </c:pt>
                <c:pt idx="42">
                  <c:v>3620</c:v>
                </c:pt>
                <c:pt idx="43">
                  <c:v>2699</c:v>
                </c:pt>
                <c:pt idx="44">
                  <c:v>2567</c:v>
                </c:pt>
                <c:pt idx="45">
                  <c:v>2390</c:v>
                </c:pt>
                <c:pt idx="46">
                  <c:v>2359</c:v>
                </c:pt>
                <c:pt idx="47">
                  <c:v>494</c:v>
                </c:pt>
                <c:pt idx="48">
                  <c:v>99</c:v>
                </c:pt>
                <c:pt idx="49">
                  <c:v>1749</c:v>
                </c:pt>
                <c:pt idx="50">
                  <c:v>1496</c:v>
                </c:pt>
                <c:pt idx="51">
                  <c:v>1254</c:v>
                </c:pt>
                <c:pt idx="52">
                  <c:v>1431</c:v>
                </c:pt>
                <c:pt idx="53">
                  <c:v>1750</c:v>
                </c:pt>
                <c:pt idx="54">
                  <c:v>142</c:v>
                </c:pt>
                <c:pt idx="55">
                  <c:v>106</c:v>
                </c:pt>
                <c:pt idx="56">
                  <c:v>1237</c:v>
                </c:pt>
                <c:pt idx="57">
                  <c:v>1539</c:v>
                </c:pt>
                <c:pt idx="58">
                  <c:v>1421</c:v>
                </c:pt>
                <c:pt idx="59">
                  <c:v>1912</c:v>
                </c:pt>
                <c:pt idx="60">
                  <c:v>1817</c:v>
                </c:pt>
                <c:pt idx="61">
                  <c:v>127</c:v>
                </c:pt>
                <c:pt idx="62">
                  <c:v>82</c:v>
                </c:pt>
                <c:pt idx="63">
                  <c:v>1309</c:v>
                </c:pt>
                <c:pt idx="64">
                  <c:v>1405</c:v>
                </c:pt>
                <c:pt idx="65">
                  <c:v>1361</c:v>
                </c:pt>
                <c:pt idx="66">
                  <c:v>1274</c:v>
                </c:pt>
                <c:pt idx="67">
                  <c:v>1933</c:v>
                </c:pt>
                <c:pt idx="68">
                  <c:v>245</c:v>
                </c:pt>
                <c:pt idx="69">
                  <c:v>174</c:v>
                </c:pt>
                <c:pt idx="70">
                  <c:v>1385</c:v>
                </c:pt>
                <c:pt idx="71">
                  <c:v>1367</c:v>
                </c:pt>
                <c:pt idx="72">
                  <c:v>1337</c:v>
                </c:pt>
                <c:pt idx="73">
                  <c:v>2056</c:v>
                </c:pt>
                <c:pt idx="74">
                  <c:v>2186</c:v>
                </c:pt>
                <c:pt idx="75">
                  <c:v>326</c:v>
                </c:pt>
                <c:pt idx="76">
                  <c:v>309</c:v>
                </c:pt>
                <c:pt idx="77">
                  <c:v>1714</c:v>
                </c:pt>
                <c:pt idx="78">
                  <c:v>1977</c:v>
                </c:pt>
                <c:pt idx="79">
                  <c:v>1843</c:v>
                </c:pt>
                <c:pt idx="80">
                  <c:v>1921</c:v>
                </c:pt>
                <c:pt idx="81">
                  <c:v>2280</c:v>
                </c:pt>
                <c:pt idx="82">
                  <c:v>669</c:v>
                </c:pt>
                <c:pt idx="83">
                  <c:v>244</c:v>
                </c:pt>
                <c:pt idx="84">
                  <c:v>1408</c:v>
                </c:pt>
                <c:pt idx="85">
                  <c:v>1546</c:v>
                </c:pt>
                <c:pt idx="86">
                  <c:v>1210</c:v>
                </c:pt>
                <c:pt idx="87">
                  <c:v>1642</c:v>
                </c:pt>
                <c:pt idx="88">
                  <c:v>1868</c:v>
                </c:pt>
                <c:pt idx="89">
                  <c:v>320</c:v>
                </c:pt>
                <c:pt idx="90">
                  <c:v>258</c:v>
                </c:pt>
                <c:pt idx="91">
                  <c:v>1227</c:v>
                </c:pt>
                <c:pt idx="92">
                  <c:v>1540</c:v>
                </c:pt>
                <c:pt idx="93">
                  <c:v>1404</c:v>
                </c:pt>
                <c:pt idx="94">
                  <c:v>1638</c:v>
                </c:pt>
                <c:pt idx="95">
                  <c:v>602</c:v>
                </c:pt>
                <c:pt idx="96">
                  <c:v>307</c:v>
                </c:pt>
                <c:pt idx="97">
                  <c:v>248</c:v>
                </c:pt>
                <c:pt idx="98">
                  <c:v>258</c:v>
                </c:pt>
                <c:pt idx="99">
                  <c:v>1873</c:v>
                </c:pt>
                <c:pt idx="100">
                  <c:v>1408</c:v>
                </c:pt>
                <c:pt idx="101">
                  <c:v>1605</c:v>
                </c:pt>
                <c:pt idx="102">
                  <c:v>1899</c:v>
                </c:pt>
                <c:pt idx="103">
                  <c:v>687</c:v>
                </c:pt>
                <c:pt idx="104">
                  <c:v>285</c:v>
                </c:pt>
                <c:pt idx="105">
                  <c:v>1222</c:v>
                </c:pt>
                <c:pt idx="106">
                  <c:v>1278</c:v>
                </c:pt>
                <c:pt idx="107">
                  <c:v>1183</c:v>
                </c:pt>
                <c:pt idx="108">
                  <c:v>1298</c:v>
                </c:pt>
                <c:pt idx="109">
                  <c:v>1387</c:v>
                </c:pt>
                <c:pt idx="110">
                  <c:v>230</c:v>
                </c:pt>
                <c:pt idx="111">
                  <c:v>293</c:v>
                </c:pt>
                <c:pt idx="112">
                  <c:v>787</c:v>
                </c:pt>
                <c:pt idx="113">
                  <c:v>723</c:v>
                </c:pt>
                <c:pt idx="114">
                  <c:v>700</c:v>
                </c:pt>
                <c:pt idx="115">
                  <c:v>804</c:v>
                </c:pt>
                <c:pt idx="116">
                  <c:v>770</c:v>
                </c:pt>
                <c:pt idx="117">
                  <c:v>169</c:v>
                </c:pt>
                <c:pt idx="118">
                  <c:v>169</c:v>
                </c:pt>
                <c:pt idx="119">
                  <c:v>489</c:v>
                </c:pt>
                <c:pt idx="120">
                  <c:v>478</c:v>
                </c:pt>
                <c:pt idx="121">
                  <c:v>612</c:v>
                </c:pt>
                <c:pt idx="122">
                  <c:v>671</c:v>
                </c:pt>
                <c:pt idx="123">
                  <c:v>661</c:v>
                </c:pt>
                <c:pt idx="124">
                  <c:v>118</c:v>
                </c:pt>
                <c:pt idx="125">
                  <c:v>145</c:v>
                </c:pt>
                <c:pt idx="126">
                  <c:v>476</c:v>
                </c:pt>
                <c:pt idx="127">
                  <c:v>615</c:v>
                </c:pt>
                <c:pt idx="128">
                  <c:v>642</c:v>
                </c:pt>
                <c:pt idx="129">
                  <c:v>624</c:v>
                </c:pt>
                <c:pt idx="130">
                  <c:v>771</c:v>
                </c:pt>
                <c:pt idx="131">
                  <c:v>248</c:v>
                </c:pt>
                <c:pt idx="132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1F-4C03-AD17-41F4E61A8D9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Ostatní zdravotnictví / ochrana veřejného zdraví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Sheet1!$C$3:$EE$3</c:f>
              <c:numCache>
                <c:formatCode>General</c:formatCode>
                <c:ptCount val="133"/>
                <c:pt idx="0">
                  <c:v>71</c:v>
                </c:pt>
                <c:pt idx="1">
                  <c:v>77</c:v>
                </c:pt>
                <c:pt idx="2">
                  <c:v>145</c:v>
                </c:pt>
                <c:pt idx="3">
                  <c:v>82</c:v>
                </c:pt>
                <c:pt idx="4">
                  <c:v>26</c:v>
                </c:pt>
                <c:pt idx="5">
                  <c:v>44</c:v>
                </c:pt>
                <c:pt idx="6">
                  <c:v>39</c:v>
                </c:pt>
                <c:pt idx="7">
                  <c:v>216</c:v>
                </c:pt>
                <c:pt idx="8">
                  <c:v>312</c:v>
                </c:pt>
                <c:pt idx="9">
                  <c:v>411</c:v>
                </c:pt>
                <c:pt idx="10">
                  <c:v>763</c:v>
                </c:pt>
                <c:pt idx="11">
                  <c:v>976</c:v>
                </c:pt>
                <c:pt idx="12">
                  <c:v>429</c:v>
                </c:pt>
                <c:pt idx="13">
                  <c:v>382</c:v>
                </c:pt>
                <c:pt idx="14">
                  <c:v>1432</c:v>
                </c:pt>
                <c:pt idx="15">
                  <c:v>1791</c:v>
                </c:pt>
                <c:pt idx="16">
                  <c:v>2261</c:v>
                </c:pt>
                <c:pt idx="17">
                  <c:v>2763</c:v>
                </c:pt>
                <c:pt idx="18">
                  <c:v>2986</c:v>
                </c:pt>
                <c:pt idx="19">
                  <c:v>621</c:v>
                </c:pt>
                <c:pt idx="20">
                  <c:v>304</c:v>
                </c:pt>
                <c:pt idx="21">
                  <c:v>2780</c:v>
                </c:pt>
                <c:pt idx="22">
                  <c:v>2457</c:v>
                </c:pt>
                <c:pt idx="23">
                  <c:v>2444</c:v>
                </c:pt>
                <c:pt idx="24">
                  <c:v>2575</c:v>
                </c:pt>
                <c:pt idx="25">
                  <c:v>2001</c:v>
                </c:pt>
                <c:pt idx="26">
                  <c:v>377</c:v>
                </c:pt>
                <c:pt idx="27">
                  <c:v>389</c:v>
                </c:pt>
                <c:pt idx="28">
                  <c:v>1512</c:v>
                </c:pt>
                <c:pt idx="29">
                  <c:v>1476</c:v>
                </c:pt>
                <c:pt idx="30">
                  <c:v>1353</c:v>
                </c:pt>
                <c:pt idx="31">
                  <c:v>1423</c:v>
                </c:pt>
                <c:pt idx="32">
                  <c:v>1515</c:v>
                </c:pt>
                <c:pt idx="33">
                  <c:v>193</c:v>
                </c:pt>
                <c:pt idx="34">
                  <c:v>189</c:v>
                </c:pt>
                <c:pt idx="35">
                  <c:v>1689</c:v>
                </c:pt>
                <c:pt idx="36">
                  <c:v>1916</c:v>
                </c:pt>
                <c:pt idx="37">
                  <c:v>2272</c:v>
                </c:pt>
                <c:pt idx="38">
                  <c:v>2866</c:v>
                </c:pt>
                <c:pt idx="39">
                  <c:v>2908</c:v>
                </c:pt>
                <c:pt idx="40">
                  <c:v>427</c:v>
                </c:pt>
                <c:pt idx="41">
                  <c:v>391</c:v>
                </c:pt>
                <c:pt idx="42">
                  <c:v>2705</c:v>
                </c:pt>
                <c:pt idx="43">
                  <c:v>2928</c:v>
                </c:pt>
                <c:pt idx="44">
                  <c:v>2938</c:v>
                </c:pt>
                <c:pt idx="45">
                  <c:v>3419</c:v>
                </c:pt>
                <c:pt idx="46">
                  <c:v>3057</c:v>
                </c:pt>
                <c:pt idx="47">
                  <c:v>670</c:v>
                </c:pt>
                <c:pt idx="48">
                  <c:v>430</c:v>
                </c:pt>
                <c:pt idx="49">
                  <c:v>2805</c:v>
                </c:pt>
                <c:pt idx="50">
                  <c:v>2327</c:v>
                </c:pt>
                <c:pt idx="51">
                  <c:v>2215</c:v>
                </c:pt>
                <c:pt idx="52">
                  <c:v>2343</c:v>
                </c:pt>
                <c:pt idx="53">
                  <c:v>2392</c:v>
                </c:pt>
                <c:pt idx="54">
                  <c:v>475</c:v>
                </c:pt>
                <c:pt idx="55">
                  <c:v>165</c:v>
                </c:pt>
                <c:pt idx="56">
                  <c:v>1868</c:v>
                </c:pt>
                <c:pt idx="57">
                  <c:v>2671</c:v>
                </c:pt>
                <c:pt idx="58">
                  <c:v>2633</c:v>
                </c:pt>
                <c:pt idx="59">
                  <c:v>2991</c:v>
                </c:pt>
                <c:pt idx="60">
                  <c:v>2662</c:v>
                </c:pt>
                <c:pt idx="61">
                  <c:v>295</c:v>
                </c:pt>
                <c:pt idx="62">
                  <c:v>227</c:v>
                </c:pt>
                <c:pt idx="63">
                  <c:v>2372</c:v>
                </c:pt>
                <c:pt idx="64">
                  <c:v>2755</c:v>
                </c:pt>
                <c:pt idx="65">
                  <c:v>2915</c:v>
                </c:pt>
                <c:pt idx="66">
                  <c:v>2413</c:v>
                </c:pt>
                <c:pt idx="67">
                  <c:v>2574</c:v>
                </c:pt>
                <c:pt idx="68">
                  <c:v>620</c:v>
                </c:pt>
                <c:pt idx="69">
                  <c:v>561</c:v>
                </c:pt>
                <c:pt idx="70">
                  <c:v>1955</c:v>
                </c:pt>
                <c:pt idx="71">
                  <c:v>2282</c:v>
                </c:pt>
                <c:pt idx="72">
                  <c:v>2753</c:v>
                </c:pt>
                <c:pt idx="73">
                  <c:v>3130</c:v>
                </c:pt>
                <c:pt idx="74">
                  <c:v>2843</c:v>
                </c:pt>
                <c:pt idx="75">
                  <c:v>657</c:v>
                </c:pt>
                <c:pt idx="76">
                  <c:v>683</c:v>
                </c:pt>
                <c:pt idx="77">
                  <c:v>2021</c:v>
                </c:pt>
                <c:pt idx="78">
                  <c:v>2690</c:v>
                </c:pt>
                <c:pt idx="79">
                  <c:v>2903</c:v>
                </c:pt>
                <c:pt idx="80">
                  <c:v>2847</c:v>
                </c:pt>
                <c:pt idx="81">
                  <c:v>3410</c:v>
                </c:pt>
                <c:pt idx="82">
                  <c:v>815</c:v>
                </c:pt>
                <c:pt idx="83">
                  <c:v>573</c:v>
                </c:pt>
                <c:pt idx="84">
                  <c:v>2302</c:v>
                </c:pt>
                <c:pt idx="85">
                  <c:v>2359</c:v>
                </c:pt>
                <c:pt idx="86">
                  <c:v>2620</c:v>
                </c:pt>
                <c:pt idx="87">
                  <c:v>2576</c:v>
                </c:pt>
                <c:pt idx="88">
                  <c:v>3015</c:v>
                </c:pt>
                <c:pt idx="89">
                  <c:v>948</c:v>
                </c:pt>
                <c:pt idx="90">
                  <c:v>582</c:v>
                </c:pt>
                <c:pt idx="91">
                  <c:v>2194</c:v>
                </c:pt>
                <c:pt idx="92">
                  <c:v>2303</c:v>
                </c:pt>
                <c:pt idx="93">
                  <c:v>2657</c:v>
                </c:pt>
                <c:pt idx="94">
                  <c:v>2882</c:v>
                </c:pt>
                <c:pt idx="95">
                  <c:v>937</c:v>
                </c:pt>
                <c:pt idx="96">
                  <c:v>869</c:v>
                </c:pt>
                <c:pt idx="97">
                  <c:v>510</c:v>
                </c:pt>
                <c:pt idx="98">
                  <c:v>398</c:v>
                </c:pt>
                <c:pt idx="99">
                  <c:v>2055</c:v>
                </c:pt>
                <c:pt idx="100">
                  <c:v>1735</c:v>
                </c:pt>
                <c:pt idx="101">
                  <c:v>2446</c:v>
                </c:pt>
                <c:pt idx="102">
                  <c:v>2614</c:v>
                </c:pt>
                <c:pt idx="103">
                  <c:v>1077</c:v>
                </c:pt>
                <c:pt idx="104">
                  <c:v>806</c:v>
                </c:pt>
                <c:pt idx="105">
                  <c:v>1876</c:v>
                </c:pt>
                <c:pt idx="106">
                  <c:v>1925</c:v>
                </c:pt>
                <c:pt idx="107">
                  <c:v>2184</c:v>
                </c:pt>
                <c:pt idx="108">
                  <c:v>2473</c:v>
                </c:pt>
                <c:pt idx="109">
                  <c:v>2929</c:v>
                </c:pt>
                <c:pt idx="110">
                  <c:v>961</c:v>
                </c:pt>
                <c:pt idx="111">
                  <c:v>820</c:v>
                </c:pt>
                <c:pt idx="112">
                  <c:v>1950</c:v>
                </c:pt>
                <c:pt idx="113">
                  <c:v>1957</c:v>
                </c:pt>
                <c:pt idx="114">
                  <c:v>1875</c:v>
                </c:pt>
                <c:pt idx="115">
                  <c:v>2056</c:v>
                </c:pt>
                <c:pt idx="116">
                  <c:v>2019</c:v>
                </c:pt>
                <c:pt idx="117">
                  <c:v>777</c:v>
                </c:pt>
                <c:pt idx="118">
                  <c:v>679</c:v>
                </c:pt>
                <c:pt idx="119">
                  <c:v>1600</c:v>
                </c:pt>
                <c:pt idx="120">
                  <c:v>1681</c:v>
                </c:pt>
                <c:pt idx="121">
                  <c:v>2095</c:v>
                </c:pt>
                <c:pt idx="122">
                  <c:v>1966</c:v>
                </c:pt>
                <c:pt idx="123">
                  <c:v>1922</c:v>
                </c:pt>
                <c:pt idx="124">
                  <c:v>371</c:v>
                </c:pt>
                <c:pt idx="125">
                  <c:v>421</c:v>
                </c:pt>
                <c:pt idx="126">
                  <c:v>1568</c:v>
                </c:pt>
                <c:pt idx="127">
                  <c:v>1541</c:v>
                </c:pt>
                <c:pt idx="128">
                  <c:v>1709</c:v>
                </c:pt>
                <c:pt idx="129">
                  <c:v>1821</c:v>
                </c:pt>
                <c:pt idx="130">
                  <c:v>1456</c:v>
                </c:pt>
                <c:pt idx="131">
                  <c:v>411</c:v>
                </c:pt>
                <c:pt idx="132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1F-4C03-AD17-41F4E61A8D9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Klienti a pracovníci v sociálních službách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Sheet1!$C$4:$EE$4</c:f>
              <c:numCache>
                <c:formatCode>General</c:formatCode>
                <c:ptCount val="133"/>
                <c:pt idx="0">
                  <c:v>76</c:v>
                </c:pt>
                <c:pt idx="1">
                  <c:v>310</c:v>
                </c:pt>
                <c:pt idx="2">
                  <c:v>291</c:v>
                </c:pt>
                <c:pt idx="3">
                  <c:v>195</c:v>
                </c:pt>
                <c:pt idx="4">
                  <c:v>5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12</c:v>
                </c:pt>
                <c:pt idx="9">
                  <c:v>55</c:v>
                </c:pt>
                <c:pt idx="10">
                  <c:v>615</c:v>
                </c:pt>
                <c:pt idx="11">
                  <c:v>1591</c:v>
                </c:pt>
                <c:pt idx="12">
                  <c:v>304</c:v>
                </c:pt>
                <c:pt idx="13">
                  <c:v>78</c:v>
                </c:pt>
                <c:pt idx="14">
                  <c:v>916</c:v>
                </c:pt>
                <c:pt idx="15">
                  <c:v>1942</c:v>
                </c:pt>
                <c:pt idx="16">
                  <c:v>2871</c:v>
                </c:pt>
                <c:pt idx="17">
                  <c:v>4020</c:v>
                </c:pt>
                <c:pt idx="18">
                  <c:v>3845</c:v>
                </c:pt>
                <c:pt idx="19">
                  <c:v>616</c:v>
                </c:pt>
                <c:pt idx="20">
                  <c:v>242</c:v>
                </c:pt>
                <c:pt idx="21">
                  <c:v>2663</c:v>
                </c:pt>
                <c:pt idx="22">
                  <c:v>3525</c:v>
                </c:pt>
                <c:pt idx="23">
                  <c:v>3925</c:v>
                </c:pt>
                <c:pt idx="24">
                  <c:v>3789</c:v>
                </c:pt>
                <c:pt idx="25">
                  <c:v>3081</c:v>
                </c:pt>
                <c:pt idx="26">
                  <c:v>610</c:v>
                </c:pt>
                <c:pt idx="27">
                  <c:v>126</c:v>
                </c:pt>
                <c:pt idx="28">
                  <c:v>1921</c:v>
                </c:pt>
                <c:pt idx="29">
                  <c:v>2655</c:v>
                </c:pt>
                <c:pt idx="30">
                  <c:v>2375</c:v>
                </c:pt>
                <c:pt idx="31">
                  <c:v>1796</c:v>
                </c:pt>
                <c:pt idx="32">
                  <c:v>1844</c:v>
                </c:pt>
                <c:pt idx="33">
                  <c:v>179</c:v>
                </c:pt>
                <c:pt idx="34">
                  <c:v>63</c:v>
                </c:pt>
                <c:pt idx="35">
                  <c:v>1290</c:v>
                </c:pt>
                <c:pt idx="36">
                  <c:v>1668</c:v>
                </c:pt>
                <c:pt idx="37">
                  <c:v>2192</c:v>
                </c:pt>
                <c:pt idx="38">
                  <c:v>3355</c:v>
                </c:pt>
                <c:pt idx="39">
                  <c:v>2975</c:v>
                </c:pt>
                <c:pt idx="40">
                  <c:v>42</c:v>
                </c:pt>
                <c:pt idx="41">
                  <c:v>178</c:v>
                </c:pt>
                <c:pt idx="42">
                  <c:v>2730</c:v>
                </c:pt>
                <c:pt idx="43">
                  <c:v>3774</c:v>
                </c:pt>
                <c:pt idx="44">
                  <c:v>4810</c:v>
                </c:pt>
                <c:pt idx="45">
                  <c:v>5443</c:v>
                </c:pt>
                <c:pt idx="46">
                  <c:v>5021</c:v>
                </c:pt>
                <c:pt idx="47">
                  <c:v>713</c:v>
                </c:pt>
                <c:pt idx="48">
                  <c:v>133</c:v>
                </c:pt>
                <c:pt idx="49">
                  <c:v>2317</c:v>
                </c:pt>
                <c:pt idx="50">
                  <c:v>4196</c:v>
                </c:pt>
                <c:pt idx="51">
                  <c:v>4626</c:v>
                </c:pt>
                <c:pt idx="52">
                  <c:v>4575</c:v>
                </c:pt>
                <c:pt idx="53">
                  <c:v>3652</c:v>
                </c:pt>
                <c:pt idx="54">
                  <c:v>162</c:v>
                </c:pt>
                <c:pt idx="55">
                  <c:v>3</c:v>
                </c:pt>
                <c:pt idx="56">
                  <c:v>2496</c:v>
                </c:pt>
                <c:pt idx="57">
                  <c:v>2952</c:v>
                </c:pt>
                <c:pt idx="58">
                  <c:v>3309</c:v>
                </c:pt>
                <c:pt idx="59">
                  <c:v>4248</c:v>
                </c:pt>
                <c:pt idx="60">
                  <c:v>3479</c:v>
                </c:pt>
                <c:pt idx="61">
                  <c:v>167</c:v>
                </c:pt>
                <c:pt idx="62">
                  <c:v>105</c:v>
                </c:pt>
                <c:pt idx="63">
                  <c:v>1684</c:v>
                </c:pt>
                <c:pt idx="64">
                  <c:v>2114</c:v>
                </c:pt>
                <c:pt idx="65">
                  <c:v>3131</c:v>
                </c:pt>
                <c:pt idx="66">
                  <c:v>2919</c:v>
                </c:pt>
                <c:pt idx="67">
                  <c:v>3032</c:v>
                </c:pt>
                <c:pt idx="68">
                  <c:v>421</c:v>
                </c:pt>
                <c:pt idx="69">
                  <c:v>300</c:v>
                </c:pt>
                <c:pt idx="70">
                  <c:v>1189</c:v>
                </c:pt>
                <c:pt idx="71">
                  <c:v>2485</c:v>
                </c:pt>
                <c:pt idx="72">
                  <c:v>3307</c:v>
                </c:pt>
                <c:pt idx="73">
                  <c:v>3774</c:v>
                </c:pt>
                <c:pt idx="74">
                  <c:v>3138</c:v>
                </c:pt>
                <c:pt idx="75">
                  <c:v>425</c:v>
                </c:pt>
                <c:pt idx="76">
                  <c:v>110</c:v>
                </c:pt>
                <c:pt idx="77">
                  <c:v>2327</c:v>
                </c:pt>
                <c:pt idx="78">
                  <c:v>3095</c:v>
                </c:pt>
                <c:pt idx="79">
                  <c:v>2473</c:v>
                </c:pt>
                <c:pt idx="80">
                  <c:v>2662</c:v>
                </c:pt>
                <c:pt idx="81">
                  <c:v>2895</c:v>
                </c:pt>
                <c:pt idx="82">
                  <c:v>56</c:v>
                </c:pt>
                <c:pt idx="83">
                  <c:v>16</c:v>
                </c:pt>
                <c:pt idx="84">
                  <c:v>1049</c:v>
                </c:pt>
                <c:pt idx="85">
                  <c:v>1580</c:v>
                </c:pt>
                <c:pt idx="86">
                  <c:v>2247</c:v>
                </c:pt>
                <c:pt idx="87">
                  <c:v>2190</c:v>
                </c:pt>
                <c:pt idx="88">
                  <c:v>2600</c:v>
                </c:pt>
                <c:pt idx="89">
                  <c:v>215</c:v>
                </c:pt>
                <c:pt idx="90">
                  <c:v>166</c:v>
                </c:pt>
                <c:pt idx="91">
                  <c:v>969</c:v>
                </c:pt>
                <c:pt idx="92">
                  <c:v>1463</c:v>
                </c:pt>
                <c:pt idx="93">
                  <c:v>2237</c:v>
                </c:pt>
                <c:pt idx="94">
                  <c:v>2411</c:v>
                </c:pt>
                <c:pt idx="95">
                  <c:v>267</c:v>
                </c:pt>
                <c:pt idx="96">
                  <c:v>150</c:v>
                </c:pt>
                <c:pt idx="97">
                  <c:v>45</c:v>
                </c:pt>
                <c:pt idx="98">
                  <c:v>32</c:v>
                </c:pt>
                <c:pt idx="99">
                  <c:v>1735</c:v>
                </c:pt>
                <c:pt idx="100">
                  <c:v>1745</c:v>
                </c:pt>
                <c:pt idx="101">
                  <c:v>2588</c:v>
                </c:pt>
                <c:pt idx="102">
                  <c:v>1753</c:v>
                </c:pt>
                <c:pt idx="103">
                  <c:v>119</c:v>
                </c:pt>
                <c:pt idx="104">
                  <c:v>112</c:v>
                </c:pt>
                <c:pt idx="105">
                  <c:v>862</c:v>
                </c:pt>
                <c:pt idx="106">
                  <c:v>1662</c:v>
                </c:pt>
                <c:pt idx="107">
                  <c:v>1406</c:v>
                </c:pt>
                <c:pt idx="108">
                  <c:v>2097</c:v>
                </c:pt>
                <c:pt idx="109">
                  <c:v>3254</c:v>
                </c:pt>
                <c:pt idx="110">
                  <c:v>369</c:v>
                </c:pt>
                <c:pt idx="111">
                  <c:v>236</c:v>
                </c:pt>
                <c:pt idx="112">
                  <c:v>1378</c:v>
                </c:pt>
                <c:pt idx="113">
                  <c:v>1382</c:v>
                </c:pt>
                <c:pt idx="114">
                  <c:v>1653</c:v>
                </c:pt>
                <c:pt idx="115">
                  <c:v>2233</c:v>
                </c:pt>
                <c:pt idx="116">
                  <c:v>1948</c:v>
                </c:pt>
                <c:pt idx="117">
                  <c:v>391</c:v>
                </c:pt>
                <c:pt idx="118">
                  <c:v>648</c:v>
                </c:pt>
                <c:pt idx="119">
                  <c:v>896</c:v>
                </c:pt>
                <c:pt idx="120">
                  <c:v>1203</c:v>
                </c:pt>
                <c:pt idx="121">
                  <c:v>1113</c:v>
                </c:pt>
                <c:pt idx="122">
                  <c:v>1079</c:v>
                </c:pt>
                <c:pt idx="123">
                  <c:v>961</c:v>
                </c:pt>
                <c:pt idx="124">
                  <c:v>96</c:v>
                </c:pt>
                <c:pt idx="125">
                  <c:v>111</c:v>
                </c:pt>
                <c:pt idx="126">
                  <c:v>540</c:v>
                </c:pt>
                <c:pt idx="127">
                  <c:v>922</c:v>
                </c:pt>
                <c:pt idx="128">
                  <c:v>590</c:v>
                </c:pt>
                <c:pt idx="129">
                  <c:v>1584</c:v>
                </c:pt>
                <c:pt idx="130">
                  <c:v>955</c:v>
                </c:pt>
                <c:pt idx="131">
                  <c:v>356</c:v>
                </c:pt>
                <c:pt idx="132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1F-4C03-AD17-41F4E61A8D9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Ostatní - věk 80+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Sheet1!$C$5:$EE$5</c:f>
              <c:numCache>
                <c:formatCode>General</c:formatCode>
                <c:ptCount val="133"/>
                <c:pt idx="0">
                  <c:v>30</c:v>
                </c:pt>
                <c:pt idx="1">
                  <c:v>36</c:v>
                </c:pt>
                <c:pt idx="2">
                  <c:v>25</c:v>
                </c:pt>
                <c:pt idx="3">
                  <c:v>20</c:v>
                </c:pt>
                <c:pt idx="4">
                  <c:v>1</c:v>
                </c:pt>
                <c:pt idx="5">
                  <c:v>5</c:v>
                </c:pt>
                <c:pt idx="6">
                  <c:v>3</c:v>
                </c:pt>
                <c:pt idx="7">
                  <c:v>20</c:v>
                </c:pt>
                <c:pt idx="8">
                  <c:v>31</c:v>
                </c:pt>
                <c:pt idx="9">
                  <c:v>38</c:v>
                </c:pt>
                <c:pt idx="10">
                  <c:v>63</c:v>
                </c:pt>
                <c:pt idx="11">
                  <c:v>74</c:v>
                </c:pt>
                <c:pt idx="12">
                  <c:v>42</c:v>
                </c:pt>
                <c:pt idx="13">
                  <c:v>64</c:v>
                </c:pt>
                <c:pt idx="14">
                  <c:v>146</c:v>
                </c:pt>
                <c:pt idx="15">
                  <c:v>554</c:v>
                </c:pt>
                <c:pt idx="16">
                  <c:v>481</c:v>
                </c:pt>
                <c:pt idx="17">
                  <c:v>573</c:v>
                </c:pt>
                <c:pt idx="18">
                  <c:v>782</c:v>
                </c:pt>
                <c:pt idx="19">
                  <c:v>1194</c:v>
                </c:pt>
                <c:pt idx="20">
                  <c:v>1473</c:v>
                </c:pt>
                <c:pt idx="21">
                  <c:v>3641</c:v>
                </c:pt>
                <c:pt idx="22">
                  <c:v>4222</c:v>
                </c:pt>
                <c:pt idx="23">
                  <c:v>4840</c:v>
                </c:pt>
                <c:pt idx="24">
                  <c:v>6890</c:v>
                </c:pt>
                <c:pt idx="25">
                  <c:v>7729</c:v>
                </c:pt>
                <c:pt idx="26">
                  <c:v>2012</c:v>
                </c:pt>
                <c:pt idx="27">
                  <c:v>1576</c:v>
                </c:pt>
                <c:pt idx="28">
                  <c:v>5272</c:v>
                </c:pt>
                <c:pt idx="29">
                  <c:v>5389</c:v>
                </c:pt>
                <c:pt idx="30">
                  <c:v>4540</c:v>
                </c:pt>
                <c:pt idx="31">
                  <c:v>3884</c:v>
                </c:pt>
                <c:pt idx="32">
                  <c:v>3596</c:v>
                </c:pt>
                <c:pt idx="33">
                  <c:v>585</c:v>
                </c:pt>
                <c:pt idx="34">
                  <c:v>615</c:v>
                </c:pt>
                <c:pt idx="35">
                  <c:v>2272</c:v>
                </c:pt>
                <c:pt idx="36">
                  <c:v>2478</c:v>
                </c:pt>
                <c:pt idx="37">
                  <c:v>2842</c:v>
                </c:pt>
                <c:pt idx="38">
                  <c:v>3210</c:v>
                </c:pt>
                <c:pt idx="39">
                  <c:v>3435</c:v>
                </c:pt>
                <c:pt idx="40">
                  <c:v>1724</c:v>
                </c:pt>
                <c:pt idx="41">
                  <c:v>1933</c:v>
                </c:pt>
                <c:pt idx="42">
                  <c:v>5035</c:v>
                </c:pt>
                <c:pt idx="43">
                  <c:v>6118</c:v>
                </c:pt>
                <c:pt idx="44">
                  <c:v>6737</c:v>
                </c:pt>
                <c:pt idx="45">
                  <c:v>9249</c:v>
                </c:pt>
                <c:pt idx="46">
                  <c:v>9552</c:v>
                </c:pt>
                <c:pt idx="47">
                  <c:v>2417</c:v>
                </c:pt>
                <c:pt idx="48">
                  <c:v>1577</c:v>
                </c:pt>
                <c:pt idx="49">
                  <c:v>7832</c:v>
                </c:pt>
                <c:pt idx="50">
                  <c:v>8728</c:v>
                </c:pt>
                <c:pt idx="51">
                  <c:v>8397</c:v>
                </c:pt>
                <c:pt idx="52">
                  <c:v>10314</c:v>
                </c:pt>
                <c:pt idx="53">
                  <c:v>9575</c:v>
                </c:pt>
                <c:pt idx="54">
                  <c:v>2049</c:v>
                </c:pt>
                <c:pt idx="55">
                  <c:v>1604</c:v>
                </c:pt>
                <c:pt idx="56">
                  <c:v>9002</c:v>
                </c:pt>
                <c:pt idx="57">
                  <c:v>10895</c:v>
                </c:pt>
                <c:pt idx="58">
                  <c:v>10148</c:v>
                </c:pt>
                <c:pt idx="59">
                  <c:v>11873</c:v>
                </c:pt>
                <c:pt idx="60">
                  <c:v>10337</c:v>
                </c:pt>
                <c:pt idx="61">
                  <c:v>2155</c:v>
                </c:pt>
                <c:pt idx="62">
                  <c:v>1617</c:v>
                </c:pt>
                <c:pt idx="63">
                  <c:v>9286</c:v>
                </c:pt>
                <c:pt idx="64">
                  <c:v>8970</c:v>
                </c:pt>
                <c:pt idx="65">
                  <c:v>9382</c:v>
                </c:pt>
                <c:pt idx="66">
                  <c:v>9555</c:v>
                </c:pt>
                <c:pt idx="67">
                  <c:v>7525</c:v>
                </c:pt>
                <c:pt idx="68">
                  <c:v>2424</c:v>
                </c:pt>
                <c:pt idx="69">
                  <c:v>2136</c:v>
                </c:pt>
                <c:pt idx="70">
                  <c:v>7315</c:v>
                </c:pt>
                <c:pt idx="71">
                  <c:v>8703</c:v>
                </c:pt>
                <c:pt idx="72">
                  <c:v>9260</c:v>
                </c:pt>
                <c:pt idx="73">
                  <c:v>9666</c:v>
                </c:pt>
                <c:pt idx="74">
                  <c:v>7605</c:v>
                </c:pt>
                <c:pt idx="75">
                  <c:v>2202</c:v>
                </c:pt>
                <c:pt idx="76">
                  <c:v>1628</c:v>
                </c:pt>
                <c:pt idx="77">
                  <c:v>6786</c:v>
                </c:pt>
                <c:pt idx="78">
                  <c:v>9127</c:v>
                </c:pt>
                <c:pt idx="79">
                  <c:v>8881</c:v>
                </c:pt>
                <c:pt idx="80">
                  <c:v>10751</c:v>
                </c:pt>
                <c:pt idx="81">
                  <c:v>9976</c:v>
                </c:pt>
                <c:pt idx="82">
                  <c:v>2305</c:v>
                </c:pt>
                <c:pt idx="83">
                  <c:v>1594</c:v>
                </c:pt>
                <c:pt idx="84">
                  <c:v>7419</c:v>
                </c:pt>
                <c:pt idx="85">
                  <c:v>7471</c:v>
                </c:pt>
                <c:pt idx="86">
                  <c:v>7381</c:v>
                </c:pt>
                <c:pt idx="87">
                  <c:v>9112</c:v>
                </c:pt>
                <c:pt idx="88">
                  <c:v>6952</c:v>
                </c:pt>
                <c:pt idx="89">
                  <c:v>1773</c:v>
                </c:pt>
                <c:pt idx="90">
                  <c:v>1297</c:v>
                </c:pt>
                <c:pt idx="91">
                  <c:v>6219</c:v>
                </c:pt>
                <c:pt idx="92">
                  <c:v>5874</c:v>
                </c:pt>
                <c:pt idx="93">
                  <c:v>6473</c:v>
                </c:pt>
                <c:pt idx="94">
                  <c:v>6684</c:v>
                </c:pt>
                <c:pt idx="95">
                  <c:v>2000</c:v>
                </c:pt>
                <c:pt idx="96">
                  <c:v>1469</c:v>
                </c:pt>
                <c:pt idx="97">
                  <c:v>1314</c:v>
                </c:pt>
                <c:pt idx="98">
                  <c:v>895</c:v>
                </c:pt>
                <c:pt idx="99">
                  <c:v>4018</c:v>
                </c:pt>
                <c:pt idx="100">
                  <c:v>3879</c:v>
                </c:pt>
                <c:pt idx="101">
                  <c:v>5598</c:v>
                </c:pt>
                <c:pt idx="102">
                  <c:v>4713</c:v>
                </c:pt>
                <c:pt idx="103">
                  <c:v>1752</c:v>
                </c:pt>
                <c:pt idx="104">
                  <c:v>1050</c:v>
                </c:pt>
                <c:pt idx="105">
                  <c:v>3232</c:v>
                </c:pt>
                <c:pt idx="106">
                  <c:v>3190</c:v>
                </c:pt>
                <c:pt idx="107">
                  <c:v>3185</c:v>
                </c:pt>
                <c:pt idx="108">
                  <c:v>3650</c:v>
                </c:pt>
                <c:pt idx="109">
                  <c:v>2920</c:v>
                </c:pt>
                <c:pt idx="110">
                  <c:v>680</c:v>
                </c:pt>
                <c:pt idx="111">
                  <c:v>499</c:v>
                </c:pt>
                <c:pt idx="112">
                  <c:v>2162</c:v>
                </c:pt>
                <c:pt idx="113">
                  <c:v>2244</c:v>
                </c:pt>
                <c:pt idx="114">
                  <c:v>2084</c:v>
                </c:pt>
                <c:pt idx="115">
                  <c:v>2298</c:v>
                </c:pt>
                <c:pt idx="116">
                  <c:v>1745</c:v>
                </c:pt>
                <c:pt idx="117">
                  <c:v>542</c:v>
                </c:pt>
                <c:pt idx="118">
                  <c:v>326</c:v>
                </c:pt>
                <c:pt idx="119">
                  <c:v>1392</c:v>
                </c:pt>
                <c:pt idx="120">
                  <c:v>1440</c:v>
                </c:pt>
                <c:pt idx="121">
                  <c:v>1845</c:v>
                </c:pt>
                <c:pt idx="122">
                  <c:v>2094</c:v>
                </c:pt>
                <c:pt idx="123">
                  <c:v>1344</c:v>
                </c:pt>
                <c:pt idx="124">
                  <c:v>346</c:v>
                </c:pt>
                <c:pt idx="125">
                  <c:v>342</c:v>
                </c:pt>
                <c:pt idx="126">
                  <c:v>1083</c:v>
                </c:pt>
                <c:pt idx="127">
                  <c:v>1577</c:v>
                </c:pt>
                <c:pt idx="128">
                  <c:v>1797</c:v>
                </c:pt>
                <c:pt idx="129">
                  <c:v>1949</c:v>
                </c:pt>
                <c:pt idx="130">
                  <c:v>1674</c:v>
                </c:pt>
                <c:pt idx="131">
                  <c:v>349</c:v>
                </c:pt>
                <c:pt idx="132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1F-4C03-AD17-41F4E61A8D9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Ostatní - věk 70-79</c:v>
                </c:pt>
              </c:strCache>
            </c:strRef>
          </c:tx>
          <c:spPr>
            <a:solidFill>
              <a:srgbClr val="FF9933"/>
            </a:solidFill>
            <a:ln>
              <a:noFill/>
            </a:ln>
            <a:effectLst/>
          </c:spPr>
          <c:invertIfNegative val="0"/>
          <c:cat>
            <c:strRef>
              <c:f>Sheet1!$C$1:$EE$1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Sheet1!$C$6:$EE$6</c:f>
              <c:numCache>
                <c:formatCode>General</c:formatCode>
                <c:ptCount val="133"/>
                <c:pt idx="0">
                  <c:v>47</c:v>
                </c:pt>
                <c:pt idx="1">
                  <c:v>55</c:v>
                </c:pt>
                <c:pt idx="2">
                  <c:v>24</c:v>
                </c:pt>
                <c:pt idx="3">
                  <c:v>26</c:v>
                </c:pt>
                <c:pt idx="4">
                  <c:v>3</c:v>
                </c:pt>
                <c:pt idx="5">
                  <c:v>9</c:v>
                </c:pt>
                <c:pt idx="6">
                  <c:v>6</c:v>
                </c:pt>
                <c:pt idx="7">
                  <c:v>44</c:v>
                </c:pt>
                <c:pt idx="8">
                  <c:v>59</c:v>
                </c:pt>
                <c:pt idx="9">
                  <c:v>101</c:v>
                </c:pt>
                <c:pt idx="10">
                  <c:v>150</c:v>
                </c:pt>
                <c:pt idx="11">
                  <c:v>99</c:v>
                </c:pt>
                <c:pt idx="12">
                  <c:v>71</c:v>
                </c:pt>
                <c:pt idx="13">
                  <c:v>97</c:v>
                </c:pt>
                <c:pt idx="14">
                  <c:v>99</c:v>
                </c:pt>
                <c:pt idx="15">
                  <c:v>274</c:v>
                </c:pt>
                <c:pt idx="16">
                  <c:v>429</c:v>
                </c:pt>
                <c:pt idx="17">
                  <c:v>439</c:v>
                </c:pt>
                <c:pt idx="18">
                  <c:v>391</c:v>
                </c:pt>
                <c:pt idx="19">
                  <c:v>165</c:v>
                </c:pt>
                <c:pt idx="20">
                  <c:v>111</c:v>
                </c:pt>
                <c:pt idx="21">
                  <c:v>278</c:v>
                </c:pt>
                <c:pt idx="22">
                  <c:v>228</c:v>
                </c:pt>
                <c:pt idx="23">
                  <c:v>276</c:v>
                </c:pt>
                <c:pt idx="24">
                  <c:v>262</c:v>
                </c:pt>
                <c:pt idx="25">
                  <c:v>209</c:v>
                </c:pt>
                <c:pt idx="26">
                  <c:v>19</c:v>
                </c:pt>
                <c:pt idx="27">
                  <c:v>52</c:v>
                </c:pt>
                <c:pt idx="28">
                  <c:v>90</c:v>
                </c:pt>
                <c:pt idx="29">
                  <c:v>81</c:v>
                </c:pt>
                <c:pt idx="30">
                  <c:v>100</c:v>
                </c:pt>
                <c:pt idx="31">
                  <c:v>119</c:v>
                </c:pt>
                <c:pt idx="32">
                  <c:v>131</c:v>
                </c:pt>
                <c:pt idx="33">
                  <c:v>68</c:v>
                </c:pt>
                <c:pt idx="34">
                  <c:v>106</c:v>
                </c:pt>
                <c:pt idx="35">
                  <c:v>154</c:v>
                </c:pt>
                <c:pt idx="36">
                  <c:v>258</c:v>
                </c:pt>
                <c:pt idx="37">
                  <c:v>453</c:v>
                </c:pt>
                <c:pt idx="38">
                  <c:v>484</c:v>
                </c:pt>
                <c:pt idx="39">
                  <c:v>383</c:v>
                </c:pt>
                <c:pt idx="40">
                  <c:v>79</c:v>
                </c:pt>
                <c:pt idx="41">
                  <c:v>81</c:v>
                </c:pt>
                <c:pt idx="42">
                  <c:v>255</c:v>
                </c:pt>
                <c:pt idx="43">
                  <c:v>282</c:v>
                </c:pt>
                <c:pt idx="44">
                  <c:v>353</c:v>
                </c:pt>
                <c:pt idx="45">
                  <c:v>498</c:v>
                </c:pt>
                <c:pt idx="46">
                  <c:v>421</c:v>
                </c:pt>
                <c:pt idx="47">
                  <c:v>113</c:v>
                </c:pt>
                <c:pt idx="48">
                  <c:v>40</c:v>
                </c:pt>
                <c:pt idx="49">
                  <c:v>257</c:v>
                </c:pt>
                <c:pt idx="50">
                  <c:v>264</c:v>
                </c:pt>
                <c:pt idx="51">
                  <c:v>332</c:v>
                </c:pt>
                <c:pt idx="52">
                  <c:v>394</c:v>
                </c:pt>
                <c:pt idx="53">
                  <c:v>323</c:v>
                </c:pt>
                <c:pt idx="54">
                  <c:v>69</c:v>
                </c:pt>
                <c:pt idx="55">
                  <c:v>43</c:v>
                </c:pt>
                <c:pt idx="56">
                  <c:v>276</c:v>
                </c:pt>
                <c:pt idx="57">
                  <c:v>435</c:v>
                </c:pt>
                <c:pt idx="58">
                  <c:v>572</c:v>
                </c:pt>
                <c:pt idx="59">
                  <c:v>558</c:v>
                </c:pt>
                <c:pt idx="60">
                  <c:v>791</c:v>
                </c:pt>
                <c:pt idx="61">
                  <c:v>258</c:v>
                </c:pt>
                <c:pt idx="62">
                  <c:v>109</c:v>
                </c:pt>
                <c:pt idx="63">
                  <c:v>2027</c:v>
                </c:pt>
                <c:pt idx="64">
                  <c:v>4559</c:v>
                </c:pt>
                <c:pt idx="65">
                  <c:v>8203</c:v>
                </c:pt>
                <c:pt idx="66">
                  <c:v>11186</c:v>
                </c:pt>
                <c:pt idx="67">
                  <c:v>10898</c:v>
                </c:pt>
                <c:pt idx="68">
                  <c:v>4751</c:v>
                </c:pt>
                <c:pt idx="69">
                  <c:v>4524</c:v>
                </c:pt>
                <c:pt idx="70">
                  <c:v>13457</c:v>
                </c:pt>
                <c:pt idx="71">
                  <c:v>16683</c:v>
                </c:pt>
                <c:pt idx="72">
                  <c:v>21628</c:v>
                </c:pt>
                <c:pt idx="73">
                  <c:v>23711</c:v>
                </c:pt>
                <c:pt idx="74">
                  <c:v>21488</c:v>
                </c:pt>
                <c:pt idx="75">
                  <c:v>10299</c:v>
                </c:pt>
                <c:pt idx="76">
                  <c:v>7466</c:v>
                </c:pt>
                <c:pt idx="77">
                  <c:v>16947</c:v>
                </c:pt>
                <c:pt idx="78">
                  <c:v>21851</c:v>
                </c:pt>
                <c:pt idx="79">
                  <c:v>22399</c:v>
                </c:pt>
                <c:pt idx="80">
                  <c:v>22828</c:v>
                </c:pt>
                <c:pt idx="81">
                  <c:v>18613</c:v>
                </c:pt>
                <c:pt idx="82">
                  <c:v>9125</c:v>
                </c:pt>
                <c:pt idx="83">
                  <c:v>4774</c:v>
                </c:pt>
                <c:pt idx="84">
                  <c:v>15139</c:v>
                </c:pt>
                <c:pt idx="85">
                  <c:v>17006</c:v>
                </c:pt>
                <c:pt idx="86">
                  <c:v>17953</c:v>
                </c:pt>
                <c:pt idx="87">
                  <c:v>17593</c:v>
                </c:pt>
                <c:pt idx="88">
                  <c:v>15317</c:v>
                </c:pt>
                <c:pt idx="89">
                  <c:v>6770</c:v>
                </c:pt>
                <c:pt idx="90">
                  <c:v>4119</c:v>
                </c:pt>
                <c:pt idx="91">
                  <c:v>16504</c:v>
                </c:pt>
                <c:pt idx="92">
                  <c:v>20293</c:v>
                </c:pt>
                <c:pt idx="93">
                  <c:v>22711</c:v>
                </c:pt>
                <c:pt idx="94">
                  <c:v>26801</c:v>
                </c:pt>
                <c:pt idx="95">
                  <c:v>10102</c:v>
                </c:pt>
                <c:pt idx="96">
                  <c:v>7052</c:v>
                </c:pt>
                <c:pt idx="97">
                  <c:v>5701</c:v>
                </c:pt>
                <c:pt idx="98">
                  <c:v>5104</c:v>
                </c:pt>
                <c:pt idx="99">
                  <c:v>22178</c:v>
                </c:pt>
                <c:pt idx="100">
                  <c:v>22804</c:v>
                </c:pt>
                <c:pt idx="101">
                  <c:v>37881</c:v>
                </c:pt>
                <c:pt idx="102">
                  <c:v>34505</c:v>
                </c:pt>
                <c:pt idx="103">
                  <c:v>17021</c:v>
                </c:pt>
                <c:pt idx="104">
                  <c:v>11845</c:v>
                </c:pt>
                <c:pt idx="105">
                  <c:v>34836</c:v>
                </c:pt>
                <c:pt idx="106">
                  <c:v>32220</c:v>
                </c:pt>
                <c:pt idx="107">
                  <c:v>35532</c:v>
                </c:pt>
                <c:pt idx="108">
                  <c:v>34706</c:v>
                </c:pt>
                <c:pt idx="109">
                  <c:v>27112</c:v>
                </c:pt>
                <c:pt idx="110">
                  <c:v>9391</c:v>
                </c:pt>
                <c:pt idx="111">
                  <c:v>7532</c:v>
                </c:pt>
                <c:pt idx="112">
                  <c:v>19875</c:v>
                </c:pt>
                <c:pt idx="113">
                  <c:v>19067</c:v>
                </c:pt>
                <c:pt idx="114">
                  <c:v>16421</c:v>
                </c:pt>
                <c:pt idx="115">
                  <c:v>18697</c:v>
                </c:pt>
                <c:pt idx="116">
                  <c:v>13464</c:v>
                </c:pt>
                <c:pt idx="117">
                  <c:v>5844</c:v>
                </c:pt>
                <c:pt idx="118">
                  <c:v>3727</c:v>
                </c:pt>
                <c:pt idx="119">
                  <c:v>10367</c:v>
                </c:pt>
                <c:pt idx="120">
                  <c:v>12297</c:v>
                </c:pt>
                <c:pt idx="121">
                  <c:v>13229</c:v>
                </c:pt>
                <c:pt idx="122">
                  <c:v>13979</c:v>
                </c:pt>
                <c:pt idx="123">
                  <c:v>9435</c:v>
                </c:pt>
                <c:pt idx="124">
                  <c:v>3447</c:v>
                </c:pt>
                <c:pt idx="125">
                  <c:v>2444</c:v>
                </c:pt>
                <c:pt idx="126">
                  <c:v>7268</c:v>
                </c:pt>
                <c:pt idx="127">
                  <c:v>9250</c:v>
                </c:pt>
                <c:pt idx="128">
                  <c:v>9941</c:v>
                </c:pt>
                <c:pt idx="129">
                  <c:v>10270</c:v>
                </c:pt>
                <c:pt idx="130">
                  <c:v>7802</c:v>
                </c:pt>
                <c:pt idx="131">
                  <c:v>2326</c:v>
                </c:pt>
                <c:pt idx="132">
                  <c:v>1688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1F-4C03-AD17-41F4E61A8D9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Ostatní - věk 60-69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Sheet1!$C$7:$EE$7</c:f>
              <c:numCache>
                <c:formatCode>General</c:formatCode>
                <c:ptCount val="133"/>
                <c:pt idx="0">
                  <c:v>39</c:v>
                </c:pt>
                <c:pt idx="1">
                  <c:v>58</c:v>
                </c:pt>
                <c:pt idx="2">
                  <c:v>58</c:v>
                </c:pt>
                <c:pt idx="3">
                  <c:v>27</c:v>
                </c:pt>
                <c:pt idx="4">
                  <c:v>1</c:v>
                </c:pt>
                <c:pt idx="5">
                  <c:v>4</c:v>
                </c:pt>
                <c:pt idx="6">
                  <c:v>11</c:v>
                </c:pt>
                <c:pt idx="7">
                  <c:v>45</c:v>
                </c:pt>
                <c:pt idx="8">
                  <c:v>66</c:v>
                </c:pt>
                <c:pt idx="9">
                  <c:v>80</c:v>
                </c:pt>
                <c:pt idx="10">
                  <c:v>155</c:v>
                </c:pt>
                <c:pt idx="11">
                  <c:v>163</c:v>
                </c:pt>
                <c:pt idx="12">
                  <c:v>87</c:v>
                </c:pt>
                <c:pt idx="13">
                  <c:v>98</c:v>
                </c:pt>
                <c:pt idx="14">
                  <c:v>186</c:v>
                </c:pt>
                <c:pt idx="15">
                  <c:v>321</c:v>
                </c:pt>
                <c:pt idx="16">
                  <c:v>358</c:v>
                </c:pt>
                <c:pt idx="17">
                  <c:v>355</c:v>
                </c:pt>
                <c:pt idx="18">
                  <c:v>328</c:v>
                </c:pt>
                <c:pt idx="19">
                  <c:v>96</c:v>
                </c:pt>
                <c:pt idx="20">
                  <c:v>50</c:v>
                </c:pt>
                <c:pt idx="21">
                  <c:v>181</c:v>
                </c:pt>
                <c:pt idx="22">
                  <c:v>161</c:v>
                </c:pt>
                <c:pt idx="23">
                  <c:v>184</c:v>
                </c:pt>
                <c:pt idx="24">
                  <c:v>166</c:v>
                </c:pt>
                <c:pt idx="25">
                  <c:v>104</c:v>
                </c:pt>
                <c:pt idx="26">
                  <c:v>18</c:v>
                </c:pt>
                <c:pt idx="27">
                  <c:v>22</c:v>
                </c:pt>
                <c:pt idx="28">
                  <c:v>71</c:v>
                </c:pt>
                <c:pt idx="29">
                  <c:v>107</c:v>
                </c:pt>
                <c:pt idx="30">
                  <c:v>72</c:v>
                </c:pt>
                <c:pt idx="31">
                  <c:v>95</c:v>
                </c:pt>
                <c:pt idx="32">
                  <c:v>146</c:v>
                </c:pt>
                <c:pt idx="33">
                  <c:v>81</c:v>
                </c:pt>
                <c:pt idx="34">
                  <c:v>91</c:v>
                </c:pt>
                <c:pt idx="35">
                  <c:v>191</c:v>
                </c:pt>
                <c:pt idx="36">
                  <c:v>266</c:v>
                </c:pt>
                <c:pt idx="37">
                  <c:v>345</c:v>
                </c:pt>
                <c:pt idx="38">
                  <c:v>360</c:v>
                </c:pt>
                <c:pt idx="39">
                  <c:v>317</c:v>
                </c:pt>
                <c:pt idx="40">
                  <c:v>92</c:v>
                </c:pt>
                <c:pt idx="41">
                  <c:v>49</c:v>
                </c:pt>
                <c:pt idx="42">
                  <c:v>174</c:v>
                </c:pt>
                <c:pt idx="43">
                  <c:v>204</c:v>
                </c:pt>
                <c:pt idx="44">
                  <c:v>278</c:v>
                </c:pt>
                <c:pt idx="45">
                  <c:v>315</c:v>
                </c:pt>
                <c:pt idx="46">
                  <c:v>184</c:v>
                </c:pt>
                <c:pt idx="47">
                  <c:v>18</c:v>
                </c:pt>
                <c:pt idx="48">
                  <c:v>23</c:v>
                </c:pt>
                <c:pt idx="49">
                  <c:v>167</c:v>
                </c:pt>
                <c:pt idx="50">
                  <c:v>165</c:v>
                </c:pt>
                <c:pt idx="51">
                  <c:v>258</c:v>
                </c:pt>
                <c:pt idx="52">
                  <c:v>321</c:v>
                </c:pt>
                <c:pt idx="53">
                  <c:v>258</c:v>
                </c:pt>
                <c:pt idx="54">
                  <c:v>43</c:v>
                </c:pt>
                <c:pt idx="55">
                  <c:v>25</c:v>
                </c:pt>
                <c:pt idx="56">
                  <c:v>269</c:v>
                </c:pt>
                <c:pt idx="57">
                  <c:v>340</c:v>
                </c:pt>
                <c:pt idx="58">
                  <c:v>412</c:v>
                </c:pt>
                <c:pt idx="59">
                  <c:v>396</c:v>
                </c:pt>
                <c:pt idx="60">
                  <c:v>529</c:v>
                </c:pt>
                <c:pt idx="61">
                  <c:v>101</c:v>
                </c:pt>
                <c:pt idx="62">
                  <c:v>136</c:v>
                </c:pt>
                <c:pt idx="63">
                  <c:v>1666</c:v>
                </c:pt>
                <c:pt idx="64">
                  <c:v>3229</c:v>
                </c:pt>
                <c:pt idx="65">
                  <c:v>2925</c:v>
                </c:pt>
                <c:pt idx="66">
                  <c:v>3330</c:v>
                </c:pt>
                <c:pt idx="67">
                  <c:v>2331</c:v>
                </c:pt>
                <c:pt idx="68">
                  <c:v>1181</c:v>
                </c:pt>
                <c:pt idx="69">
                  <c:v>1169</c:v>
                </c:pt>
                <c:pt idx="70">
                  <c:v>2432</c:v>
                </c:pt>
                <c:pt idx="71">
                  <c:v>2697</c:v>
                </c:pt>
                <c:pt idx="72">
                  <c:v>2552</c:v>
                </c:pt>
                <c:pt idx="73">
                  <c:v>2764</c:v>
                </c:pt>
                <c:pt idx="74">
                  <c:v>2465</c:v>
                </c:pt>
                <c:pt idx="75">
                  <c:v>879</c:v>
                </c:pt>
                <c:pt idx="76">
                  <c:v>525</c:v>
                </c:pt>
                <c:pt idx="77">
                  <c:v>1733</c:v>
                </c:pt>
                <c:pt idx="78">
                  <c:v>2498</c:v>
                </c:pt>
                <c:pt idx="79">
                  <c:v>2431</c:v>
                </c:pt>
                <c:pt idx="80">
                  <c:v>2439</c:v>
                </c:pt>
                <c:pt idx="81">
                  <c:v>2836</c:v>
                </c:pt>
                <c:pt idx="82">
                  <c:v>714</c:v>
                </c:pt>
                <c:pt idx="83">
                  <c:v>267</c:v>
                </c:pt>
                <c:pt idx="84">
                  <c:v>2698</c:v>
                </c:pt>
                <c:pt idx="85">
                  <c:v>2945</c:v>
                </c:pt>
                <c:pt idx="86">
                  <c:v>3502</c:v>
                </c:pt>
                <c:pt idx="87">
                  <c:v>3574</c:v>
                </c:pt>
                <c:pt idx="88">
                  <c:v>3632</c:v>
                </c:pt>
                <c:pt idx="89">
                  <c:v>867</c:v>
                </c:pt>
                <c:pt idx="90">
                  <c:v>849</c:v>
                </c:pt>
                <c:pt idx="91">
                  <c:v>4314</c:v>
                </c:pt>
                <c:pt idx="92">
                  <c:v>4878</c:v>
                </c:pt>
                <c:pt idx="93">
                  <c:v>4653</c:v>
                </c:pt>
                <c:pt idx="94">
                  <c:v>5361</c:v>
                </c:pt>
                <c:pt idx="95">
                  <c:v>1558</c:v>
                </c:pt>
                <c:pt idx="96">
                  <c:v>1155</c:v>
                </c:pt>
                <c:pt idx="97">
                  <c:v>732</c:v>
                </c:pt>
                <c:pt idx="98">
                  <c:v>707</c:v>
                </c:pt>
                <c:pt idx="99">
                  <c:v>3909</c:v>
                </c:pt>
                <c:pt idx="100">
                  <c:v>4392</c:v>
                </c:pt>
                <c:pt idx="101">
                  <c:v>6791</c:v>
                </c:pt>
                <c:pt idx="102">
                  <c:v>7149</c:v>
                </c:pt>
                <c:pt idx="103">
                  <c:v>2762</c:v>
                </c:pt>
                <c:pt idx="104">
                  <c:v>1534</c:v>
                </c:pt>
                <c:pt idx="105">
                  <c:v>7882</c:v>
                </c:pt>
                <c:pt idx="106">
                  <c:v>7641</c:v>
                </c:pt>
                <c:pt idx="107">
                  <c:v>9450</c:v>
                </c:pt>
                <c:pt idx="108">
                  <c:v>13819</c:v>
                </c:pt>
                <c:pt idx="109">
                  <c:v>13118</c:v>
                </c:pt>
                <c:pt idx="110">
                  <c:v>5567</c:v>
                </c:pt>
                <c:pt idx="111">
                  <c:v>3446</c:v>
                </c:pt>
                <c:pt idx="112">
                  <c:v>18491</c:v>
                </c:pt>
                <c:pt idx="113">
                  <c:v>19107</c:v>
                </c:pt>
                <c:pt idx="114">
                  <c:v>25015</c:v>
                </c:pt>
                <c:pt idx="115">
                  <c:v>29524</c:v>
                </c:pt>
                <c:pt idx="116">
                  <c:v>23619</c:v>
                </c:pt>
                <c:pt idx="117">
                  <c:v>9699</c:v>
                </c:pt>
                <c:pt idx="118">
                  <c:v>8910</c:v>
                </c:pt>
                <c:pt idx="119">
                  <c:v>31468</c:v>
                </c:pt>
                <c:pt idx="120">
                  <c:v>32190</c:v>
                </c:pt>
                <c:pt idx="121">
                  <c:v>39323</c:v>
                </c:pt>
                <c:pt idx="122">
                  <c:v>41870</c:v>
                </c:pt>
                <c:pt idx="123">
                  <c:v>35911</c:v>
                </c:pt>
                <c:pt idx="124">
                  <c:v>10341</c:v>
                </c:pt>
                <c:pt idx="125">
                  <c:v>10223</c:v>
                </c:pt>
                <c:pt idx="126">
                  <c:v>33221</c:v>
                </c:pt>
                <c:pt idx="127">
                  <c:v>28971</c:v>
                </c:pt>
                <c:pt idx="128">
                  <c:v>30912</c:v>
                </c:pt>
                <c:pt idx="129">
                  <c:v>28855</c:v>
                </c:pt>
                <c:pt idx="130">
                  <c:v>25370</c:v>
                </c:pt>
                <c:pt idx="131">
                  <c:v>7978</c:v>
                </c:pt>
                <c:pt idx="132">
                  <c:v>6420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1F-4C03-AD17-41F4E61A8D91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Ostatní - věk 55-59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Sheet1!$C$8:$EE$8</c:f>
              <c:numCache>
                <c:formatCode>General</c:formatCode>
                <c:ptCount val="133"/>
                <c:pt idx="0">
                  <c:v>6</c:v>
                </c:pt>
                <c:pt idx="1">
                  <c:v>25</c:v>
                </c:pt>
                <c:pt idx="2">
                  <c:v>41</c:v>
                </c:pt>
                <c:pt idx="3">
                  <c:v>13</c:v>
                </c:pt>
                <c:pt idx="4">
                  <c:v>1</c:v>
                </c:pt>
                <c:pt idx="5">
                  <c:v>5</c:v>
                </c:pt>
                <c:pt idx="6">
                  <c:v>0</c:v>
                </c:pt>
                <c:pt idx="7">
                  <c:v>35</c:v>
                </c:pt>
                <c:pt idx="8">
                  <c:v>32</c:v>
                </c:pt>
                <c:pt idx="9">
                  <c:v>34</c:v>
                </c:pt>
                <c:pt idx="10">
                  <c:v>75</c:v>
                </c:pt>
                <c:pt idx="11">
                  <c:v>122</c:v>
                </c:pt>
                <c:pt idx="12">
                  <c:v>38</c:v>
                </c:pt>
                <c:pt idx="13">
                  <c:v>49</c:v>
                </c:pt>
                <c:pt idx="14">
                  <c:v>164</c:v>
                </c:pt>
                <c:pt idx="15">
                  <c:v>230</c:v>
                </c:pt>
                <c:pt idx="16">
                  <c:v>279</c:v>
                </c:pt>
                <c:pt idx="17">
                  <c:v>277</c:v>
                </c:pt>
                <c:pt idx="18">
                  <c:v>267</c:v>
                </c:pt>
                <c:pt idx="19">
                  <c:v>41</c:v>
                </c:pt>
                <c:pt idx="20">
                  <c:v>26</c:v>
                </c:pt>
                <c:pt idx="21">
                  <c:v>104</c:v>
                </c:pt>
                <c:pt idx="22">
                  <c:v>103</c:v>
                </c:pt>
                <c:pt idx="23">
                  <c:v>103</c:v>
                </c:pt>
                <c:pt idx="24">
                  <c:v>100</c:v>
                </c:pt>
                <c:pt idx="25">
                  <c:v>67</c:v>
                </c:pt>
                <c:pt idx="26">
                  <c:v>12</c:v>
                </c:pt>
                <c:pt idx="27">
                  <c:v>5</c:v>
                </c:pt>
                <c:pt idx="28">
                  <c:v>61</c:v>
                </c:pt>
                <c:pt idx="29">
                  <c:v>64</c:v>
                </c:pt>
                <c:pt idx="30">
                  <c:v>52</c:v>
                </c:pt>
                <c:pt idx="31">
                  <c:v>67</c:v>
                </c:pt>
                <c:pt idx="32">
                  <c:v>104</c:v>
                </c:pt>
                <c:pt idx="33">
                  <c:v>33</c:v>
                </c:pt>
                <c:pt idx="34">
                  <c:v>48</c:v>
                </c:pt>
                <c:pt idx="35">
                  <c:v>132</c:v>
                </c:pt>
                <c:pt idx="36">
                  <c:v>211</c:v>
                </c:pt>
                <c:pt idx="37">
                  <c:v>249</c:v>
                </c:pt>
                <c:pt idx="38">
                  <c:v>264</c:v>
                </c:pt>
                <c:pt idx="39">
                  <c:v>236</c:v>
                </c:pt>
                <c:pt idx="40">
                  <c:v>38</c:v>
                </c:pt>
                <c:pt idx="41">
                  <c:v>30</c:v>
                </c:pt>
                <c:pt idx="42">
                  <c:v>145</c:v>
                </c:pt>
                <c:pt idx="43">
                  <c:v>145</c:v>
                </c:pt>
                <c:pt idx="44">
                  <c:v>163</c:v>
                </c:pt>
                <c:pt idx="45">
                  <c:v>168</c:v>
                </c:pt>
                <c:pt idx="46">
                  <c:v>119</c:v>
                </c:pt>
                <c:pt idx="47">
                  <c:v>19</c:v>
                </c:pt>
                <c:pt idx="48">
                  <c:v>10</c:v>
                </c:pt>
                <c:pt idx="49">
                  <c:v>96</c:v>
                </c:pt>
                <c:pt idx="50">
                  <c:v>81</c:v>
                </c:pt>
                <c:pt idx="51">
                  <c:v>129</c:v>
                </c:pt>
                <c:pt idx="52">
                  <c:v>140</c:v>
                </c:pt>
                <c:pt idx="53">
                  <c:v>178</c:v>
                </c:pt>
                <c:pt idx="54">
                  <c:v>21</c:v>
                </c:pt>
                <c:pt idx="55">
                  <c:v>14</c:v>
                </c:pt>
                <c:pt idx="56">
                  <c:v>163</c:v>
                </c:pt>
                <c:pt idx="57">
                  <c:v>176</c:v>
                </c:pt>
                <c:pt idx="58">
                  <c:v>216</c:v>
                </c:pt>
                <c:pt idx="59">
                  <c:v>241</c:v>
                </c:pt>
                <c:pt idx="60">
                  <c:v>322</c:v>
                </c:pt>
                <c:pt idx="61">
                  <c:v>57</c:v>
                </c:pt>
                <c:pt idx="62">
                  <c:v>153</c:v>
                </c:pt>
                <c:pt idx="63">
                  <c:v>1197</c:v>
                </c:pt>
                <c:pt idx="64">
                  <c:v>2623</c:v>
                </c:pt>
                <c:pt idx="65">
                  <c:v>1959</c:v>
                </c:pt>
                <c:pt idx="66">
                  <c:v>1954</c:v>
                </c:pt>
                <c:pt idx="67">
                  <c:v>1576</c:v>
                </c:pt>
                <c:pt idx="68">
                  <c:v>1001</c:v>
                </c:pt>
                <c:pt idx="69">
                  <c:v>795</c:v>
                </c:pt>
                <c:pt idx="70">
                  <c:v>1847</c:v>
                </c:pt>
                <c:pt idx="71">
                  <c:v>1886</c:v>
                </c:pt>
                <c:pt idx="72">
                  <c:v>1946</c:v>
                </c:pt>
                <c:pt idx="73">
                  <c:v>1842</c:v>
                </c:pt>
                <c:pt idx="74">
                  <c:v>1540</c:v>
                </c:pt>
                <c:pt idx="75">
                  <c:v>824</c:v>
                </c:pt>
                <c:pt idx="76">
                  <c:v>510</c:v>
                </c:pt>
                <c:pt idx="77">
                  <c:v>1085</c:v>
                </c:pt>
                <c:pt idx="78">
                  <c:v>1695</c:v>
                </c:pt>
                <c:pt idx="79">
                  <c:v>1578</c:v>
                </c:pt>
                <c:pt idx="80">
                  <c:v>1486</c:v>
                </c:pt>
                <c:pt idx="81">
                  <c:v>1719</c:v>
                </c:pt>
                <c:pt idx="82">
                  <c:v>709</c:v>
                </c:pt>
                <c:pt idx="83">
                  <c:v>277</c:v>
                </c:pt>
                <c:pt idx="84">
                  <c:v>1581</c:v>
                </c:pt>
                <c:pt idx="85">
                  <c:v>1732</c:v>
                </c:pt>
                <c:pt idx="86">
                  <c:v>1671</c:v>
                </c:pt>
                <c:pt idx="87">
                  <c:v>1665</c:v>
                </c:pt>
                <c:pt idx="88">
                  <c:v>1755</c:v>
                </c:pt>
                <c:pt idx="89">
                  <c:v>658</c:v>
                </c:pt>
                <c:pt idx="90">
                  <c:v>572</c:v>
                </c:pt>
                <c:pt idx="91">
                  <c:v>1994</c:v>
                </c:pt>
                <c:pt idx="92">
                  <c:v>2310</c:v>
                </c:pt>
                <c:pt idx="93">
                  <c:v>2342</c:v>
                </c:pt>
                <c:pt idx="94">
                  <c:v>2620</c:v>
                </c:pt>
                <c:pt idx="95">
                  <c:v>969</c:v>
                </c:pt>
                <c:pt idx="96">
                  <c:v>760</c:v>
                </c:pt>
                <c:pt idx="97">
                  <c:v>628</c:v>
                </c:pt>
                <c:pt idx="98">
                  <c:v>417</c:v>
                </c:pt>
                <c:pt idx="99">
                  <c:v>2252</c:v>
                </c:pt>
                <c:pt idx="100">
                  <c:v>2212</c:v>
                </c:pt>
                <c:pt idx="101">
                  <c:v>2483</c:v>
                </c:pt>
                <c:pt idx="102">
                  <c:v>3118</c:v>
                </c:pt>
                <c:pt idx="103">
                  <c:v>1307</c:v>
                </c:pt>
                <c:pt idx="104">
                  <c:v>724</c:v>
                </c:pt>
                <c:pt idx="105">
                  <c:v>2676</c:v>
                </c:pt>
                <c:pt idx="106">
                  <c:v>2669</c:v>
                </c:pt>
                <c:pt idx="107">
                  <c:v>2633</c:v>
                </c:pt>
                <c:pt idx="108">
                  <c:v>3157</c:v>
                </c:pt>
                <c:pt idx="109">
                  <c:v>3640</c:v>
                </c:pt>
                <c:pt idx="110">
                  <c:v>1674</c:v>
                </c:pt>
                <c:pt idx="111">
                  <c:v>832</c:v>
                </c:pt>
                <c:pt idx="112">
                  <c:v>2764</c:v>
                </c:pt>
                <c:pt idx="113">
                  <c:v>2750</c:v>
                </c:pt>
                <c:pt idx="114">
                  <c:v>2867</c:v>
                </c:pt>
                <c:pt idx="115">
                  <c:v>3355</c:v>
                </c:pt>
                <c:pt idx="116">
                  <c:v>3276</c:v>
                </c:pt>
                <c:pt idx="117">
                  <c:v>857</c:v>
                </c:pt>
                <c:pt idx="118">
                  <c:v>736</c:v>
                </c:pt>
                <c:pt idx="119">
                  <c:v>2049</c:v>
                </c:pt>
                <c:pt idx="120">
                  <c:v>2199</c:v>
                </c:pt>
                <c:pt idx="121">
                  <c:v>2845</c:v>
                </c:pt>
                <c:pt idx="122">
                  <c:v>6161</c:v>
                </c:pt>
                <c:pt idx="123">
                  <c:v>7880</c:v>
                </c:pt>
                <c:pt idx="124">
                  <c:v>4320</c:v>
                </c:pt>
                <c:pt idx="125">
                  <c:v>4254</c:v>
                </c:pt>
                <c:pt idx="126">
                  <c:v>17322</c:v>
                </c:pt>
                <c:pt idx="127">
                  <c:v>19297</c:v>
                </c:pt>
                <c:pt idx="128">
                  <c:v>21507</c:v>
                </c:pt>
                <c:pt idx="129">
                  <c:v>22203</c:v>
                </c:pt>
                <c:pt idx="130">
                  <c:v>21499</c:v>
                </c:pt>
                <c:pt idx="131">
                  <c:v>7365</c:v>
                </c:pt>
                <c:pt idx="132">
                  <c:v>6348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1F-4C03-AD17-41F4E61A8D91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Ostatní - chronicky nemocní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Sheet1!$C$9:$EE$9</c:f>
              <c:numCache>
                <c:formatCode>General</c:formatCode>
                <c:ptCount val="1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3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2</c:v>
                </c:pt>
                <c:pt idx="50">
                  <c:v>0</c:v>
                </c:pt>
                <c:pt idx="51">
                  <c:v>0</c:v>
                </c:pt>
                <c:pt idx="52">
                  <c:v>3</c:v>
                </c:pt>
                <c:pt idx="53">
                  <c:v>5</c:v>
                </c:pt>
                <c:pt idx="54">
                  <c:v>0</c:v>
                </c:pt>
                <c:pt idx="55">
                  <c:v>0</c:v>
                </c:pt>
                <c:pt idx="56">
                  <c:v>5</c:v>
                </c:pt>
                <c:pt idx="57">
                  <c:v>2</c:v>
                </c:pt>
                <c:pt idx="58">
                  <c:v>3</c:v>
                </c:pt>
                <c:pt idx="59">
                  <c:v>9</c:v>
                </c:pt>
                <c:pt idx="60">
                  <c:v>8</c:v>
                </c:pt>
                <c:pt idx="61">
                  <c:v>1</c:v>
                </c:pt>
                <c:pt idx="62">
                  <c:v>0</c:v>
                </c:pt>
                <c:pt idx="63">
                  <c:v>9</c:v>
                </c:pt>
                <c:pt idx="64">
                  <c:v>6</c:v>
                </c:pt>
                <c:pt idx="65">
                  <c:v>66</c:v>
                </c:pt>
                <c:pt idx="66">
                  <c:v>112</c:v>
                </c:pt>
                <c:pt idx="67">
                  <c:v>98</c:v>
                </c:pt>
                <c:pt idx="68">
                  <c:v>126</c:v>
                </c:pt>
                <c:pt idx="69">
                  <c:v>148</c:v>
                </c:pt>
                <c:pt idx="70">
                  <c:v>115</c:v>
                </c:pt>
                <c:pt idx="71">
                  <c:v>198</c:v>
                </c:pt>
                <c:pt idx="72">
                  <c:v>197</c:v>
                </c:pt>
                <c:pt idx="73">
                  <c:v>249</c:v>
                </c:pt>
                <c:pt idx="74">
                  <c:v>352</c:v>
                </c:pt>
                <c:pt idx="75">
                  <c:v>97</c:v>
                </c:pt>
                <c:pt idx="76">
                  <c:v>32</c:v>
                </c:pt>
                <c:pt idx="77">
                  <c:v>302</c:v>
                </c:pt>
                <c:pt idx="78">
                  <c:v>349</c:v>
                </c:pt>
                <c:pt idx="79">
                  <c:v>344</c:v>
                </c:pt>
                <c:pt idx="80">
                  <c:v>418</c:v>
                </c:pt>
                <c:pt idx="81">
                  <c:v>474</c:v>
                </c:pt>
                <c:pt idx="82">
                  <c:v>176</c:v>
                </c:pt>
                <c:pt idx="83">
                  <c:v>36</c:v>
                </c:pt>
                <c:pt idx="84">
                  <c:v>397</c:v>
                </c:pt>
                <c:pt idx="85">
                  <c:v>482</c:v>
                </c:pt>
                <c:pt idx="86">
                  <c:v>605</c:v>
                </c:pt>
                <c:pt idx="87">
                  <c:v>639</c:v>
                </c:pt>
                <c:pt idx="88">
                  <c:v>734</c:v>
                </c:pt>
                <c:pt idx="89">
                  <c:v>162</c:v>
                </c:pt>
                <c:pt idx="90">
                  <c:v>506</c:v>
                </c:pt>
                <c:pt idx="91">
                  <c:v>656</c:v>
                </c:pt>
                <c:pt idx="92">
                  <c:v>757</c:v>
                </c:pt>
                <c:pt idx="93">
                  <c:v>874</c:v>
                </c:pt>
                <c:pt idx="94">
                  <c:v>935</c:v>
                </c:pt>
                <c:pt idx="95">
                  <c:v>233</c:v>
                </c:pt>
                <c:pt idx="96">
                  <c:v>120</c:v>
                </c:pt>
                <c:pt idx="97">
                  <c:v>68</c:v>
                </c:pt>
                <c:pt idx="98">
                  <c:v>49</c:v>
                </c:pt>
                <c:pt idx="99">
                  <c:v>593</c:v>
                </c:pt>
                <c:pt idx="100">
                  <c:v>913</c:v>
                </c:pt>
                <c:pt idx="101">
                  <c:v>1402</c:v>
                </c:pt>
                <c:pt idx="102">
                  <c:v>1560</c:v>
                </c:pt>
                <c:pt idx="103">
                  <c:v>623</c:v>
                </c:pt>
                <c:pt idx="104">
                  <c:v>320</c:v>
                </c:pt>
                <c:pt idx="105">
                  <c:v>1680</c:v>
                </c:pt>
                <c:pt idx="106">
                  <c:v>1906</c:v>
                </c:pt>
                <c:pt idx="107">
                  <c:v>2115</c:v>
                </c:pt>
                <c:pt idx="108">
                  <c:v>2768</c:v>
                </c:pt>
                <c:pt idx="109">
                  <c:v>3195</c:v>
                </c:pt>
                <c:pt idx="110">
                  <c:v>874</c:v>
                </c:pt>
                <c:pt idx="111">
                  <c:v>485</c:v>
                </c:pt>
                <c:pt idx="112">
                  <c:v>3508</c:v>
                </c:pt>
                <c:pt idx="113">
                  <c:v>3149</c:v>
                </c:pt>
                <c:pt idx="114">
                  <c:v>3819</c:v>
                </c:pt>
                <c:pt idx="115">
                  <c:v>4230</c:v>
                </c:pt>
                <c:pt idx="116">
                  <c:v>4324</c:v>
                </c:pt>
                <c:pt idx="117">
                  <c:v>1591</c:v>
                </c:pt>
                <c:pt idx="118">
                  <c:v>1475</c:v>
                </c:pt>
                <c:pt idx="119">
                  <c:v>3333</c:v>
                </c:pt>
                <c:pt idx="120">
                  <c:v>2908</c:v>
                </c:pt>
                <c:pt idx="121">
                  <c:v>3654</c:v>
                </c:pt>
                <c:pt idx="122">
                  <c:v>3700</c:v>
                </c:pt>
                <c:pt idx="123">
                  <c:v>3947</c:v>
                </c:pt>
                <c:pt idx="124">
                  <c:v>1231</c:v>
                </c:pt>
                <c:pt idx="125">
                  <c:v>925</c:v>
                </c:pt>
                <c:pt idx="126">
                  <c:v>3169</c:v>
                </c:pt>
                <c:pt idx="127">
                  <c:v>3276</c:v>
                </c:pt>
                <c:pt idx="128">
                  <c:v>3294</c:v>
                </c:pt>
                <c:pt idx="129">
                  <c:v>3515</c:v>
                </c:pt>
                <c:pt idx="130">
                  <c:v>3939</c:v>
                </c:pt>
                <c:pt idx="131">
                  <c:v>1380</c:v>
                </c:pt>
                <c:pt idx="132">
                  <c:v>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A1F-4C03-AD17-41F4E61A8D91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Ostatní - pracovnící ve školství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Sheet1!$C$10:$EE$10</c:f>
              <c:numCache>
                <c:formatCode>General</c:formatCode>
                <c:ptCount val="1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2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1</c:v>
                </c:pt>
                <c:pt idx="53">
                  <c:v>5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2</c:v>
                </c:pt>
                <c:pt idx="58">
                  <c:v>2</c:v>
                </c:pt>
                <c:pt idx="59">
                  <c:v>29</c:v>
                </c:pt>
                <c:pt idx="60">
                  <c:v>39</c:v>
                </c:pt>
                <c:pt idx="61">
                  <c:v>24</c:v>
                </c:pt>
                <c:pt idx="62">
                  <c:v>82</c:v>
                </c:pt>
                <c:pt idx="63">
                  <c:v>1593</c:v>
                </c:pt>
                <c:pt idx="64">
                  <c:v>2698</c:v>
                </c:pt>
                <c:pt idx="65">
                  <c:v>2851</c:v>
                </c:pt>
                <c:pt idx="66">
                  <c:v>2999</c:v>
                </c:pt>
                <c:pt idx="67">
                  <c:v>2379</c:v>
                </c:pt>
                <c:pt idx="68">
                  <c:v>1167</c:v>
                </c:pt>
                <c:pt idx="69">
                  <c:v>1409</c:v>
                </c:pt>
                <c:pt idx="70">
                  <c:v>2777</c:v>
                </c:pt>
                <c:pt idx="71">
                  <c:v>3758</c:v>
                </c:pt>
                <c:pt idx="72">
                  <c:v>2999</c:v>
                </c:pt>
                <c:pt idx="73">
                  <c:v>3098</c:v>
                </c:pt>
                <c:pt idx="74">
                  <c:v>2742</c:v>
                </c:pt>
                <c:pt idx="75">
                  <c:v>1674</c:v>
                </c:pt>
                <c:pt idx="76">
                  <c:v>1085</c:v>
                </c:pt>
                <c:pt idx="77">
                  <c:v>1886</c:v>
                </c:pt>
                <c:pt idx="78">
                  <c:v>3578</c:v>
                </c:pt>
                <c:pt idx="79">
                  <c:v>2624</c:v>
                </c:pt>
                <c:pt idx="80">
                  <c:v>2541</c:v>
                </c:pt>
                <c:pt idx="81">
                  <c:v>2897</c:v>
                </c:pt>
                <c:pt idx="82">
                  <c:v>1498</c:v>
                </c:pt>
                <c:pt idx="83">
                  <c:v>465</c:v>
                </c:pt>
                <c:pt idx="84">
                  <c:v>2824</c:v>
                </c:pt>
                <c:pt idx="85">
                  <c:v>2465</c:v>
                </c:pt>
                <c:pt idx="86">
                  <c:v>2468</c:v>
                </c:pt>
                <c:pt idx="87">
                  <c:v>2485</c:v>
                </c:pt>
                <c:pt idx="88">
                  <c:v>3527</c:v>
                </c:pt>
                <c:pt idx="89">
                  <c:v>700</c:v>
                </c:pt>
                <c:pt idx="90">
                  <c:v>814</c:v>
                </c:pt>
                <c:pt idx="91">
                  <c:v>3272</c:v>
                </c:pt>
                <c:pt idx="92">
                  <c:v>4452</c:v>
                </c:pt>
                <c:pt idx="93">
                  <c:v>3782</c:v>
                </c:pt>
                <c:pt idx="94">
                  <c:v>4067</c:v>
                </c:pt>
                <c:pt idx="95">
                  <c:v>1421</c:v>
                </c:pt>
                <c:pt idx="96">
                  <c:v>1029</c:v>
                </c:pt>
                <c:pt idx="97">
                  <c:v>1063</c:v>
                </c:pt>
                <c:pt idx="98">
                  <c:v>510</c:v>
                </c:pt>
                <c:pt idx="99">
                  <c:v>3033</c:v>
                </c:pt>
                <c:pt idx="100">
                  <c:v>3808</c:v>
                </c:pt>
                <c:pt idx="101">
                  <c:v>3904</c:v>
                </c:pt>
                <c:pt idx="102">
                  <c:v>5476</c:v>
                </c:pt>
                <c:pt idx="103">
                  <c:v>3214</c:v>
                </c:pt>
                <c:pt idx="104">
                  <c:v>1842</c:v>
                </c:pt>
                <c:pt idx="105">
                  <c:v>4787</c:v>
                </c:pt>
                <c:pt idx="106">
                  <c:v>5568</c:v>
                </c:pt>
                <c:pt idx="107">
                  <c:v>4683</c:v>
                </c:pt>
                <c:pt idx="108">
                  <c:v>4910</c:v>
                </c:pt>
                <c:pt idx="109">
                  <c:v>7935</c:v>
                </c:pt>
                <c:pt idx="110">
                  <c:v>3068</c:v>
                </c:pt>
                <c:pt idx="111">
                  <c:v>2557</c:v>
                </c:pt>
                <c:pt idx="112">
                  <c:v>3869</c:v>
                </c:pt>
                <c:pt idx="113">
                  <c:v>3957</c:v>
                </c:pt>
                <c:pt idx="114">
                  <c:v>3469</c:v>
                </c:pt>
                <c:pt idx="115">
                  <c:v>3419</c:v>
                </c:pt>
                <c:pt idx="116">
                  <c:v>4996</c:v>
                </c:pt>
                <c:pt idx="117">
                  <c:v>939</c:v>
                </c:pt>
                <c:pt idx="118">
                  <c:v>840</c:v>
                </c:pt>
                <c:pt idx="119">
                  <c:v>1963</c:v>
                </c:pt>
                <c:pt idx="120">
                  <c:v>2516</c:v>
                </c:pt>
                <c:pt idx="121">
                  <c:v>2572</c:v>
                </c:pt>
                <c:pt idx="122">
                  <c:v>2412</c:v>
                </c:pt>
                <c:pt idx="123">
                  <c:v>2396</c:v>
                </c:pt>
                <c:pt idx="124">
                  <c:v>762</c:v>
                </c:pt>
                <c:pt idx="125">
                  <c:v>644</c:v>
                </c:pt>
                <c:pt idx="126">
                  <c:v>1321</c:v>
                </c:pt>
                <c:pt idx="127">
                  <c:v>1669</c:v>
                </c:pt>
                <c:pt idx="128">
                  <c:v>2124</c:v>
                </c:pt>
                <c:pt idx="129">
                  <c:v>2120</c:v>
                </c:pt>
                <c:pt idx="130">
                  <c:v>2656</c:v>
                </c:pt>
                <c:pt idx="131">
                  <c:v>1174</c:v>
                </c:pt>
                <c:pt idx="132">
                  <c:v>1057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C-4F50-9596-9DC0393EB105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Ostatní - pracovníci kritické infrastruktury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Sheet1!$C$11:$EE$11</c:f>
              <c:numCache>
                <c:formatCode>General</c:formatCode>
                <c:ptCount val="133"/>
                <c:pt idx="0">
                  <c:v>8</c:v>
                </c:pt>
                <c:pt idx="1">
                  <c:v>4</c:v>
                </c:pt>
                <c:pt idx="2" formatCode="###0">
                  <c:v>22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8</c:v>
                </c:pt>
                <c:pt idx="8">
                  <c:v>25</c:v>
                </c:pt>
                <c:pt idx="9">
                  <c:v>67</c:v>
                </c:pt>
                <c:pt idx="10">
                  <c:v>114</c:v>
                </c:pt>
                <c:pt idx="11">
                  <c:v>120</c:v>
                </c:pt>
                <c:pt idx="12">
                  <c:v>25</c:v>
                </c:pt>
                <c:pt idx="13">
                  <c:v>3</c:v>
                </c:pt>
                <c:pt idx="14">
                  <c:v>366</c:v>
                </c:pt>
                <c:pt idx="15">
                  <c:v>732</c:v>
                </c:pt>
                <c:pt idx="16">
                  <c:v>747</c:v>
                </c:pt>
                <c:pt idx="17">
                  <c:v>697</c:v>
                </c:pt>
                <c:pt idx="18">
                  <c:v>685</c:v>
                </c:pt>
                <c:pt idx="19">
                  <c:v>0</c:v>
                </c:pt>
                <c:pt idx="20">
                  <c:v>0</c:v>
                </c:pt>
                <c:pt idx="21">
                  <c:v>95</c:v>
                </c:pt>
                <c:pt idx="22">
                  <c:v>92</c:v>
                </c:pt>
                <c:pt idx="23">
                  <c:v>66</c:v>
                </c:pt>
                <c:pt idx="24">
                  <c:v>97</c:v>
                </c:pt>
                <c:pt idx="25">
                  <c:v>30</c:v>
                </c:pt>
                <c:pt idx="26">
                  <c:v>2</c:v>
                </c:pt>
                <c:pt idx="27">
                  <c:v>2</c:v>
                </c:pt>
                <c:pt idx="28">
                  <c:v>18</c:v>
                </c:pt>
                <c:pt idx="29">
                  <c:v>33</c:v>
                </c:pt>
                <c:pt idx="30">
                  <c:v>38</c:v>
                </c:pt>
                <c:pt idx="31">
                  <c:v>75</c:v>
                </c:pt>
                <c:pt idx="32">
                  <c:v>102</c:v>
                </c:pt>
                <c:pt idx="33">
                  <c:v>0</c:v>
                </c:pt>
                <c:pt idx="34">
                  <c:v>20</c:v>
                </c:pt>
                <c:pt idx="35">
                  <c:v>334</c:v>
                </c:pt>
                <c:pt idx="36">
                  <c:v>557</c:v>
                </c:pt>
                <c:pt idx="37">
                  <c:v>664</c:v>
                </c:pt>
                <c:pt idx="38">
                  <c:v>672</c:v>
                </c:pt>
                <c:pt idx="39">
                  <c:v>647</c:v>
                </c:pt>
                <c:pt idx="40">
                  <c:v>4</c:v>
                </c:pt>
                <c:pt idx="41">
                  <c:v>3</c:v>
                </c:pt>
                <c:pt idx="42">
                  <c:v>217</c:v>
                </c:pt>
                <c:pt idx="43">
                  <c:v>257</c:v>
                </c:pt>
                <c:pt idx="44">
                  <c:v>159</c:v>
                </c:pt>
                <c:pt idx="45">
                  <c:v>294</c:v>
                </c:pt>
                <c:pt idx="46">
                  <c:v>144</c:v>
                </c:pt>
                <c:pt idx="47">
                  <c:v>4</c:v>
                </c:pt>
                <c:pt idx="48">
                  <c:v>0</c:v>
                </c:pt>
                <c:pt idx="49">
                  <c:v>67</c:v>
                </c:pt>
                <c:pt idx="50">
                  <c:v>43</c:v>
                </c:pt>
                <c:pt idx="51">
                  <c:v>227</c:v>
                </c:pt>
                <c:pt idx="52">
                  <c:v>222</c:v>
                </c:pt>
                <c:pt idx="53">
                  <c:v>407</c:v>
                </c:pt>
                <c:pt idx="54">
                  <c:v>3</c:v>
                </c:pt>
                <c:pt idx="55">
                  <c:v>11</c:v>
                </c:pt>
                <c:pt idx="56">
                  <c:v>365</c:v>
                </c:pt>
                <c:pt idx="57">
                  <c:v>252</c:v>
                </c:pt>
                <c:pt idx="58">
                  <c:v>392</c:v>
                </c:pt>
                <c:pt idx="59">
                  <c:v>425</c:v>
                </c:pt>
                <c:pt idx="60">
                  <c:v>374</c:v>
                </c:pt>
                <c:pt idx="61">
                  <c:v>21</c:v>
                </c:pt>
                <c:pt idx="62">
                  <c:v>9</c:v>
                </c:pt>
                <c:pt idx="63">
                  <c:v>280</c:v>
                </c:pt>
                <c:pt idx="64">
                  <c:v>398</c:v>
                </c:pt>
                <c:pt idx="65">
                  <c:v>566</c:v>
                </c:pt>
                <c:pt idx="66">
                  <c:v>468</c:v>
                </c:pt>
                <c:pt idx="67">
                  <c:v>462</c:v>
                </c:pt>
                <c:pt idx="68">
                  <c:v>337</c:v>
                </c:pt>
                <c:pt idx="69">
                  <c:v>458</c:v>
                </c:pt>
                <c:pt idx="70">
                  <c:v>770</c:v>
                </c:pt>
                <c:pt idx="71">
                  <c:v>857</c:v>
                </c:pt>
                <c:pt idx="72">
                  <c:v>504</c:v>
                </c:pt>
                <c:pt idx="73">
                  <c:v>766</c:v>
                </c:pt>
                <c:pt idx="74">
                  <c:v>855</c:v>
                </c:pt>
                <c:pt idx="75">
                  <c:v>180</c:v>
                </c:pt>
                <c:pt idx="76">
                  <c:v>260</c:v>
                </c:pt>
                <c:pt idx="77">
                  <c:v>790</c:v>
                </c:pt>
                <c:pt idx="78">
                  <c:v>732</c:v>
                </c:pt>
                <c:pt idx="79">
                  <c:v>963</c:v>
                </c:pt>
                <c:pt idx="80">
                  <c:v>755</c:v>
                </c:pt>
                <c:pt idx="81">
                  <c:v>722</c:v>
                </c:pt>
                <c:pt idx="82">
                  <c:v>322</c:v>
                </c:pt>
                <c:pt idx="83">
                  <c:v>134</c:v>
                </c:pt>
                <c:pt idx="84">
                  <c:v>448</c:v>
                </c:pt>
                <c:pt idx="85">
                  <c:v>601</c:v>
                </c:pt>
                <c:pt idx="86">
                  <c:v>1018</c:v>
                </c:pt>
                <c:pt idx="87">
                  <c:v>1098</c:v>
                </c:pt>
                <c:pt idx="88">
                  <c:v>1044</c:v>
                </c:pt>
                <c:pt idx="89">
                  <c:v>382</c:v>
                </c:pt>
                <c:pt idx="90">
                  <c:v>69</c:v>
                </c:pt>
                <c:pt idx="91">
                  <c:v>721</c:v>
                </c:pt>
                <c:pt idx="92">
                  <c:v>1044</c:v>
                </c:pt>
                <c:pt idx="93">
                  <c:v>840</c:v>
                </c:pt>
                <c:pt idx="94">
                  <c:v>1869</c:v>
                </c:pt>
                <c:pt idx="95">
                  <c:v>850</c:v>
                </c:pt>
                <c:pt idx="96">
                  <c:v>697</c:v>
                </c:pt>
                <c:pt idx="97">
                  <c:v>213</c:v>
                </c:pt>
                <c:pt idx="98">
                  <c:v>311</c:v>
                </c:pt>
                <c:pt idx="99">
                  <c:v>894</c:v>
                </c:pt>
                <c:pt idx="100">
                  <c:v>898</c:v>
                </c:pt>
                <c:pt idx="101">
                  <c:v>1828</c:v>
                </c:pt>
                <c:pt idx="102">
                  <c:v>2555</c:v>
                </c:pt>
                <c:pt idx="103">
                  <c:v>595</c:v>
                </c:pt>
                <c:pt idx="104">
                  <c:v>291</c:v>
                </c:pt>
                <c:pt idx="105">
                  <c:v>1409</c:v>
                </c:pt>
                <c:pt idx="106">
                  <c:v>1351</c:v>
                </c:pt>
                <c:pt idx="107">
                  <c:v>1096</c:v>
                </c:pt>
                <c:pt idx="108">
                  <c:v>1540</c:v>
                </c:pt>
                <c:pt idx="109">
                  <c:v>1555</c:v>
                </c:pt>
                <c:pt idx="110">
                  <c:v>1843</c:v>
                </c:pt>
                <c:pt idx="111">
                  <c:v>664</c:v>
                </c:pt>
                <c:pt idx="112">
                  <c:v>2182</c:v>
                </c:pt>
                <c:pt idx="113">
                  <c:v>1525</c:v>
                </c:pt>
                <c:pt idx="114">
                  <c:v>1377</c:v>
                </c:pt>
                <c:pt idx="115">
                  <c:v>2545</c:v>
                </c:pt>
                <c:pt idx="116">
                  <c:v>3024</c:v>
                </c:pt>
                <c:pt idx="117">
                  <c:v>1258</c:v>
                </c:pt>
                <c:pt idx="118">
                  <c:v>383</c:v>
                </c:pt>
                <c:pt idx="119">
                  <c:v>1048</c:v>
                </c:pt>
                <c:pt idx="120">
                  <c:v>1084</c:v>
                </c:pt>
                <c:pt idx="121">
                  <c:v>1425</c:v>
                </c:pt>
                <c:pt idx="122">
                  <c:v>2966</c:v>
                </c:pt>
                <c:pt idx="123">
                  <c:v>3166</c:v>
                </c:pt>
                <c:pt idx="124">
                  <c:v>711</c:v>
                </c:pt>
                <c:pt idx="125">
                  <c:v>848</c:v>
                </c:pt>
                <c:pt idx="126">
                  <c:v>2626</c:v>
                </c:pt>
                <c:pt idx="127">
                  <c:v>2898</c:v>
                </c:pt>
                <c:pt idx="128">
                  <c:v>3159</c:v>
                </c:pt>
                <c:pt idx="129">
                  <c:v>4472</c:v>
                </c:pt>
                <c:pt idx="130">
                  <c:v>4529</c:v>
                </c:pt>
                <c:pt idx="131">
                  <c:v>1536</c:v>
                </c:pt>
                <c:pt idx="132">
                  <c:v>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27-4559-8A84-C315306330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2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073954838562487"/>
          <c:y val="1.6838992246754489E-2"/>
          <c:w val="0.20840733605663925"/>
          <c:h val="0.98316100775324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65387602612039508"/>
          <c:h val="0.8702638048354625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 ve věku 70-79 celkem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strRef>
              <c:f>List1!$C$1:$EE$1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List1!$C$2:$EE$2</c:f>
              <c:numCache>
                <c:formatCode>General</c:formatCode>
                <c:ptCount val="133"/>
                <c:pt idx="0">
                  <c:v>173</c:v>
                </c:pt>
                <c:pt idx="1">
                  <c:v>329</c:v>
                </c:pt>
                <c:pt idx="2">
                  <c:v>485</c:v>
                </c:pt>
                <c:pt idx="3">
                  <c:v>596</c:v>
                </c:pt>
                <c:pt idx="4">
                  <c:v>604</c:v>
                </c:pt>
                <c:pt idx="5">
                  <c:v>644</c:v>
                </c:pt>
                <c:pt idx="6">
                  <c:v>673</c:v>
                </c:pt>
                <c:pt idx="7">
                  <c:v>804</c:v>
                </c:pt>
                <c:pt idx="8">
                  <c:v>953</c:v>
                </c:pt>
                <c:pt idx="9">
                  <c:v>1190</c:v>
                </c:pt>
                <c:pt idx="10">
                  <c:v>1643</c:v>
                </c:pt>
                <c:pt idx="11">
                  <c:v>2149</c:v>
                </c:pt>
                <c:pt idx="12">
                  <c:v>2328</c:v>
                </c:pt>
                <c:pt idx="13">
                  <c:v>2479</c:v>
                </c:pt>
                <c:pt idx="14">
                  <c:v>2933</c:v>
                </c:pt>
                <c:pt idx="15">
                  <c:v>3831</c:v>
                </c:pt>
                <c:pt idx="16">
                  <c:v>5031</c:v>
                </c:pt>
                <c:pt idx="17">
                  <c:v>6449</c:v>
                </c:pt>
                <c:pt idx="18">
                  <c:v>7681</c:v>
                </c:pt>
                <c:pt idx="19">
                  <c:v>8035</c:v>
                </c:pt>
                <c:pt idx="20">
                  <c:v>8260</c:v>
                </c:pt>
                <c:pt idx="21">
                  <c:v>9247</c:v>
                </c:pt>
                <c:pt idx="22">
                  <c:v>10233</c:v>
                </c:pt>
                <c:pt idx="23">
                  <c:v>11351</c:v>
                </c:pt>
                <c:pt idx="24">
                  <c:v>12499</c:v>
                </c:pt>
                <c:pt idx="25">
                  <c:v>13354</c:v>
                </c:pt>
                <c:pt idx="26">
                  <c:v>13563</c:v>
                </c:pt>
                <c:pt idx="27">
                  <c:v>13696</c:v>
                </c:pt>
                <c:pt idx="28">
                  <c:v>14226</c:v>
                </c:pt>
                <c:pt idx="29">
                  <c:v>14864</c:v>
                </c:pt>
                <c:pt idx="30">
                  <c:v>15446</c:v>
                </c:pt>
                <c:pt idx="31">
                  <c:v>16051</c:v>
                </c:pt>
                <c:pt idx="32">
                  <c:v>16696</c:v>
                </c:pt>
                <c:pt idx="33">
                  <c:v>16829</c:v>
                </c:pt>
                <c:pt idx="34">
                  <c:v>16976</c:v>
                </c:pt>
                <c:pt idx="35">
                  <c:v>17593</c:v>
                </c:pt>
                <c:pt idx="36">
                  <c:v>18446</c:v>
                </c:pt>
                <c:pt idx="37">
                  <c:v>19587</c:v>
                </c:pt>
                <c:pt idx="38">
                  <c:v>20914</c:v>
                </c:pt>
                <c:pt idx="39">
                  <c:v>22055</c:v>
                </c:pt>
                <c:pt idx="40">
                  <c:v>22213</c:v>
                </c:pt>
                <c:pt idx="41">
                  <c:v>22380</c:v>
                </c:pt>
                <c:pt idx="42">
                  <c:v>23322</c:v>
                </c:pt>
                <c:pt idx="43">
                  <c:v>24446</c:v>
                </c:pt>
                <c:pt idx="44">
                  <c:v>25757</c:v>
                </c:pt>
                <c:pt idx="45">
                  <c:v>27469</c:v>
                </c:pt>
                <c:pt idx="46">
                  <c:v>28926</c:v>
                </c:pt>
                <c:pt idx="47">
                  <c:v>29260</c:v>
                </c:pt>
                <c:pt idx="48">
                  <c:v>29345</c:v>
                </c:pt>
                <c:pt idx="49">
                  <c:v>30293</c:v>
                </c:pt>
                <c:pt idx="50">
                  <c:v>31505</c:v>
                </c:pt>
                <c:pt idx="51">
                  <c:v>32768</c:v>
                </c:pt>
                <c:pt idx="52">
                  <c:v>34118</c:v>
                </c:pt>
                <c:pt idx="53">
                  <c:v>35390</c:v>
                </c:pt>
                <c:pt idx="54">
                  <c:v>35521</c:v>
                </c:pt>
                <c:pt idx="55">
                  <c:v>35584</c:v>
                </c:pt>
                <c:pt idx="56">
                  <c:v>36450</c:v>
                </c:pt>
                <c:pt idx="57">
                  <c:v>37491</c:v>
                </c:pt>
                <c:pt idx="58">
                  <c:v>38904</c:v>
                </c:pt>
                <c:pt idx="59">
                  <c:v>40563</c:v>
                </c:pt>
                <c:pt idx="60">
                  <c:v>42522</c:v>
                </c:pt>
                <c:pt idx="61">
                  <c:v>42835</c:v>
                </c:pt>
                <c:pt idx="62">
                  <c:v>42977</c:v>
                </c:pt>
                <c:pt idx="63">
                  <c:v>45626</c:v>
                </c:pt>
                <c:pt idx="64">
                  <c:v>50989</c:v>
                </c:pt>
                <c:pt idx="65">
                  <c:v>60111</c:v>
                </c:pt>
                <c:pt idx="66">
                  <c:v>72399</c:v>
                </c:pt>
                <c:pt idx="67">
                  <c:v>84377</c:v>
                </c:pt>
                <c:pt idx="68">
                  <c:v>89257</c:v>
                </c:pt>
                <c:pt idx="69">
                  <c:v>93886</c:v>
                </c:pt>
                <c:pt idx="70">
                  <c:v>107949</c:v>
                </c:pt>
                <c:pt idx="71">
                  <c:v>125412</c:v>
                </c:pt>
                <c:pt idx="72">
                  <c:v>148055</c:v>
                </c:pt>
                <c:pt idx="73">
                  <c:v>172943</c:v>
                </c:pt>
                <c:pt idx="74">
                  <c:v>195308</c:v>
                </c:pt>
                <c:pt idx="75">
                  <c:v>205793</c:v>
                </c:pt>
                <c:pt idx="76">
                  <c:v>213415</c:v>
                </c:pt>
                <c:pt idx="77">
                  <c:v>231189</c:v>
                </c:pt>
                <c:pt idx="78">
                  <c:v>253970</c:v>
                </c:pt>
                <c:pt idx="79">
                  <c:v>277209</c:v>
                </c:pt>
                <c:pt idx="80">
                  <c:v>300839</c:v>
                </c:pt>
                <c:pt idx="81">
                  <c:v>320532</c:v>
                </c:pt>
                <c:pt idx="82">
                  <c:v>329805</c:v>
                </c:pt>
                <c:pt idx="83">
                  <c:v>334655</c:v>
                </c:pt>
                <c:pt idx="84">
                  <c:v>350358</c:v>
                </c:pt>
                <c:pt idx="85">
                  <c:v>367902</c:v>
                </c:pt>
                <c:pt idx="86">
                  <c:v>386643</c:v>
                </c:pt>
                <c:pt idx="87">
                  <c:v>405107</c:v>
                </c:pt>
                <c:pt idx="88">
                  <c:v>421405</c:v>
                </c:pt>
                <c:pt idx="89">
                  <c:v>428439</c:v>
                </c:pt>
                <c:pt idx="90">
                  <c:v>432639</c:v>
                </c:pt>
                <c:pt idx="91">
                  <c:v>449657</c:v>
                </c:pt>
                <c:pt idx="92">
                  <c:v>470611</c:v>
                </c:pt>
                <c:pt idx="93">
                  <c:v>494020</c:v>
                </c:pt>
                <c:pt idx="94">
                  <c:v>521771</c:v>
                </c:pt>
                <c:pt idx="95">
                  <c:v>532082</c:v>
                </c:pt>
                <c:pt idx="96">
                  <c:v>539441</c:v>
                </c:pt>
                <c:pt idx="97">
                  <c:v>545244</c:v>
                </c:pt>
                <c:pt idx="98">
                  <c:v>550416</c:v>
                </c:pt>
                <c:pt idx="99">
                  <c:v>573361</c:v>
                </c:pt>
                <c:pt idx="100">
                  <c:v>596746</c:v>
                </c:pt>
                <c:pt idx="101">
                  <c:v>635444</c:v>
                </c:pt>
                <c:pt idx="102">
                  <c:v>670661</c:v>
                </c:pt>
                <c:pt idx="103">
                  <c:v>687904</c:v>
                </c:pt>
                <c:pt idx="104">
                  <c:v>699918</c:v>
                </c:pt>
                <c:pt idx="105">
                  <c:v>735308</c:v>
                </c:pt>
                <c:pt idx="106">
                  <c:v>768177</c:v>
                </c:pt>
                <c:pt idx="107">
                  <c:v>804282</c:v>
                </c:pt>
                <c:pt idx="108">
                  <c:v>839713</c:v>
                </c:pt>
                <c:pt idx="109">
                  <c:v>867608</c:v>
                </c:pt>
                <c:pt idx="110">
                  <c:v>877175</c:v>
                </c:pt>
                <c:pt idx="111">
                  <c:v>884813</c:v>
                </c:pt>
                <c:pt idx="112">
                  <c:v>905033</c:v>
                </c:pt>
                <c:pt idx="113">
                  <c:v>924482</c:v>
                </c:pt>
                <c:pt idx="114">
                  <c:v>941252</c:v>
                </c:pt>
                <c:pt idx="115">
                  <c:v>960335</c:v>
                </c:pt>
                <c:pt idx="116">
                  <c:v>974120</c:v>
                </c:pt>
                <c:pt idx="117">
                  <c:v>980045</c:v>
                </c:pt>
                <c:pt idx="118">
                  <c:v>983843</c:v>
                </c:pt>
                <c:pt idx="119">
                  <c:v>994360</c:v>
                </c:pt>
                <c:pt idx="120">
                  <c:v>1006931</c:v>
                </c:pt>
                <c:pt idx="121">
                  <c:v>1020398</c:v>
                </c:pt>
                <c:pt idx="122">
                  <c:v>1034622</c:v>
                </c:pt>
                <c:pt idx="123">
                  <c:v>1044175</c:v>
                </c:pt>
                <c:pt idx="124">
                  <c:v>1047660</c:v>
                </c:pt>
                <c:pt idx="125">
                  <c:v>1050140</c:v>
                </c:pt>
                <c:pt idx="126">
                  <c:v>1057508</c:v>
                </c:pt>
                <c:pt idx="127">
                  <c:v>1066924</c:v>
                </c:pt>
                <c:pt idx="128">
                  <c:v>1076991</c:v>
                </c:pt>
                <c:pt idx="129">
                  <c:v>1087527</c:v>
                </c:pt>
                <c:pt idx="130">
                  <c:v>1095508</c:v>
                </c:pt>
                <c:pt idx="131">
                  <c:v>1097853</c:v>
                </c:pt>
                <c:pt idx="132">
                  <c:v>1099557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Osoby ve věku 60-69 celkem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List1!$C$3:$EE$3</c:f>
              <c:numCache>
                <c:formatCode>General</c:formatCode>
                <c:ptCount val="133"/>
                <c:pt idx="0">
                  <c:v>494</c:v>
                </c:pt>
                <c:pt idx="1">
                  <c:v>919</c:v>
                </c:pt>
                <c:pt idx="2">
                  <c:v>1379</c:v>
                </c:pt>
                <c:pt idx="3">
                  <c:v>1527</c:v>
                </c:pt>
                <c:pt idx="4">
                  <c:v>1562</c:v>
                </c:pt>
                <c:pt idx="5">
                  <c:v>1719</c:v>
                </c:pt>
                <c:pt idx="6">
                  <c:v>1824</c:v>
                </c:pt>
                <c:pt idx="7">
                  <c:v>2308</c:v>
                </c:pt>
                <c:pt idx="8">
                  <c:v>2871</c:v>
                </c:pt>
                <c:pt idx="9">
                  <c:v>3617</c:v>
                </c:pt>
                <c:pt idx="10">
                  <c:v>4658</c:v>
                </c:pt>
                <c:pt idx="11">
                  <c:v>5855</c:v>
                </c:pt>
                <c:pt idx="12">
                  <c:v>6182</c:v>
                </c:pt>
                <c:pt idx="13">
                  <c:v>6454</c:v>
                </c:pt>
                <c:pt idx="14">
                  <c:v>7709</c:v>
                </c:pt>
                <c:pt idx="15">
                  <c:v>9435</c:v>
                </c:pt>
                <c:pt idx="16">
                  <c:v>11160</c:v>
                </c:pt>
                <c:pt idx="17">
                  <c:v>13162</c:v>
                </c:pt>
                <c:pt idx="18">
                  <c:v>15091</c:v>
                </c:pt>
                <c:pt idx="19">
                  <c:v>15439</c:v>
                </c:pt>
                <c:pt idx="20">
                  <c:v>15692</c:v>
                </c:pt>
                <c:pt idx="21">
                  <c:v>17309</c:v>
                </c:pt>
                <c:pt idx="22">
                  <c:v>18944</c:v>
                </c:pt>
                <c:pt idx="23">
                  <c:v>20606</c:v>
                </c:pt>
                <c:pt idx="24">
                  <c:v>22041</c:v>
                </c:pt>
                <c:pt idx="25">
                  <c:v>23084</c:v>
                </c:pt>
                <c:pt idx="26">
                  <c:v>23337</c:v>
                </c:pt>
                <c:pt idx="27">
                  <c:v>23525</c:v>
                </c:pt>
                <c:pt idx="28">
                  <c:v>24491</c:v>
                </c:pt>
                <c:pt idx="29">
                  <c:v>25770</c:v>
                </c:pt>
                <c:pt idx="30">
                  <c:v>26885</c:v>
                </c:pt>
                <c:pt idx="31">
                  <c:v>28119</c:v>
                </c:pt>
                <c:pt idx="32">
                  <c:v>29508</c:v>
                </c:pt>
                <c:pt idx="33">
                  <c:v>29742</c:v>
                </c:pt>
                <c:pt idx="34">
                  <c:v>29956</c:v>
                </c:pt>
                <c:pt idx="35">
                  <c:v>31256</c:v>
                </c:pt>
                <c:pt idx="36">
                  <c:v>32887</c:v>
                </c:pt>
                <c:pt idx="37">
                  <c:v>34609</c:v>
                </c:pt>
                <c:pt idx="38">
                  <c:v>36586</c:v>
                </c:pt>
                <c:pt idx="39">
                  <c:v>38457</c:v>
                </c:pt>
                <c:pt idx="40">
                  <c:v>38714</c:v>
                </c:pt>
                <c:pt idx="41">
                  <c:v>38902</c:v>
                </c:pt>
                <c:pt idx="42">
                  <c:v>40431</c:v>
                </c:pt>
                <c:pt idx="43">
                  <c:v>41986</c:v>
                </c:pt>
                <c:pt idx="44">
                  <c:v>43655</c:v>
                </c:pt>
                <c:pt idx="45">
                  <c:v>45609</c:v>
                </c:pt>
                <c:pt idx="46">
                  <c:v>47280</c:v>
                </c:pt>
                <c:pt idx="47">
                  <c:v>47558</c:v>
                </c:pt>
                <c:pt idx="48">
                  <c:v>47678</c:v>
                </c:pt>
                <c:pt idx="49">
                  <c:v>48774</c:v>
                </c:pt>
                <c:pt idx="50">
                  <c:v>49970</c:v>
                </c:pt>
                <c:pt idx="51">
                  <c:v>51235</c:v>
                </c:pt>
                <c:pt idx="52">
                  <c:v>52845</c:v>
                </c:pt>
                <c:pt idx="53">
                  <c:v>54090</c:v>
                </c:pt>
                <c:pt idx="54">
                  <c:v>54257</c:v>
                </c:pt>
                <c:pt idx="55">
                  <c:v>54330</c:v>
                </c:pt>
                <c:pt idx="56">
                  <c:v>55339</c:v>
                </c:pt>
                <c:pt idx="57">
                  <c:v>56644</c:v>
                </c:pt>
                <c:pt idx="58">
                  <c:v>58179</c:v>
                </c:pt>
                <c:pt idx="59">
                  <c:v>59824</c:v>
                </c:pt>
                <c:pt idx="60">
                  <c:v>61487</c:v>
                </c:pt>
                <c:pt idx="61">
                  <c:v>61657</c:v>
                </c:pt>
                <c:pt idx="62">
                  <c:v>61847</c:v>
                </c:pt>
                <c:pt idx="63">
                  <c:v>64311</c:v>
                </c:pt>
                <c:pt idx="64">
                  <c:v>68465</c:v>
                </c:pt>
                <c:pt idx="65">
                  <c:v>72414</c:v>
                </c:pt>
                <c:pt idx="66">
                  <c:v>76680</c:v>
                </c:pt>
                <c:pt idx="67">
                  <c:v>79973</c:v>
                </c:pt>
                <c:pt idx="68">
                  <c:v>81361</c:v>
                </c:pt>
                <c:pt idx="69">
                  <c:v>82681</c:v>
                </c:pt>
                <c:pt idx="70">
                  <c:v>85701</c:v>
                </c:pt>
                <c:pt idx="71">
                  <c:v>89198</c:v>
                </c:pt>
                <c:pt idx="72">
                  <c:v>92602</c:v>
                </c:pt>
                <c:pt idx="73">
                  <c:v>96552</c:v>
                </c:pt>
                <c:pt idx="74">
                  <c:v>100112</c:v>
                </c:pt>
                <c:pt idx="75">
                  <c:v>101169</c:v>
                </c:pt>
                <c:pt idx="76">
                  <c:v>101869</c:v>
                </c:pt>
                <c:pt idx="77">
                  <c:v>104365</c:v>
                </c:pt>
                <c:pt idx="78">
                  <c:v>107848</c:v>
                </c:pt>
                <c:pt idx="79">
                  <c:v>111232</c:v>
                </c:pt>
                <c:pt idx="80">
                  <c:v>114628</c:v>
                </c:pt>
                <c:pt idx="81">
                  <c:v>118601</c:v>
                </c:pt>
                <c:pt idx="82">
                  <c:v>119489</c:v>
                </c:pt>
                <c:pt idx="83">
                  <c:v>119854</c:v>
                </c:pt>
                <c:pt idx="84">
                  <c:v>123245</c:v>
                </c:pt>
                <c:pt idx="85">
                  <c:v>126994</c:v>
                </c:pt>
                <c:pt idx="86">
                  <c:v>131465</c:v>
                </c:pt>
                <c:pt idx="87">
                  <c:v>135914</c:v>
                </c:pt>
                <c:pt idx="88">
                  <c:v>140496</c:v>
                </c:pt>
                <c:pt idx="89">
                  <c:v>141560</c:v>
                </c:pt>
                <c:pt idx="90">
                  <c:v>142639</c:v>
                </c:pt>
                <c:pt idx="91">
                  <c:v>147605</c:v>
                </c:pt>
                <c:pt idx="92">
                  <c:v>153191</c:v>
                </c:pt>
                <c:pt idx="93">
                  <c:v>158690</c:v>
                </c:pt>
                <c:pt idx="94">
                  <c:v>165005</c:v>
                </c:pt>
                <c:pt idx="95">
                  <c:v>166794</c:v>
                </c:pt>
                <c:pt idx="96">
                  <c:v>168116</c:v>
                </c:pt>
                <c:pt idx="97">
                  <c:v>168960</c:v>
                </c:pt>
                <c:pt idx="98">
                  <c:v>169758</c:v>
                </c:pt>
                <c:pt idx="99">
                  <c:v>174364</c:v>
                </c:pt>
                <c:pt idx="100">
                  <c:v>179507</c:v>
                </c:pt>
                <c:pt idx="101">
                  <c:v>187178</c:v>
                </c:pt>
                <c:pt idx="102">
                  <c:v>195337</c:v>
                </c:pt>
                <c:pt idx="103">
                  <c:v>198429</c:v>
                </c:pt>
                <c:pt idx="104">
                  <c:v>200177</c:v>
                </c:pt>
                <c:pt idx="105">
                  <c:v>208758</c:v>
                </c:pt>
                <c:pt idx="106">
                  <c:v>217180</c:v>
                </c:pt>
                <c:pt idx="107">
                  <c:v>227353</c:v>
                </c:pt>
                <c:pt idx="108">
                  <c:v>242112</c:v>
                </c:pt>
                <c:pt idx="109">
                  <c:v>256440</c:v>
                </c:pt>
                <c:pt idx="110">
                  <c:v>262295</c:v>
                </c:pt>
                <c:pt idx="111">
                  <c:v>265976</c:v>
                </c:pt>
                <c:pt idx="112">
                  <c:v>285371</c:v>
                </c:pt>
                <c:pt idx="113">
                  <c:v>305373</c:v>
                </c:pt>
                <c:pt idx="114">
                  <c:v>331432</c:v>
                </c:pt>
                <c:pt idx="115">
                  <c:v>362092</c:v>
                </c:pt>
                <c:pt idx="116">
                  <c:v>386804</c:v>
                </c:pt>
                <c:pt idx="117">
                  <c:v>396888</c:v>
                </c:pt>
                <c:pt idx="118">
                  <c:v>406309</c:v>
                </c:pt>
                <c:pt idx="119">
                  <c:v>438826</c:v>
                </c:pt>
                <c:pt idx="120">
                  <c:v>472137</c:v>
                </c:pt>
                <c:pt idx="121">
                  <c:v>512686</c:v>
                </c:pt>
                <c:pt idx="122">
                  <c:v>555772</c:v>
                </c:pt>
                <c:pt idx="123">
                  <c:v>592572</c:v>
                </c:pt>
                <c:pt idx="124">
                  <c:v>603113</c:v>
                </c:pt>
                <c:pt idx="125">
                  <c:v>613587</c:v>
                </c:pt>
                <c:pt idx="126">
                  <c:v>647656</c:v>
                </c:pt>
                <c:pt idx="127">
                  <c:v>677448</c:v>
                </c:pt>
                <c:pt idx="128">
                  <c:v>709292</c:v>
                </c:pt>
                <c:pt idx="129">
                  <c:v>739140</c:v>
                </c:pt>
                <c:pt idx="130">
                  <c:v>765120</c:v>
                </c:pt>
                <c:pt idx="131">
                  <c:v>773268</c:v>
                </c:pt>
                <c:pt idx="132">
                  <c:v>779809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Osoby ve věku 80+ celkem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List1!$C$4:$EE$4</c:f>
              <c:numCache>
                <c:formatCode>General</c:formatCode>
                <c:ptCount val="133"/>
                <c:pt idx="0">
                  <c:v>124</c:v>
                </c:pt>
                <c:pt idx="1">
                  <c:v>404</c:v>
                </c:pt>
                <c:pt idx="2">
                  <c:v>598</c:v>
                </c:pt>
                <c:pt idx="3">
                  <c:v>716</c:v>
                </c:pt>
                <c:pt idx="4">
                  <c:v>719</c:v>
                </c:pt>
                <c:pt idx="5">
                  <c:v>731</c:v>
                </c:pt>
                <c:pt idx="6">
                  <c:v>734</c:v>
                </c:pt>
                <c:pt idx="7">
                  <c:v>764</c:v>
                </c:pt>
                <c:pt idx="8">
                  <c:v>805</c:v>
                </c:pt>
                <c:pt idx="9">
                  <c:v>872</c:v>
                </c:pt>
                <c:pt idx="10">
                  <c:v>1275</c:v>
                </c:pt>
                <c:pt idx="11">
                  <c:v>2134</c:v>
                </c:pt>
                <c:pt idx="12">
                  <c:v>2320</c:v>
                </c:pt>
                <c:pt idx="13">
                  <c:v>2427</c:v>
                </c:pt>
                <c:pt idx="14">
                  <c:v>3061</c:v>
                </c:pt>
                <c:pt idx="15">
                  <c:v>4718</c:v>
                </c:pt>
                <c:pt idx="16">
                  <c:v>6419</c:v>
                </c:pt>
                <c:pt idx="17">
                  <c:v>8705</c:v>
                </c:pt>
                <c:pt idx="18">
                  <c:v>10993</c:v>
                </c:pt>
                <c:pt idx="19">
                  <c:v>12501</c:v>
                </c:pt>
                <c:pt idx="20">
                  <c:v>14151</c:v>
                </c:pt>
                <c:pt idx="21">
                  <c:v>18854</c:v>
                </c:pt>
                <c:pt idx="22">
                  <c:v>24560</c:v>
                </c:pt>
                <c:pt idx="23">
                  <c:v>31089</c:v>
                </c:pt>
                <c:pt idx="24">
                  <c:v>39376</c:v>
                </c:pt>
                <c:pt idx="25">
                  <c:v>48304</c:v>
                </c:pt>
                <c:pt idx="26">
                  <c:v>50771</c:v>
                </c:pt>
                <c:pt idx="27">
                  <c:v>52606</c:v>
                </c:pt>
                <c:pt idx="28">
                  <c:v>58755</c:v>
                </c:pt>
                <c:pt idx="29">
                  <c:v>65116</c:v>
                </c:pt>
                <c:pt idx="30">
                  <c:v>70609</c:v>
                </c:pt>
                <c:pt idx="31">
                  <c:v>75247</c:v>
                </c:pt>
                <c:pt idx="32">
                  <c:v>79585</c:v>
                </c:pt>
                <c:pt idx="33">
                  <c:v>80213</c:v>
                </c:pt>
                <c:pt idx="34">
                  <c:v>80872</c:v>
                </c:pt>
                <c:pt idx="35">
                  <c:v>83805</c:v>
                </c:pt>
                <c:pt idx="36">
                  <c:v>87130</c:v>
                </c:pt>
                <c:pt idx="37">
                  <c:v>90723</c:v>
                </c:pt>
                <c:pt idx="38">
                  <c:v>95492</c:v>
                </c:pt>
                <c:pt idx="39">
                  <c:v>100235</c:v>
                </c:pt>
                <c:pt idx="40">
                  <c:v>102014</c:v>
                </c:pt>
                <c:pt idx="41">
                  <c:v>104119</c:v>
                </c:pt>
                <c:pt idx="42">
                  <c:v>110163</c:v>
                </c:pt>
                <c:pt idx="43">
                  <c:v>117687</c:v>
                </c:pt>
                <c:pt idx="44">
                  <c:v>126395</c:v>
                </c:pt>
                <c:pt idx="45">
                  <c:v>137561</c:v>
                </c:pt>
                <c:pt idx="46">
                  <c:v>148935</c:v>
                </c:pt>
                <c:pt idx="47">
                  <c:v>151833</c:v>
                </c:pt>
                <c:pt idx="48">
                  <c:v>153621</c:v>
                </c:pt>
                <c:pt idx="49">
                  <c:v>162501</c:v>
                </c:pt>
                <c:pt idx="50">
                  <c:v>173058</c:v>
                </c:pt>
                <c:pt idx="51">
                  <c:v>183175</c:v>
                </c:pt>
                <c:pt idx="52">
                  <c:v>194920</c:v>
                </c:pt>
                <c:pt idx="53">
                  <c:v>206010</c:v>
                </c:pt>
                <c:pt idx="54">
                  <c:v>208185</c:v>
                </c:pt>
                <c:pt idx="55">
                  <c:v>209811</c:v>
                </c:pt>
                <c:pt idx="56">
                  <c:v>219790</c:v>
                </c:pt>
                <c:pt idx="57">
                  <c:v>231723</c:v>
                </c:pt>
                <c:pt idx="58">
                  <c:v>242854</c:v>
                </c:pt>
                <c:pt idx="59">
                  <c:v>256136</c:v>
                </c:pt>
                <c:pt idx="60">
                  <c:v>267467</c:v>
                </c:pt>
                <c:pt idx="61">
                  <c:v>269676</c:v>
                </c:pt>
                <c:pt idx="62">
                  <c:v>271328</c:v>
                </c:pt>
                <c:pt idx="63">
                  <c:v>281202</c:v>
                </c:pt>
                <c:pt idx="64">
                  <c:v>290930</c:v>
                </c:pt>
                <c:pt idx="65">
                  <c:v>301116</c:v>
                </c:pt>
                <c:pt idx="66">
                  <c:v>311692</c:v>
                </c:pt>
                <c:pt idx="67">
                  <c:v>320315</c:v>
                </c:pt>
                <c:pt idx="68">
                  <c:v>322805</c:v>
                </c:pt>
                <c:pt idx="69">
                  <c:v>325015</c:v>
                </c:pt>
                <c:pt idx="70">
                  <c:v>332659</c:v>
                </c:pt>
                <c:pt idx="71">
                  <c:v>341954</c:v>
                </c:pt>
                <c:pt idx="72">
                  <c:v>351960</c:v>
                </c:pt>
                <c:pt idx="73">
                  <c:v>362443</c:v>
                </c:pt>
                <c:pt idx="74">
                  <c:v>370769</c:v>
                </c:pt>
                <c:pt idx="75">
                  <c:v>373106</c:v>
                </c:pt>
                <c:pt idx="76">
                  <c:v>374750</c:v>
                </c:pt>
                <c:pt idx="77">
                  <c:v>382205</c:v>
                </c:pt>
                <c:pt idx="78">
                  <c:v>392145</c:v>
                </c:pt>
                <c:pt idx="79">
                  <c:v>401598</c:v>
                </c:pt>
                <c:pt idx="80">
                  <c:v>412920</c:v>
                </c:pt>
                <c:pt idx="81">
                  <c:v>423748</c:v>
                </c:pt>
                <c:pt idx="82">
                  <c:v>426104</c:v>
                </c:pt>
                <c:pt idx="83">
                  <c:v>427712</c:v>
                </c:pt>
                <c:pt idx="84">
                  <c:v>435377</c:v>
                </c:pt>
                <c:pt idx="85">
                  <c:v>443200</c:v>
                </c:pt>
                <c:pt idx="86">
                  <c:v>451097</c:v>
                </c:pt>
                <c:pt idx="87">
                  <c:v>460781</c:v>
                </c:pt>
                <c:pt idx="88">
                  <c:v>468459</c:v>
                </c:pt>
                <c:pt idx="89">
                  <c:v>470298</c:v>
                </c:pt>
                <c:pt idx="90">
                  <c:v>471626</c:v>
                </c:pt>
                <c:pt idx="91">
                  <c:v>478089</c:v>
                </c:pt>
                <c:pt idx="92">
                  <c:v>484392</c:v>
                </c:pt>
                <c:pt idx="93">
                  <c:v>491289</c:v>
                </c:pt>
                <c:pt idx="94">
                  <c:v>498461</c:v>
                </c:pt>
                <c:pt idx="95">
                  <c:v>500492</c:v>
                </c:pt>
                <c:pt idx="96">
                  <c:v>501970</c:v>
                </c:pt>
                <c:pt idx="97">
                  <c:v>503299</c:v>
                </c:pt>
                <c:pt idx="98">
                  <c:v>504200</c:v>
                </c:pt>
                <c:pt idx="99">
                  <c:v>508543</c:v>
                </c:pt>
                <c:pt idx="100">
                  <c:v>512886</c:v>
                </c:pt>
                <c:pt idx="101">
                  <c:v>518904</c:v>
                </c:pt>
                <c:pt idx="102">
                  <c:v>523822</c:v>
                </c:pt>
                <c:pt idx="103">
                  <c:v>525587</c:v>
                </c:pt>
                <c:pt idx="104">
                  <c:v>526644</c:v>
                </c:pt>
                <c:pt idx="105">
                  <c:v>529999</c:v>
                </c:pt>
                <c:pt idx="106">
                  <c:v>533528</c:v>
                </c:pt>
                <c:pt idx="107">
                  <c:v>536894</c:v>
                </c:pt>
                <c:pt idx="108">
                  <c:v>540887</c:v>
                </c:pt>
                <c:pt idx="109">
                  <c:v>544159</c:v>
                </c:pt>
                <c:pt idx="110">
                  <c:v>544866</c:v>
                </c:pt>
                <c:pt idx="111">
                  <c:v>545401</c:v>
                </c:pt>
                <c:pt idx="112">
                  <c:v>547696</c:v>
                </c:pt>
                <c:pt idx="113">
                  <c:v>550081</c:v>
                </c:pt>
                <c:pt idx="114">
                  <c:v>552335</c:v>
                </c:pt>
                <c:pt idx="115">
                  <c:v>554892</c:v>
                </c:pt>
                <c:pt idx="116">
                  <c:v>556725</c:v>
                </c:pt>
                <c:pt idx="117">
                  <c:v>557283</c:v>
                </c:pt>
                <c:pt idx="118">
                  <c:v>557615</c:v>
                </c:pt>
                <c:pt idx="119">
                  <c:v>559093</c:v>
                </c:pt>
                <c:pt idx="120">
                  <c:v>560742</c:v>
                </c:pt>
                <c:pt idx="121">
                  <c:v>562670</c:v>
                </c:pt>
                <c:pt idx="122">
                  <c:v>564918</c:v>
                </c:pt>
                <c:pt idx="123">
                  <c:v>566318</c:v>
                </c:pt>
                <c:pt idx="124">
                  <c:v>566665</c:v>
                </c:pt>
                <c:pt idx="125">
                  <c:v>567008</c:v>
                </c:pt>
                <c:pt idx="126">
                  <c:v>568136</c:v>
                </c:pt>
                <c:pt idx="127">
                  <c:v>569855</c:v>
                </c:pt>
                <c:pt idx="128">
                  <c:v>571701</c:v>
                </c:pt>
                <c:pt idx="129">
                  <c:v>573902</c:v>
                </c:pt>
                <c:pt idx="130">
                  <c:v>575642</c:v>
                </c:pt>
                <c:pt idx="131">
                  <c:v>576003</c:v>
                </c:pt>
                <c:pt idx="132">
                  <c:v>576361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Zdravotničtí pracovníci / ochrana veřejného zdraví celkem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List1!$C$5:$EE$5</c:f>
              <c:numCache>
                <c:formatCode>General</c:formatCode>
                <c:ptCount val="133"/>
                <c:pt idx="0">
                  <c:v>3089</c:v>
                </c:pt>
                <c:pt idx="1">
                  <c:v>5938</c:v>
                </c:pt>
                <c:pt idx="2">
                  <c:v>8824</c:v>
                </c:pt>
                <c:pt idx="3">
                  <c:v>9802</c:v>
                </c:pt>
                <c:pt idx="4">
                  <c:v>10047</c:v>
                </c:pt>
                <c:pt idx="5">
                  <c:v>11248</c:v>
                </c:pt>
                <c:pt idx="6">
                  <c:v>12117</c:v>
                </c:pt>
                <c:pt idx="7">
                  <c:v>15413</c:v>
                </c:pt>
                <c:pt idx="8">
                  <c:v>19590</c:v>
                </c:pt>
                <c:pt idx="9">
                  <c:v>24888</c:v>
                </c:pt>
                <c:pt idx="10">
                  <c:v>31355</c:v>
                </c:pt>
                <c:pt idx="11">
                  <c:v>38687</c:v>
                </c:pt>
                <c:pt idx="12">
                  <c:v>40007</c:v>
                </c:pt>
                <c:pt idx="13">
                  <c:v>41177</c:v>
                </c:pt>
                <c:pt idx="14">
                  <c:v>48525</c:v>
                </c:pt>
                <c:pt idx="15">
                  <c:v>57106</c:v>
                </c:pt>
                <c:pt idx="16">
                  <c:v>64613</c:v>
                </c:pt>
                <c:pt idx="17">
                  <c:v>72605</c:v>
                </c:pt>
                <c:pt idx="18">
                  <c:v>79564</c:v>
                </c:pt>
                <c:pt idx="19">
                  <c:v>80665</c:v>
                </c:pt>
                <c:pt idx="20">
                  <c:v>81877</c:v>
                </c:pt>
                <c:pt idx="21">
                  <c:v>88645</c:v>
                </c:pt>
                <c:pt idx="22">
                  <c:v>95145</c:v>
                </c:pt>
                <c:pt idx="23">
                  <c:v>101501</c:v>
                </c:pt>
                <c:pt idx="24">
                  <c:v>107102</c:v>
                </c:pt>
                <c:pt idx="25">
                  <c:v>111349</c:v>
                </c:pt>
                <c:pt idx="26">
                  <c:v>112729</c:v>
                </c:pt>
                <c:pt idx="27">
                  <c:v>113991</c:v>
                </c:pt>
                <c:pt idx="28">
                  <c:v>118894</c:v>
                </c:pt>
                <c:pt idx="29">
                  <c:v>124814</c:v>
                </c:pt>
                <c:pt idx="30">
                  <c:v>130881</c:v>
                </c:pt>
                <c:pt idx="31">
                  <c:v>137697</c:v>
                </c:pt>
                <c:pt idx="32">
                  <c:v>145333</c:v>
                </c:pt>
                <c:pt idx="33">
                  <c:v>146092</c:v>
                </c:pt>
                <c:pt idx="34">
                  <c:v>146844</c:v>
                </c:pt>
                <c:pt idx="35">
                  <c:v>153931</c:v>
                </c:pt>
                <c:pt idx="36">
                  <c:v>162152</c:v>
                </c:pt>
                <c:pt idx="37">
                  <c:v>169981</c:v>
                </c:pt>
                <c:pt idx="38">
                  <c:v>178557</c:v>
                </c:pt>
                <c:pt idx="39">
                  <c:v>186015</c:v>
                </c:pt>
                <c:pt idx="40">
                  <c:v>187027</c:v>
                </c:pt>
                <c:pt idx="41">
                  <c:v>187965</c:v>
                </c:pt>
                <c:pt idx="42">
                  <c:v>194290</c:v>
                </c:pt>
                <c:pt idx="43">
                  <c:v>199917</c:v>
                </c:pt>
                <c:pt idx="44">
                  <c:v>205422</c:v>
                </c:pt>
                <c:pt idx="45">
                  <c:v>211231</c:v>
                </c:pt>
                <c:pt idx="46">
                  <c:v>216647</c:v>
                </c:pt>
                <c:pt idx="47">
                  <c:v>217811</c:v>
                </c:pt>
                <c:pt idx="48">
                  <c:v>218340</c:v>
                </c:pt>
                <c:pt idx="49">
                  <c:v>222894</c:v>
                </c:pt>
                <c:pt idx="50">
                  <c:v>226717</c:v>
                </c:pt>
                <c:pt idx="51">
                  <c:v>230186</c:v>
                </c:pt>
                <c:pt idx="52">
                  <c:v>233960</c:v>
                </c:pt>
                <c:pt idx="53">
                  <c:v>238102</c:v>
                </c:pt>
                <c:pt idx="54">
                  <c:v>238719</c:v>
                </c:pt>
                <c:pt idx="55">
                  <c:v>238990</c:v>
                </c:pt>
                <c:pt idx="56">
                  <c:v>242095</c:v>
                </c:pt>
                <c:pt idx="57">
                  <c:v>246305</c:v>
                </c:pt>
                <c:pt idx="58">
                  <c:v>250359</c:v>
                </c:pt>
                <c:pt idx="59">
                  <c:v>255262</c:v>
                </c:pt>
                <c:pt idx="60">
                  <c:v>259741</c:v>
                </c:pt>
                <c:pt idx="61">
                  <c:v>260163</c:v>
                </c:pt>
                <c:pt idx="62">
                  <c:v>260472</c:v>
                </c:pt>
                <c:pt idx="63">
                  <c:v>264153</c:v>
                </c:pt>
                <c:pt idx="64">
                  <c:v>268313</c:v>
                </c:pt>
                <c:pt idx="65">
                  <c:v>272589</c:v>
                </c:pt>
                <c:pt idx="66">
                  <c:v>276276</c:v>
                </c:pt>
                <c:pt idx="67">
                  <c:v>280783</c:v>
                </c:pt>
                <c:pt idx="68">
                  <c:v>281648</c:v>
                </c:pt>
                <c:pt idx="69">
                  <c:v>282383</c:v>
                </c:pt>
                <c:pt idx="70">
                  <c:v>285723</c:v>
                </c:pt>
                <c:pt idx="71">
                  <c:v>289372</c:v>
                </c:pt>
                <c:pt idx="72">
                  <c:v>293462</c:v>
                </c:pt>
                <c:pt idx="73">
                  <c:v>298648</c:v>
                </c:pt>
                <c:pt idx="74">
                  <c:v>303677</c:v>
                </c:pt>
                <c:pt idx="75">
                  <c:v>304660</c:v>
                </c:pt>
                <c:pt idx="76">
                  <c:v>305652</c:v>
                </c:pt>
                <c:pt idx="77">
                  <c:v>309387</c:v>
                </c:pt>
                <c:pt idx="78">
                  <c:v>314054</c:v>
                </c:pt>
                <c:pt idx="79">
                  <c:v>318800</c:v>
                </c:pt>
                <c:pt idx="80">
                  <c:v>323568</c:v>
                </c:pt>
                <c:pt idx="81">
                  <c:v>329258</c:v>
                </c:pt>
                <c:pt idx="82">
                  <c:v>330742</c:v>
                </c:pt>
                <c:pt idx="83">
                  <c:v>331559</c:v>
                </c:pt>
                <c:pt idx="84">
                  <c:v>335269</c:v>
                </c:pt>
                <c:pt idx="85">
                  <c:v>339174</c:v>
                </c:pt>
                <c:pt idx="86">
                  <c:v>343004</c:v>
                </c:pt>
                <c:pt idx="87">
                  <c:v>347222</c:v>
                </c:pt>
                <c:pt idx="88">
                  <c:v>352105</c:v>
                </c:pt>
                <c:pt idx="89">
                  <c:v>353373</c:v>
                </c:pt>
                <c:pt idx="90">
                  <c:v>354213</c:v>
                </c:pt>
                <c:pt idx="91">
                  <c:v>357634</c:v>
                </c:pt>
                <c:pt idx="92">
                  <c:v>361477</c:v>
                </c:pt>
                <c:pt idx="93">
                  <c:v>365538</c:v>
                </c:pt>
                <c:pt idx="94">
                  <c:v>370058</c:v>
                </c:pt>
                <c:pt idx="95">
                  <c:v>371597</c:v>
                </c:pt>
                <c:pt idx="96">
                  <c:v>372773</c:v>
                </c:pt>
                <c:pt idx="97">
                  <c:v>373531</c:v>
                </c:pt>
                <c:pt idx="98">
                  <c:v>374187</c:v>
                </c:pt>
                <c:pt idx="99">
                  <c:v>378115</c:v>
                </c:pt>
                <c:pt idx="100">
                  <c:v>381258</c:v>
                </c:pt>
                <c:pt idx="101">
                  <c:v>385309</c:v>
                </c:pt>
                <c:pt idx="102">
                  <c:v>389822</c:v>
                </c:pt>
                <c:pt idx="103">
                  <c:v>391586</c:v>
                </c:pt>
                <c:pt idx="104">
                  <c:v>392677</c:v>
                </c:pt>
                <c:pt idx="105">
                  <c:v>395775</c:v>
                </c:pt>
                <c:pt idx="106">
                  <c:v>398978</c:v>
                </c:pt>
                <c:pt idx="107">
                  <c:v>402345</c:v>
                </c:pt>
                <c:pt idx="108">
                  <c:v>406116</c:v>
                </c:pt>
                <c:pt idx="109">
                  <c:v>410432</c:v>
                </c:pt>
                <c:pt idx="110">
                  <c:v>411623</c:v>
                </c:pt>
                <c:pt idx="111">
                  <c:v>412736</c:v>
                </c:pt>
                <c:pt idx="112">
                  <c:v>415473</c:v>
                </c:pt>
                <c:pt idx="113">
                  <c:v>418153</c:v>
                </c:pt>
                <c:pt idx="114">
                  <c:v>420728</c:v>
                </c:pt>
                <c:pt idx="115">
                  <c:v>423588</c:v>
                </c:pt>
                <c:pt idx="116">
                  <c:v>426377</c:v>
                </c:pt>
                <c:pt idx="117">
                  <c:v>427323</c:v>
                </c:pt>
                <c:pt idx="118">
                  <c:v>428171</c:v>
                </c:pt>
                <c:pt idx="119">
                  <c:v>430260</c:v>
                </c:pt>
                <c:pt idx="120">
                  <c:v>432419</c:v>
                </c:pt>
                <c:pt idx="121">
                  <c:v>435126</c:v>
                </c:pt>
                <c:pt idx="122">
                  <c:v>437763</c:v>
                </c:pt>
                <c:pt idx="123">
                  <c:v>440346</c:v>
                </c:pt>
                <c:pt idx="124">
                  <c:v>440835</c:v>
                </c:pt>
                <c:pt idx="125">
                  <c:v>441401</c:v>
                </c:pt>
                <c:pt idx="126">
                  <c:v>443445</c:v>
                </c:pt>
                <c:pt idx="127">
                  <c:v>445601</c:v>
                </c:pt>
                <c:pt idx="128">
                  <c:v>447952</c:v>
                </c:pt>
                <c:pt idx="129">
                  <c:v>450397</c:v>
                </c:pt>
                <c:pt idx="130">
                  <c:v>452624</c:v>
                </c:pt>
                <c:pt idx="131">
                  <c:v>453283</c:v>
                </c:pt>
                <c:pt idx="132">
                  <c:v>453787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B2-46E3-85FE-A83BCF6CC085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Osoby ve věku 55-59 celkem</c:v>
                </c:pt>
              </c:strCache>
            </c:strRef>
          </c:tx>
          <c:spPr>
            <a:ln w="28575" cap="rnd">
              <a:solidFill>
                <a:srgbClr val="FFCC99"/>
              </a:solidFill>
              <a:round/>
            </a:ln>
            <a:effectLst/>
          </c:spPr>
          <c:marker>
            <c:symbol val="none"/>
          </c:marker>
          <c:cat>
            <c:strRef>
              <c:f>List1!$C$1:$EE$1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List1!$C$6:$EE$6</c:f>
              <c:numCache>
                <c:formatCode>General</c:formatCode>
                <c:ptCount val="133"/>
                <c:pt idx="0">
                  <c:v>310</c:v>
                </c:pt>
                <c:pt idx="1">
                  <c:v>644</c:v>
                </c:pt>
                <c:pt idx="2">
                  <c:v>1017</c:v>
                </c:pt>
                <c:pt idx="3">
                  <c:v>1130</c:v>
                </c:pt>
                <c:pt idx="4">
                  <c:v>1160</c:v>
                </c:pt>
                <c:pt idx="5">
                  <c:v>1287</c:v>
                </c:pt>
                <c:pt idx="6">
                  <c:v>1387</c:v>
                </c:pt>
                <c:pt idx="7">
                  <c:v>1809</c:v>
                </c:pt>
                <c:pt idx="8">
                  <c:v>2330</c:v>
                </c:pt>
                <c:pt idx="9">
                  <c:v>2982</c:v>
                </c:pt>
                <c:pt idx="10">
                  <c:v>3818</c:v>
                </c:pt>
                <c:pt idx="11">
                  <c:v>4829</c:v>
                </c:pt>
                <c:pt idx="12">
                  <c:v>5043</c:v>
                </c:pt>
                <c:pt idx="13">
                  <c:v>5229</c:v>
                </c:pt>
                <c:pt idx="14">
                  <c:v>6267</c:v>
                </c:pt>
                <c:pt idx="15">
                  <c:v>7532</c:v>
                </c:pt>
                <c:pt idx="16">
                  <c:v>8874</c:v>
                </c:pt>
                <c:pt idx="17">
                  <c:v>10362</c:v>
                </c:pt>
                <c:pt idx="18">
                  <c:v>11740</c:v>
                </c:pt>
                <c:pt idx="19">
                  <c:v>11929</c:v>
                </c:pt>
                <c:pt idx="20">
                  <c:v>12067</c:v>
                </c:pt>
                <c:pt idx="21">
                  <c:v>13097</c:v>
                </c:pt>
                <c:pt idx="22">
                  <c:v>14256</c:v>
                </c:pt>
                <c:pt idx="23">
                  <c:v>15428</c:v>
                </c:pt>
                <c:pt idx="24">
                  <c:v>16500</c:v>
                </c:pt>
                <c:pt idx="25">
                  <c:v>17348</c:v>
                </c:pt>
                <c:pt idx="26">
                  <c:v>17543</c:v>
                </c:pt>
                <c:pt idx="27">
                  <c:v>17676</c:v>
                </c:pt>
                <c:pt idx="28">
                  <c:v>18413</c:v>
                </c:pt>
                <c:pt idx="29">
                  <c:v>19387</c:v>
                </c:pt>
                <c:pt idx="30">
                  <c:v>20339</c:v>
                </c:pt>
                <c:pt idx="31">
                  <c:v>21267</c:v>
                </c:pt>
                <c:pt idx="32">
                  <c:v>22402</c:v>
                </c:pt>
                <c:pt idx="33">
                  <c:v>22548</c:v>
                </c:pt>
                <c:pt idx="34">
                  <c:v>22669</c:v>
                </c:pt>
                <c:pt idx="35">
                  <c:v>23639</c:v>
                </c:pt>
                <c:pt idx="36">
                  <c:v>24845</c:v>
                </c:pt>
                <c:pt idx="37">
                  <c:v>26207</c:v>
                </c:pt>
                <c:pt idx="38">
                  <c:v>27691</c:v>
                </c:pt>
                <c:pt idx="39">
                  <c:v>28990</c:v>
                </c:pt>
                <c:pt idx="40">
                  <c:v>29139</c:v>
                </c:pt>
                <c:pt idx="41">
                  <c:v>29281</c:v>
                </c:pt>
                <c:pt idx="42">
                  <c:v>30349</c:v>
                </c:pt>
                <c:pt idx="43">
                  <c:v>31452</c:v>
                </c:pt>
                <c:pt idx="44">
                  <c:v>32679</c:v>
                </c:pt>
                <c:pt idx="45">
                  <c:v>33921</c:v>
                </c:pt>
                <c:pt idx="46">
                  <c:v>35061</c:v>
                </c:pt>
                <c:pt idx="47">
                  <c:v>35253</c:v>
                </c:pt>
                <c:pt idx="48">
                  <c:v>35333</c:v>
                </c:pt>
                <c:pt idx="49">
                  <c:v>36050</c:v>
                </c:pt>
                <c:pt idx="50">
                  <c:v>36786</c:v>
                </c:pt>
                <c:pt idx="51">
                  <c:v>37680</c:v>
                </c:pt>
                <c:pt idx="52">
                  <c:v>38634</c:v>
                </c:pt>
                <c:pt idx="53">
                  <c:v>39522</c:v>
                </c:pt>
                <c:pt idx="54">
                  <c:v>39613</c:v>
                </c:pt>
                <c:pt idx="55">
                  <c:v>39657</c:v>
                </c:pt>
                <c:pt idx="56">
                  <c:v>40356</c:v>
                </c:pt>
                <c:pt idx="57">
                  <c:v>41169</c:v>
                </c:pt>
                <c:pt idx="58">
                  <c:v>42115</c:v>
                </c:pt>
                <c:pt idx="59">
                  <c:v>43170</c:v>
                </c:pt>
                <c:pt idx="60">
                  <c:v>44220</c:v>
                </c:pt>
                <c:pt idx="61">
                  <c:v>44330</c:v>
                </c:pt>
                <c:pt idx="62">
                  <c:v>44538</c:v>
                </c:pt>
                <c:pt idx="63">
                  <c:v>46184</c:v>
                </c:pt>
                <c:pt idx="64">
                  <c:v>49344</c:v>
                </c:pt>
                <c:pt idx="65">
                  <c:v>52005</c:v>
                </c:pt>
                <c:pt idx="66">
                  <c:v>54468</c:v>
                </c:pt>
                <c:pt idx="67">
                  <c:v>56685</c:v>
                </c:pt>
                <c:pt idx="68">
                  <c:v>57797</c:v>
                </c:pt>
                <c:pt idx="69">
                  <c:v>58691</c:v>
                </c:pt>
                <c:pt idx="70">
                  <c:v>60940</c:v>
                </c:pt>
                <c:pt idx="71">
                  <c:v>63393</c:v>
                </c:pt>
                <c:pt idx="72">
                  <c:v>65994</c:v>
                </c:pt>
                <c:pt idx="73">
                  <c:v>68634</c:v>
                </c:pt>
                <c:pt idx="74">
                  <c:v>70948</c:v>
                </c:pt>
                <c:pt idx="75">
                  <c:v>71901</c:v>
                </c:pt>
                <c:pt idx="76">
                  <c:v>72538</c:v>
                </c:pt>
                <c:pt idx="77">
                  <c:v>74134</c:v>
                </c:pt>
                <c:pt idx="78">
                  <c:v>76518</c:v>
                </c:pt>
                <c:pt idx="79">
                  <c:v>78748</c:v>
                </c:pt>
                <c:pt idx="80">
                  <c:v>80930</c:v>
                </c:pt>
                <c:pt idx="81">
                  <c:v>83392</c:v>
                </c:pt>
                <c:pt idx="82">
                  <c:v>84243</c:v>
                </c:pt>
                <c:pt idx="83">
                  <c:v>84583</c:v>
                </c:pt>
                <c:pt idx="84">
                  <c:v>86609</c:v>
                </c:pt>
                <c:pt idx="85">
                  <c:v>88831</c:v>
                </c:pt>
                <c:pt idx="86">
                  <c:v>91077</c:v>
                </c:pt>
                <c:pt idx="87">
                  <c:v>93270</c:v>
                </c:pt>
                <c:pt idx="88">
                  <c:v>95670</c:v>
                </c:pt>
                <c:pt idx="89">
                  <c:v>96455</c:v>
                </c:pt>
                <c:pt idx="90">
                  <c:v>97122</c:v>
                </c:pt>
                <c:pt idx="91">
                  <c:v>99475</c:v>
                </c:pt>
                <c:pt idx="92">
                  <c:v>102224</c:v>
                </c:pt>
                <c:pt idx="93">
                  <c:v>105093</c:v>
                </c:pt>
                <c:pt idx="94">
                  <c:v>108280</c:v>
                </c:pt>
                <c:pt idx="95">
                  <c:v>109398</c:v>
                </c:pt>
                <c:pt idx="96">
                  <c:v>110256</c:v>
                </c:pt>
                <c:pt idx="97">
                  <c:v>110956</c:v>
                </c:pt>
                <c:pt idx="98">
                  <c:v>111429</c:v>
                </c:pt>
                <c:pt idx="99">
                  <c:v>114165</c:v>
                </c:pt>
                <c:pt idx="100">
                  <c:v>116844</c:v>
                </c:pt>
                <c:pt idx="101">
                  <c:v>119874</c:v>
                </c:pt>
                <c:pt idx="102">
                  <c:v>123558</c:v>
                </c:pt>
                <c:pt idx="103">
                  <c:v>125040</c:v>
                </c:pt>
                <c:pt idx="104">
                  <c:v>125864</c:v>
                </c:pt>
                <c:pt idx="105">
                  <c:v>128888</c:v>
                </c:pt>
                <c:pt idx="106">
                  <c:v>131988</c:v>
                </c:pt>
                <c:pt idx="107">
                  <c:v>135044</c:v>
                </c:pt>
                <c:pt idx="108">
                  <c:v>138677</c:v>
                </c:pt>
                <c:pt idx="109">
                  <c:v>143027</c:v>
                </c:pt>
                <c:pt idx="110">
                  <c:v>144833</c:v>
                </c:pt>
                <c:pt idx="111">
                  <c:v>145763</c:v>
                </c:pt>
                <c:pt idx="112">
                  <c:v>148869</c:v>
                </c:pt>
                <c:pt idx="113">
                  <c:v>151971</c:v>
                </c:pt>
                <c:pt idx="114">
                  <c:v>155180</c:v>
                </c:pt>
                <c:pt idx="115">
                  <c:v>158977</c:v>
                </c:pt>
                <c:pt idx="116">
                  <c:v>162610</c:v>
                </c:pt>
                <c:pt idx="117">
                  <c:v>163533</c:v>
                </c:pt>
                <c:pt idx="118">
                  <c:v>164372</c:v>
                </c:pt>
                <c:pt idx="119">
                  <c:v>166624</c:v>
                </c:pt>
                <c:pt idx="120">
                  <c:v>169055</c:v>
                </c:pt>
                <c:pt idx="121">
                  <c:v>172193</c:v>
                </c:pt>
                <c:pt idx="122">
                  <c:v>178674</c:v>
                </c:pt>
                <c:pt idx="123">
                  <c:v>186850</c:v>
                </c:pt>
                <c:pt idx="124">
                  <c:v>191230</c:v>
                </c:pt>
                <c:pt idx="125">
                  <c:v>195528</c:v>
                </c:pt>
                <c:pt idx="126">
                  <c:v>213134</c:v>
                </c:pt>
                <c:pt idx="127">
                  <c:v>232746</c:v>
                </c:pt>
                <c:pt idx="128">
                  <c:v>254565</c:v>
                </c:pt>
                <c:pt idx="129">
                  <c:v>277149</c:v>
                </c:pt>
                <c:pt idx="130">
                  <c:v>298921</c:v>
                </c:pt>
                <c:pt idx="131">
                  <c:v>306370</c:v>
                </c:pt>
                <c:pt idx="132">
                  <c:v>312793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19-41FB-ABC8-408C78914621}"/>
            </c:ext>
          </c:extLst>
        </c:ser>
        <c:ser>
          <c:idx val="5"/>
          <c:order val="5"/>
          <c:tx>
            <c:strRef>
              <c:f>List1!$A$7</c:f>
              <c:strCache>
                <c:ptCount val="1"/>
                <c:pt idx="0">
                  <c:v>Ostatní</c:v>
                </c:pt>
              </c:strCache>
            </c:strRef>
          </c:tx>
          <c:spPr>
            <a:ln w="28575" cap="rnd">
              <a:solidFill>
                <a:srgbClr val="FFFFFF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List1!$C$1:$EE$1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List1!$C$7:$EE$7</c:f>
              <c:numCache>
                <c:formatCode>General</c:formatCode>
                <c:ptCount val="133"/>
                <c:pt idx="0">
                  <c:v>164</c:v>
                </c:pt>
                <c:pt idx="1">
                  <c:v>276</c:v>
                </c:pt>
                <c:pt idx="2">
                  <c:v>425</c:v>
                </c:pt>
                <c:pt idx="3">
                  <c:v>471</c:v>
                </c:pt>
                <c:pt idx="4">
                  <c:v>476</c:v>
                </c:pt>
                <c:pt idx="5">
                  <c:v>519</c:v>
                </c:pt>
                <c:pt idx="6">
                  <c:v>542</c:v>
                </c:pt>
                <c:pt idx="7">
                  <c:v>665</c:v>
                </c:pt>
                <c:pt idx="8">
                  <c:v>782</c:v>
                </c:pt>
                <c:pt idx="9">
                  <c:v>990</c:v>
                </c:pt>
                <c:pt idx="10">
                  <c:v>1401</c:v>
                </c:pt>
                <c:pt idx="11">
                  <c:v>1947</c:v>
                </c:pt>
                <c:pt idx="12">
                  <c:v>2097</c:v>
                </c:pt>
                <c:pt idx="13">
                  <c:v>2291</c:v>
                </c:pt>
                <c:pt idx="14">
                  <c:v>3219</c:v>
                </c:pt>
                <c:pt idx="15">
                  <c:v>4665</c:v>
                </c:pt>
                <c:pt idx="16">
                  <c:v>6211</c:v>
                </c:pt>
                <c:pt idx="17">
                  <c:v>7711</c:v>
                </c:pt>
                <c:pt idx="18">
                  <c:v>9061</c:v>
                </c:pt>
                <c:pt idx="19">
                  <c:v>9223</c:v>
                </c:pt>
                <c:pt idx="20">
                  <c:v>9335</c:v>
                </c:pt>
                <c:pt idx="21">
                  <c:v>9877</c:v>
                </c:pt>
                <c:pt idx="22">
                  <c:v>10337</c:v>
                </c:pt>
                <c:pt idx="23">
                  <c:v>10816</c:v>
                </c:pt>
                <c:pt idx="24">
                  <c:v>11265</c:v>
                </c:pt>
                <c:pt idx="25">
                  <c:v>11600</c:v>
                </c:pt>
                <c:pt idx="26">
                  <c:v>11688</c:v>
                </c:pt>
                <c:pt idx="27">
                  <c:v>11751</c:v>
                </c:pt>
                <c:pt idx="28">
                  <c:v>11970</c:v>
                </c:pt>
                <c:pt idx="29">
                  <c:v>12203</c:v>
                </c:pt>
                <c:pt idx="30">
                  <c:v>12469</c:v>
                </c:pt>
                <c:pt idx="31">
                  <c:v>12797</c:v>
                </c:pt>
                <c:pt idx="32">
                  <c:v>13311</c:v>
                </c:pt>
                <c:pt idx="33">
                  <c:v>13405</c:v>
                </c:pt>
                <c:pt idx="34">
                  <c:v>13601</c:v>
                </c:pt>
                <c:pt idx="35">
                  <c:v>14283</c:v>
                </c:pt>
                <c:pt idx="36">
                  <c:v>15452</c:v>
                </c:pt>
                <c:pt idx="37">
                  <c:v>16864</c:v>
                </c:pt>
                <c:pt idx="38">
                  <c:v>18382</c:v>
                </c:pt>
                <c:pt idx="39">
                  <c:v>19615</c:v>
                </c:pt>
                <c:pt idx="40">
                  <c:v>19797</c:v>
                </c:pt>
                <c:pt idx="41">
                  <c:v>19902</c:v>
                </c:pt>
                <c:pt idx="42">
                  <c:v>20566</c:v>
                </c:pt>
                <c:pt idx="43">
                  <c:v>21290</c:v>
                </c:pt>
                <c:pt idx="44">
                  <c:v>22050</c:v>
                </c:pt>
                <c:pt idx="45">
                  <c:v>22908</c:v>
                </c:pt>
                <c:pt idx="46">
                  <c:v>23508</c:v>
                </c:pt>
                <c:pt idx="47">
                  <c:v>23588</c:v>
                </c:pt>
                <c:pt idx="48">
                  <c:v>23628</c:v>
                </c:pt>
                <c:pt idx="49">
                  <c:v>24038</c:v>
                </c:pt>
                <c:pt idx="50">
                  <c:v>24368</c:v>
                </c:pt>
                <c:pt idx="51">
                  <c:v>24977</c:v>
                </c:pt>
                <c:pt idx="52">
                  <c:v>25667</c:v>
                </c:pt>
                <c:pt idx="53">
                  <c:v>26495</c:v>
                </c:pt>
                <c:pt idx="54">
                  <c:v>26615</c:v>
                </c:pt>
                <c:pt idx="55">
                  <c:v>26684</c:v>
                </c:pt>
                <c:pt idx="56">
                  <c:v>27406</c:v>
                </c:pt>
                <c:pt idx="57">
                  <c:v>28116</c:v>
                </c:pt>
                <c:pt idx="58">
                  <c:v>29151</c:v>
                </c:pt>
                <c:pt idx="59">
                  <c:v>30253</c:v>
                </c:pt>
                <c:pt idx="60">
                  <c:v>31594</c:v>
                </c:pt>
                <c:pt idx="61">
                  <c:v>31885</c:v>
                </c:pt>
                <c:pt idx="62">
                  <c:v>32240</c:v>
                </c:pt>
                <c:pt idx="63">
                  <c:v>33759</c:v>
                </c:pt>
                <c:pt idx="64">
                  <c:v>35713</c:v>
                </c:pt>
                <c:pt idx="65">
                  <c:v>37725</c:v>
                </c:pt>
                <c:pt idx="66">
                  <c:v>39413</c:v>
                </c:pt>
                <c:pt idx="67">
                  <c:v>40877</c:v>
                </c:pt>
                <c:pt idx="68">
                  <c:v>41720</c:v>
                </c:pt>
                <c:pt idx="69">
                  <c:v>42678</c:v>
                </c:pt>
                <c:pt idx="70">
                  <c:v>44457</c:v>
                </c:pt>
                <c:pt idx="71">
                  <c:v>46623</c:v>
                </c:pt>
                <c:pt idx="72">
                  <c:v>48390</c:v>
                </c:pt>
                <c:pt idx="73">
                  <c:v>50752</c:v>
                </c:pt>
                <c:pt idx="74">
                  <c:v>53065</c:v>
                </c:pt>
                <c:pt idx="75">
                  <c:v>53908</c:v>
                </c:pt>
                <c:pt idx="76">
                  <c:v>54712</c:v>
                </c:pt>
                <c:pt idx="77">
                  <c:v>56654</c:v>
                </c:pt>
                <c:pt idx="78">
                  <c:v>58751</c:v>
                </c:pt>
                <c:pt idx="79">
                  <c:v>60840</c:v>
                </c:pt>
                <c:pt idx="80">
                  <c:v>62779</c:v>
                </c:pt>
                <c:pt idx="81">
                  <c:v>65132</c:v>
                </c:pt>
                <c:pt idx="82">
                  <c:v>66026</c:v>
                </c:pt>
                <c:pt idx="83">
                  <c:v>66639</c:v>
                </c:pt>
                <c:pt idx="84">
                  <c:v>68229</c:v>
                </c:pt>
                <c:pt idx="85">
                  <c:v>70097</c:v>
                </c:pt>
                <c:pt idx="86">
                  <c:v>72499</c:v>
                </c:pt>
                <c:pt idx="87">
                  <c:v>74824</c:v>
                </c:pt>
                <c:pt idx="88">
                  <c:v>77274</c:v>
                </c:pt>
                <c:pt idx="89">
                  <c:v>77948</c:v>
                </c:pt>
                <c:pt idx="90">
                  <c:v>78350</c:v>
                </c:pt>
                <c:pt idx="91">
                  <c:v>80285</c:v>
                </c:pt>
                <c:pt idx="92">
                  <c:v>82805</c:v>
                </c:pt>
                <c:pt idx="93">
                  <c:v>85243</c:v>
                </c:pt>
                <c:pt idx="94">
                  <c:v>88815</c:v>
                </c:pt>
                <c:pt idx="95">
                  <c:v>90105</c:v>
                </c:pt>
                <c:pt idx="96">
                  <c:v>91520</c:v>
                </c:pt>
                <c:pt idx="97">
                  <c:v>92388</c:v>
                </c:pt>
                <c:pt idx="98">
                  <c:v>93423</c:v>
                </c:pt>
                <c:pt idx="99">
                  <c:v>96668</c:v>
                </c:pt>
                <c:pt idx="100">
                  <c:v>98771</c:v>
                </c:pt>
                <c:pt idx="101">
                  <c:v>102589</c:v>
                </c:pt>
                <c:pt idx="102">
                  <c:v>107904</c:v>
                </c:pt>
                <c:pt idx="103">
                  <c:v>109727</c:v>
                </c:pt>
                <c:pt idx="104">
                  <c:v>110827</c:v>
                </c:pt>
                <c:pt idx="105">
                  <c:v>113777</c:v>
                </c:pt>
                <c:pt idx="106">
                  <c:v>116867</c:v>
                </c:pt>
                <c:pt idx="107">
                  <c:v>119815</c:v>
                </c:pt>
                <c:pt idx="108">
                  <c:v>123496</c:v>
                </c:pt>
                <c:pt idx="109">
                  <c:v>127465</c:v>
                </c:pt>
                <c:pt idx="110">
                  <c:v>130035</c:v>
                </c:pt>
                <c:pt idx="111">
                  <c:v>131141</c:v>
                </c:pt>
                <c:pt idx="112">
                  <c:v>135038</c:v>
                </c:pt>
                <c:pt idx="113">
                  <c:v>138113</c:v>
                </c:pt>
                <c:pt idx="114">
                  <c:v>141319</c:v>
                </c:pt>
                <c:pt idx="115">
                  <c:v>145681</c:v>
                </c:pt>
                <c:pt idx="116">
                  <c:v>150530</c:v>
                </c:pt>
                <c:pt idx="117">
                  <c:v>152417</c:v>
                </c:pt>
                <c:pt idx="118">
                  <c:v>153314</c:v>
                </c:pt>
                <c:pt idx="119">
                  <c:v>155564</c:v>
                </c:pt>
                <c:pt idx="120">
                  <c:v>158019</c:v>
                </c:pt>
                <c:pt idx="121">
                  <c:v>161223</c:v>
                </c:pt>
                <c:pt idx="122">
                  <c:v>165925</c:v>
                </c:pt>
                <c:pt idx="123">
                  <c:v>171151</c:v>
                </c:pt>
                <c:pt idx="124">
                  <c:v>172460</c:v>
                </c:pt>
                <c:pt idx="125">
                  <c:v>173789</c:v>
                </c:pt>
                <c:pt idx="126">
                  <c:v>177962</c:v>
                </c:pt>
                <c:pt idx="127">
                  <c:v>182811</c:v>
                </c:pt>
                <c:pt idx="128">
                  <c:v>189158</c:v>
                </c:pt>
                <c:pt idx="129">
                  <c:v>202586</c:v>
                </c:pt>
                <c:pt idx="130">
                  <c:v>218788</c:v>
                </c:pt>
                <c:pt idx="131">
                  <c:v>227522</c:v>
                </c:pt>
                <c:pt idx="132">
                  <c:v>234790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BA-4B78-8658-BD29E9C67F23}"/>
            </c:ext>
          </c:extLst>
        </c:ser>
        <c:ser>
          <c:idx val="6"/>
          <c:order val="6"/>
          <c:tx>
            <c:strRef>
              <c:f>List1!$A$8</c:f>
              <c:strCache>
                <c:ptCount val="1"/>
                <c:pt idx="0">
                  <c:v>Pracovníci a klienti v sociálních službách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List1!$C$8:$EE$8</c:f>
              <c:numCache>
                <c:formatCode>General</c:formatCode>
                <c:ptCount val="133"/>
                <c:pt idx="0">
                  <c:v>86</c:v>
                </c:pt>
                <c:pt idx="1">
                  <c:v>396</c:v>
                </c:pt>
                <c:pt idx="2">
                  <c:v>687</c:v>
                </c:pt>
                <c:pt idx="3">
                  <c:v>882</c:v>
                </c:pt>
                <c:pt idx="4">
                  <c:v>887</c:v>
                </c:pt>
                <c:pt idx="5">
                  <c:v>887</c:v>
                </c:pt>
                <c:pt idx="6">
                  <c:v>889</c:v>
                </c:pt>
                <c:pt idx="7">
                  <c:v>892</c:v>
                </c:pt>
                <c:pt idx="8">
                  <c:v>904</c:v>
                </c:pt>
                <c:pt idx="9">
                  <c:v>959</c:v>
                </c:pt>
                <c:pt idx="10">
                  <c:v>1574</c:v>
                </c:pt>
                <c:pt idx="11">
                  <c:v>3165</c:v>
                </c:pt>
                <c:pt idx="12">
                  <c:v>3469</c:v>
                </c:pt>
                <c:pt idx="13">
                  <c:v>3547</c:v>
                </c:pt>
                <c:pt idx="14">
                  <c:v>4463</c:v>
                </c:pt>
                <c:pt idx="15">
                  <c:v>6405</c:v>
                </c:pt>
                <c:pt idx="16">
                  <c:v>9276</c:v>
                </c:pt>
                <c:pt idx="17">
                  <c:v>13296</c:v>
                </c:pt>
                <c:pt idx="18">
                  <c:v>17141</c:v>
                </c:pt>
                <c:pt idx="19">
                  <c:v>17757</c:v>
                </c:pt>
                <c:pt idx="20">
                  <c:v>17999</c:v>
                </c:pt>
                <c:pt idx="21">
                  <c:v>20662</c:v>
                </c:pt>
                <c:pt idx="22">
                  <c:v>24187</c:v>
                </c:pt>
                <c:pt idx="23">
                  <c:v>28112</c:v>
                </c:pt>
                <c:pt idx="24">
                  <c:v>31901</c:v>
                </c:pt>
                <c:pt idx="25">
                  <c:v>34982</c:v>
                </c:pt>
                <c:pt idx="26">
                  <c:v>35592</c:v>
                </c:pt>
                <c:pt idx="27">
                  <c:v>35718</c:v>
                </c:pt>
                <c:pt idx="28">
                  <c:v>37639</c:v>
                </c:pt>
                <c:pt idx="29">
                  <c:v>40294</c:v>
                </c:pt>
                <c:pt idx="30">
                  <c:v>42669</c:v>
                </c:pt>
                <c:pt idx="31">
                  <c:v>44465</c:v>
                </c:pt>
                <c:pt idx="32">
                  <c:v>46309</c:v>
                </c:pt>
                <c:pt idx="33">
                  <c:v>46488</c:v>
                </c:pt>
                <c:pt idx="34">
                  <c:v>46551</c:v>
                </c:pt>
                <c:pt idx="35">
                  <c:v>47841</c:v>
                </c:pt>
                <c:pt idx="36">
                  <c:v>49509</c:v>
                </c:pt>
                <c:pt idx="37">
                  <c:v>51701</c:v>
                </c:pt>
                <c:pt idx="38">
                  <c:v>55056</c:v>
                </c:pt>
                <c:pt idx="39">
                  <c:v>58031</c:v>
                </c:pt>
                <c:pt idx="40">
                  <c:v>58073</c:v>
                </c:pt>
                <c:pt idx="41">
                  <c:v>58251</c:v>
                </c:pt>
                <c:pt idx="42">
                  <c:v>60981</c:v>
                </c:pt>
                <c:pt idx="43">
                  <c:v>64755</c:v>
                </c:pt>
                <c:pt idx="44">
                  <c:v>69565</c:v>
                </c:pt>
                <c:pt idx="45">
                  <c:v>75008</c:v>
                </c:pt>
                <c:pt idx="46">
                  <c:v>80029</c:v>
                </c:pt>
                <c:pt idx="47">
                  <c:v>80742</c:v>
                </c:pt>
                <c:pt idx="48">
                  <c:v>80875</c:v>
                </c:pt>
                <c:pt idx="49">
                  <c:v>83192</c:v>
                </c:pt>
                <c:pt idx="50">
                  <c:v>87388</c:v>
                </c:pt>
                <c:pt idx="51">
                  <c:v>92014</c:v>
                </c:pt>
                <c:pt idx="52">
                  <c:v>96589</c:v>
                </c:pt>
                <c:pt idx="53">
                  <c:v>100241</c:v>
                </c:pt>
                <c:pt idx="54">
                  <c:v>100403</c:v>
                </c:pt>
                <c:pt idx="55">
                  <c:v>100406</c:v>
                </c:pt>
                <c:pt idx="56">
                  <c:v>102902</c:v>
                </c:pt>
                <c:pt idx="57">
                  <c:v>105854</c:v>
                </c:pt>
                <c:pt idx="58">
                  <c:v>109163</c:v>
                </c:pt>
                <c:pt idx="59">
                  <c:v>113411</c:v>
                </c:pt>
                <c:pt idx="60">
                  <c:v>116890</c:v>
                </c:pt>
                <c:pt idx="61">
                  <c:v>117057</c:v>
                </c:pt>
                <c:pt idx="62">
                  <c:v>117162</c:v>
                </c:pt>
                <c:pt idx="63">
                  <c:v>118846</c:v>
                </c:pt>
                <c:pt idx="64">
                  <c:v>120960</c:v>
                </c:pt>
                <c:pt idx="65">
                  <c:v>124091</c:v>
                </c:pt>
                <c:pt idx="66">
                  <c:v>127010</c:v>
                </c:pt>
                <c:pt idx="67">
                  <c:v>130042</c:v>
                </c:pt>
                <c:pt idx="68">
                  <c:v>130463</c:v>
                </c:pt>
                <c:pt idx="69">
                  <c:v>130763</c:v>
                </c:pt>
                <c:pt idx="70">
                  <c:v>131952</c:v>
                </c:pt>
                <c:pt idx="71">
                  <c:v>134437</c:v>
                </c:pt>
                <c:pt idx="72">
                  <c:v>137744</c:v>
                </c:pt>
                <c:pt idx="73">
                  <c:v>141518</c:v>
                </c:pt>
                <c:pt idx="74">
                  <c:v>144656</c:v>
                </c:pt>
                <c:pt idx="75">
                  <c:v>145081</c:v>
                </c:pt>
                <c:pt idx="76">
                  <c:v>145191</c:v>
                </c:pt>
                <c:pt idx="77">
                  <c:v>147518</c:v>
                </c:pt>
                <c:pt idx="78">
                  <c:v>150613</c:v>
                </c:pt>
                <c:pt idx="79">
                  <c:v>153086</c:v>
                </c:pt>
                <c:pt idx="80">
                  <c:v>155748</c:v>
                </c:pt>
                <c:pt idx="81">
                  <c:v>158643</c:v>
                </c:pt>
                <c:pt idx="82">
                  <c:v>158699</c:v>
                </c:pt>
                <c:pt idx="83">
                  <c:v>158715</c:v>
                </c:pt>
                <c:pt idx="84">
                  <c:v>159764</c:v>
                </c:pt>
                <c:pt idx="85">
                  <c:v>161344</c:v>
                </c:pt>
                <c:pt idx="86">
                  <c:v>163591</c:v>
                </c:pt>
                <c:pt idx="87">
                  <c:v>165781</c:v>
                </c:pt>
                <c:pt idx="88">
                  <c:v>168381</c:v>
                </c:pt>
                <c:pt idx="89">
                  <c:v>168596</c:v>
                </c:pt>
                <c:pt idx="90">
                  <c:v>168762</c:v>
                </c:pt>
                <c:pt idx="91">
                  <c:v>169731</c:v>
                </c:pt>
                <c:pt idx="92">
                  <c:v>171194</c:v>
                </c:pt>
                <c:pt idx="93">
                  <c:v>173431</c:v>
                </c:pt>
                <c:pt idx="94">
                  <c:v>175842</c:v>
                </c:pt>
                <c:pt idx="95">
                  <c:v>176109</c:v>
                </c:pt>
                <c:pt idx="96">
                  <c:v>176259</c:v>
                </c:pt>
                <c:pt idx="97">
                  <c:v>176304</c:v>
                </c:pt>
                <c:pt idx="98">
                  <c:v>176336</c:v>
                </c:pt>
                <c:pt idx="99">
                  <c:v>178071</c:v>
                </c:pt>
                <c:pt idx="100">
                  <c:v>179816</c:v>
                </c:pt>
                <c:pt idx="101">
                  <c:v>182404</c:v>
                </c:pt>
                <c:pt idx="102">
                  <c:v>184157</c:v>
                </c:pt>
                <c:pt idx="103">
                  <c:v>184276</c:v>
                </c:pt>
                <c:pt idx="104">
                  <c:v>184388</c:v>
                </c:pt>
                <c:pt idx="105">
                  <c:v>185250</c:v>
                </c:pt>
                <c:pt idx="106">
                  <c:v>186912</c:v>
                </c:pt>
                <c:pt idx="107">
                  <c:v>188318</c:v>
                </c:pt>
                <c:pt idx="108">
                  <c:v>190415</c:v>
                </c:pt>
                <c:pt idx="109">
                  <c:v>193669</c:v>
                </c:pt>
                <c:pt idx="110">
                  <c:v>194038</c:v>
                </c:pt>
                <c:pt idx="111">
                  <c:v>194274</c:v>
                </c:pt>
                <c:pt idx="112">
                  <c:v>195652</c:v>
                </c:pt>
                <c:pt idx="113">
                  <c:v>197034</c:v>
                </c:pt>
                <c:pt idx="114">
                  <c:v>198687</c:v>
                </c:pt>
                <c:pt idx="115">
                  <c:v>200920</c:v>
                </c:pt>
                <c:pt idx="116">
                  <c:v>202868</c:v>
                </c:pt>
                <c:pt idx="117">
                  <c:v>203259</c:v>
                </c:pt>
                <c:pt idx="118">
                  <c:v>203907</c:v>
                </c:pt>
                <c:pt idx="119">
                  <c:v>204803</c:v>
                </c:pt>
                <c:pt idx="120">
                  <c:v>206006</c:v>
                </c:pt>
                <c:pt idx="121">
                  <c:v>207119</c:v>
                </c:pt>
                <c:pt idx="122">
                  <c:v>208198</c:v>
                </c:pt>
                <c:pt idx="123">
                  <c:v>209159</c:v>
                </c:pt>
                <c:pt idx="124">
                  <c:v>209255</c:v>
                </c:pt>
                <c:pt idx="125">
                  <c:v>209366</c:v>
                </c:pt>
                <c:pt idx="126">
                  <c:v>209906</c:v>
                </c:pt>
                <c:pt idx="127">
                  <c:v>210828</c:v>
                </c:pt>
                <c:pt idx="128">
                  <c:v>211418</c:v>
                </c:pt>
                <c:pt idx="129">
                  <c:v>213002</c:v>
                </c:pt>
                <c:pt idx="130">
                  <c:v>213957</c:v>
                </c:pt>
                <c:pt idx="131">
                  <c:v>214313</c:v>
                </c:pt>
                <c:pt idx="132">
                  <c:v>214558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1-4689-8D01-AE220FE5DCEE}"/>
            </c:ext>
          </c:extLst>
        </c:ser>
        <c:ser>
          <c:idx val="7"/>
          <c:order val="7"/>
          <c:tx>
            <c:strRef>
              <c:f>List1!$A$9</c:f>
              <c:strCache>
                <c:ptCount val="1"/>
                <c:pt idx="0">
                  <c:v>Pracovníci ve školství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List1!$C$1:$EE$1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List1!$C$9:$EE$9</c:f>
              <c:numCache>
                <c:formatCode>General</c:formatCode>
                <c:ptCount val="1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5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11</c:v>
                </c:pt>
                <c:pt idx="51">
                  <c:v>11</c:v>
                </c:pt>
                <c:pt idx="52">
                  <c:v>12</c:v>
                </c:pt>
                <c:pt idx="53">
                  <c:v>17</c:v>
                </c:pt>
                <c:pt idx="54">
                  <c:v>18</c:v>
                </c:pt>
                <c:pt idx="55">
                  <c:v>18</c:v>
                </c:pt>
                <c:pt idx="56">
                  <c:v>18</c:v>
                </c:pt>
                <c:pt idx="57">
                  <c:v>20</c:v>
                </c:pt>
                <c:pt idx="58">
                  <c:v>22</c:v>
                </c:pt>
                <c:pt idx="59">
                  <c:v>51</c:v>
                </c:pt>
                <c:pt idx="60">
                  <c:v>90</c:v>
                </c:pt>
                <c:pt idx="61">
                  <c:v>114</c:v>
                </c:pt>
                <c:pt idx="62">
                  <c:v>196</c:v>
                </c:pt>
                <c:pt idx="63">
                  <c:v>1789</c:v>
                </c:pt>
                <c:pt idx="64">
                  <c:v>4487</c:v>
                </c:pt>
                <c:pt idx="65">
                  <c:v>7338</c:v>
                </c:pt>
                <c:pt idx="66">
                  <c:v>10337</c:v>
                </c:pt>
                <c:pt idx="67">
                  <c:v>12716</c:v>
                </c:pt>
                <c:pt idx="68">
                  <c:v>13883</c:v>
                </c:pt>
                <c:pt idx="69">
                  <c:v>15292</c:v>
                </c:pt>
                <c:pt idx="70">
                  <c:v>18069</c:v>
                </c:pt>
                <c:pt idx="71">
                  <c:v>21827</c:v>
                </c:pt>
                <c:pt idx="72">
                  <c:v>24826</c:v>
                </c:pt>
                <c:pt idx="73">
                  <c:v>27924</c:v>
                </c:pt>
                <c:pt idx="74">
                  <c:v>30666</c:v>
                </c:pt>
                <c:pt idx="75">
                  <c:v>32340</c:v>
                </c:pt>
                <c:pt idx="76">
                  <c:v>33425</c:v>
                </c:pt>
                <c:pt idx="77">
                  <c:v>35311</c:v>
                </c:pt>
                <c:pt idx="78">
                  <c:v>38889</c:v>
                </c:pt>
                <c:pt idx="79">
                  <c:v>41513</c:v>
                </c:pt>
                <c:pt idx="80">
                  <c:v>44054</c:v>
                </c:pt>
                <c:pt idx="81">
                  <c:v>46951</c:v>
                </c:pt>
                <c:pt idx="82">
                  <c:v>48449</c:v>
                </c:pt>
                <c:pt idx="83">
                  <c:v>48914</c:v>
                </c:pt>
                <c:pt idx="84">
                  <c:v>51738</c:v>
                </c:pt>
                <c:pt idx="85">
                  <c:v>54203</c:v>
                </c:pt>
                <c:pt idx="86">
                  <c:v>56671</c:v>
                </c:pt>
                <c:pt idx="87">
                  <c:v>59156</c:v>
                </c:pt>
                <c:pt idx="88">
                  <c:v>62683</c:v>
                </c:pt>
                <c:pt idx="89">
                  <c:v>63383</c:v>
                </c:pt>
                <c:pt idx="90">
                  <c:v>64197</c:v>
                </c:pt>
                <c:pt idx="91">
                  <c:v>67469</c:v>
                </c:pt>
                <c:pt idx="92">
                  <c:v>71921</c:v>
                </c:pt>
                <c:pt idx="93">
                  <c:v>75703</c:v>
                </c:pt>
                <c:pt idx="94">
                  <c:v>79770</c:v>
                </c:pt>
                <c:pt idx="95">
                  <c:v>81191</c:v>
                </c:pt>
                <c:pt idx="96">
                  <c:v>82220</c:v>
                </c:pt>
                <c:pt idx="97">
                  <c:v>83283</c:v>
                </c:pt>
                <c:pt idx="98">
                  <c:v>83793</c:v>
                </c:pt>
                <c:pt idx="99">
                  <c:v>86826</c:v>
                </c:pt>
                <c:pt idx="100">
                  <c:v>90634</c:v>
                </c:pt>
                <c:pt idx="101">
                  <c:v>94538</c:v>
                </c:pt>
                <c:pt idx="102">
                  <c:v>100014</c:v>
                </c:pt>
                <c:pt idx="103">
                  <c:v>103228</c:v>
                </c:pt>
                <c:pt idx="104">
                  <c:v>105070</c:v>
                </c:pt>
                <c:pt idx="105">
                  <c:v>109857</c:v>
                </c:pt>
                <c:pt idx="106">
                  <c:v>115425</c:v>
                </c:pt>
                <c:pt idx="107">
                  <c:v>120108</c:v>
                </c:pt>
                <c:pt idx="108">
                  <c:v>125018</c:v>
                </c:pt>
                <c:pt idx="109">
                  <c:v>132953</c:v>
                </c:pt>
                <c:pt idx="110">
                  <c:v>136021</c:v>
                </c:pt>
                <c:pt idx="111">
                  <c:v>138578</c:v>
                </c:pt>
                <c:pt idx="112">
                  <c:v>142447</c:v>
                </c:pt>
                <c:pt idx="113">
                  <c:v>146404</c:v>
                </c:pt>
                <c:pt idx="114">
                  <c:v>149873</c:v>
                </c:pt>
                <c:pt idx="115">
                  <c:v>153292</c:v>
                </c:pt>
                <c:pt idx="116">
                  <c:v>158288</c:v>
                </c:pt>
                <c:pt idx="117">
                  <c:v>159227</c:v>
                </c:pt>
                <c:pt idx="118">
                  <c:v>160067</c:v>
                </c:pt>
                <c:pt idx="119">
                  <c:v>162030</c:v>
                </c:pt>
                <c:pt idx="120">
                  <c:v>164546</c:v>
                </c:pt>
                <c:pt idx="121">
                  <c:v>167118</c:v>
                </c:pt>
                <c:pt idx="122">
                  <c:v>169530</c:v>
                </c:pt>
                <c:pt idx="123">
                  <c:v>171926</c:v>
                </c:pt>
                <c:pt idx="124">
                  <c:v>172688</c:v>
                </c:pt>
                <c:pt idx="125">
                  <c:v>173332</c:v>
                </c:pt>
                <c:pt idx="126">
                  <c:v>174653</c:v>
                </c:pt>
                <c:pt idx="127">
                  <c:v>176322</c:v>
                </c:pt>
                <c:pt idx="128">
                  <c:v>178446</c:v>
                </c:pt>
                <c:pt idx="129">
                  <c:v>180566</c:v>
                </c:pt>
                <c:pt idx="130">
                  <c:v>183222</c:v>
                </c:pt>
                <c:pt idx="131">
                  <c:v>184396</c:v>
                </c:pt>
                <c:pt idx="132">
                  <c:v>185453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EC-49F1-A7E9-EC500512EC3B}"/>
            </c:ext>
          </c:extLst>
        </c:ser>
        <c:ser>
          <c:idx val="8"/>
          <c:order val="8"/>
          <c:tx>
            <c:strRef>
              <c:f>List1!$A$10</c:f>
              <c:strCache>
                <c:ptCount val="1"/>
                <c:pt idx="0">
                  <c:v>Chronicky nemocní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List1!$C$1:$EE$1</c:f>
              <c:strCache>
                <c:ptCount val="133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</c:strCache>
            </c:strRef>
          </c:cat>
          <c:val>
            <c:numRef>
              <c:f>List1!$C$10:$EE$10</c:f>
              <c:numCache>
                <c:formatCode>General</c:formatCode>
                <c:ptCount val="1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10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11</c:v>
                </c:pt>
                <c:pt idx="29">
                  <c:v>11</c:v>
                </c:pt>
                <c:pt idx="30">
                  <c:v>11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13</c:v>
                </c:pt>
                <c:pt idx="40">
                  <c:v>13</c:v>
                </c:pt>
                <c:pt idx="41">
                  <c:v>13</c:v>
                </c:pt>
                <c:pt idx="42">
                  <c:v>14</c:v>
                </c:pt>
                <c:pt idx="43">
                  <c:v>14</c:v>
                </c:pt>
                <c:pt idx="44">
                  <c:v>14</c:v>
                </c:pt>
                <c:pt idx="45">
                  <c:v>14</c:v>
                </c:pt>
                <c:pt idx="46">
                  <c:v>15</c:v>
                </c:pt>
                <c:pt idx="47">
                  <c:v>15</c:v>
                </c:pt>
                <c:pt idx="48">
                  <c:v>16</c:v>
                </c:pt>
                <c:pt idx="49">
                  <c:v>18</c:v>
                </c:pt>
                <c:pt idx="50">
                  <c:v>18</c:v>
                </c:pt>
                <c:pt idx="51">
                  <c:v>18</c:v>
                </c:pt>
                <c:pt idx="52">
                  <c:v>21</c:v>
                </c:pt>
                <c:pt idx="53">
                  <c:v>26</c:v>
                </c:pt>
                <c:pt idx="54">
                  <c:v>26</c:v>
                </c:pt>
                <c:pt idx="55">
                  <c:v>26</c:v>
                </c:pt>
                <c:pt idx="56">
                  <c:v>31</c:v>
                </c:pt>
                <c:pt idx="57">
                  <c:v>33</c:v>
                </c:pt>
                <c:pt idx="58">
                  <c:v>36</c:v>
                </c:pt>
                <c:pt idx="59">
                  <c:v>45</c:v>
                </c:pt>
                <c:pt idx="60">
                  <c:v>53</c:v>
                </c:pt>
                <c:pt idx="61">
                  <c:v>54</c:v>
                </c:pt>
                <c:pt idx="62">
                  <c:v>54</c:v>
                </c:pt>
                <c:pt idx="63">
                  <c:v>63</c:v>
                </c:pt>
                <c:pt idx="64">
                  <c:v>69</c:v>
                </c:pt>
                <c:pt idx="65">
                  <c:v>135</c:v>
                </c:pt>
                <c:pt idx="66">
                  <c:v>247</c:v>
                </c:pt>
                <c:pt idx="67">
                  <c:v>345</c:v>
                </c:pt>
                <c:pt idx="68">
                  <c:v>471</c:v>
                </c:pt>
                <c:pt idx="69">
                  <c:v>619</c:v>
                </c:pt>
                <c:pt idx="70">
                  <c:v>734</c:v>
                </c:pt>
                <c:pt idx="71">
                  <c:v>932</c:v>
                </c:pt>
                <c:pt idx="72">
                  <c:v>1129</c:v>
                </c:pt>
                <c:pt idx="73">
                  <c:v>1378</c:v>
                </c:pt>
                <c:pt idx="74">
                  <c:v>1730</c:v>
                </c:pt>
                <c:pt idx="75">
                  <c:v>1827</c:v>
                </c:pt>
                <c:pt idx="76">
                  <c:v>1859</c:v>
                </c:pt>
                <c:pt idx="77">
                  <c:v>2161</c:v>
                </c:pt>
                <c:pt idx="78">
                  <c:v>2510</c:v>
                </c:pt>
                <c:pt idx="79">
                  <c:v>2854</c:v>
                </c:pt>
                <c:pt idx="80">
                  <c:v>3272</c:v>
                </c:pt>
                <c:pt idx="81">
                  <c:v>3746</c:v>
                </c:pt>
                <c:pt idx="82">
                  <c:v>3922</c:v>
                </c:pt>
                <c:pt idx="83">
                  <c:v>3958</c:v>
                </c:pt>
                <c:pt idx="84">
                  <c:v>4355</c:v>
                </c:pt>
                <c:pt idx="85">
                  <c:v>4837</c:v>
                </c:pt>
                <c:pt idx="86">
                  <c:v>5442</c:v>
                </c:pt>
                <c:pt idx="87">
                  <c:v>6081</c:v>
                </c:pt>
                <c:pt idx="88">
                  <c:v>6815</c:v>
                </c:pt>
                <c:pt idx="89">
                  <c:v>6977</c:v>
                </c:pt>
                <c:pt idx="90">
                  <c:v>7483</c:v>
                </c:pt>
                <c:pt idx="91">
                  <c:v>8139</c:v>
                </c:pt>
                <c:pt idx="92">
                  <c:v>8896</c:v>
                </c:pt>
                <c:pt idx="93">
                  <c:v>9770</c:v>
                </c:pt>
                <c:pt idx="94">
                  <c:v>10705</c:v>
                </c:pt>
                <c:pt idx="95">
                  <c:v>10938</c:v>
                </c:pt>
                <c:pt idx="96">
                  <c:v>11058</c:v>
                </c:pt>
                <c:pt idx="97">
                  <c:v>11126</c:v>
                </c:pt>
                <c:pt idx="98">
                  <c:v>11175</c:v>
                </c:pt>
                <c:pt idx="99">
                  <c:v>11768</c:v>
                </c:pt>
                <c:pt idx="100">
                  <c:v>12681</c:v>
                </c:pt>
                <c:pt idx="101">
                  <c:v>14083</c:v>
                </c:pt>
                <c:pt idx="102">
                  <c:v>15643</c:v>
                </c:pt>
                <c:pt idx="103">
                  <c:v>16266</c:v>
                </c:pt>
                <c:pt idx="104">
                  <c:v>16586</c:v>
                </c:pt>
                <c:pt idx="105">
                  <c:v>18266</c:v>
                </c:pt>
                <c:pt idx="106">
                  <c:v>20172</c:v>
                </c:pt>
                <c:pt idx="107">
                  <c:v>22287</c:v>
                </c:pt>
                <c:pt idx="108">
                  <c:v>25055</c:v>
                </c:pt>
                <c:pt idx="109">
                  <c:v>28250</c:v>
                </c:pt>
                <c:pt idx="110">
                  <c:v>29124</c:v>
                </c:pt>
                <c:pt idx="111">
                  <c:v>29609</c:v>
                </c:pt>
                <c:pt idx="112">
                  <c:v>33117</c:v>
                </c:pt>
                <c:pt idx="113">
                  <c:v>36266</c:v>
                </c:pt>
                <c:pt idx="114">
                  <c:v>40085</c:v>
                </c:pt>
                <c:pt idx="115">
                  <c:v>44315</c:v>
                </c:pt>
                <c:pt idx="116">
                  <c:v>48639</c:v>
                </c:pt>
                <c:pt idx="117">
                  <c:v>50230</c:v>
                </c:pt>
                <c:pt idx="118">
                  <c:v>51705</c:v>
                </c:pt>
                <c:pt idx="119">
                  <c:v>55038</c:v>
                </c:pt>
                <c:pt idx="120">
                  <c:v>57946</c:v>
                </c:pt>
                <c:pt idx="121">
                  <c:v>61600</c:v>
                </c:pt>
                <c:pt idx="122">
                  <c:v>65300</c:v>
                </c:pt>
                <c:pt idx="123">
                  <c:v>69247</c:v>
                </c:pt>
                <c:pt idx="124">
                  <c:v>70478</c:v>
                </c:pt>
                <c:pt idx="125">
                  <c:v>71403</c:v>
                </c:pt>
                <c:pt idx="126">
                  <c:v>74572</c:v>
                </c:pt>
                <c:pt idx="127">
                  <c:v>77848</c:v>
                </c:pt>
                <c:pt idx="128">
                  <c:v>81142</c:v>
                </c:pt>
                <c:pt idx="129">
                  <c:v>84657</c:v>
                </c:pt>
                <c:pt idx="130">
                  <c:v>88596</c:v>
                </c:pt>
                <c:pt idx="131">
                  <c:v>89976</c:v>
                </c:pt>
                <c:pt idx="132">
                  <c:v>90910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EE-424B-AB7A-978FCB1BA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tickLblSkip val="2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335740047"/>
        <c:crosses val="autoZero"/>
        <c:crossBetween val="midCat"/>
        <c:majorUnit val="50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751763523924262"/>
          <c:y val="3.9417173565038655E-2"/>
          <c:w val="0.27248236476075743"/>
          <c:h val="0.857755051010631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38613455438066E-2"/>
          <c:y val="2.9263177408738655E-2"/>
          <c:w val="0.67175538477131103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6350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4.2679751582317191E-4"/>
                  <c:y val="-4.662556641343844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70C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11220385068377"/>
                      <c:h val="4.18791204655948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4472C4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02.01.21</c:v>
                </c:pt>
                <c:pt idx="1">
                  <c:v>03.01.21</c:v>
                </c:pt>
                <c:pt idx="2">
                  <c:v>04.01.21</c:v>
                </c:pt>
                <c:pt idx="3">
                  <c:v>05.01.21</c:v>
                </c:pt>
                <c:pt idx="4">
                  <c:v>06.01.21</c:v>
                </c:pt>
                <c:pt idx="5">
                  <c:v>07.01.21</c:v>
                </c:pt>
                <c:pt idx="6">
                  <c:v>08.01.21</c:v>
                </c:pt>
                <c:pt idx="7">
                  <c:v>09.01.21</c:v>
                </c:pt>
                <c:pt idx="8">
                  <c:v>10.01.21</c:v>
                </c:pt>
                <c:pt idx="9">
                  <c:v>11.01.21</c:v>
                </c:pt>
                <c:pt idx="10">
                  <c:v>12.01.21</c:v>
                </c:pt>
                <c:pt idx="11">
                  <c:v>13.01.21</c:v>
                </c:pt>
                <c:pt idx="12">
                  <c:v>14.01.21</c:v>
                </c:pt>
                <c:pt idx="13">
                  <c:v>15.01.21</c:v>
                </c:pt>
                <c:pt idx="14">
                  <c:v>16.01.21</c:v>
                </c:pt>
                <c:pt idx="15">
                  <c:v>17.01.21</c:v>
                </c:pt>
                <c:pt idx="16">
                  <c:v>18.01.21</c:v>
                </c:pt>
                <c:pt idx="17">
                  <c:v>19.01.21</c:v>
                </c:pt>
                <c:pt idx="18">
                  <c:v>20.01.21</c:v>
                </c:pt>
                <c:pt idx="19">
                  <c:v>21.01.21</c:v>
                </c:pt>
                <c:pt idx="20">
                  <c:v>22.01.21</c:v>
                </c:pt>
                <c:pt idx="21">
                  <c:v>23.01.21</c:v>
                </c:pt>
                <c:pt idx="22">
                  <c:v>24.01.21</c:v>
                </c:pt>
                <c:pt idx="23">
                  <c:v>25.01.21</c:v>
                </c:pt>
                <c:pt idx="24">
                  <c:v>26.01.21</c:v>
                </c:pt>
                <c:pt idx="25">
                  <c:v>27.01.21</c:v>
                </c:pt>
                <c:pt idx="26">
                  <c:v>28.01.21</c:v>
                </c:pt>
                <c:pt idx="27">
                  <c:v>29.01.21</c:v>
                </c:pt>
                <c:pt idx="28">
                  <c:v>30.01.21</c:v>
                </c:pt>
                <c:pt idx="29">
                  <c:v>31.01.21</c:v>
                </c:pt>
                <c:pt idx="30">
                  <c:v>01.02.21</c:v>
                </c:pt>
                <c:pt idx="31">
                  <c:v>02.02.21</c:v>
                </c:pt>
                <c:pt idx="32">
                  <c:v>03.02.21</c:v>
                </c:pt>
                <c:pt idx="33">
                  <c:v>04.02.21</c:v>
                </c:pt>
                <c:pt idx="34">
                  <c:v>05.02.21</c:v>
                </c:pt>
                <c:pt idx="35">
                  <c:v>06.02.21</c:v>
                </c:pt>
                <c:pt idx="36">
                  <c:v>07.02.21</c:v>
                </c:pt>
                <c:pt idx="37">
                  <c:v>08.02.21</c:v>
                </c:pt>
                <c:pt idx="38">
                  <c:v>09.02.21</c:v>
                </c:pt>
                <c:pt idx="39">
                  <c:v>10.02.21</c:v>
                </c:pt>
                <c:pt idx="40">
                  <c:v>11.02.21</c:v>
                </c:pt>
                <c:pt idx="41">
                  <c:v>12.02.21</c:v>
                </c:pt>
                <c:pt idx="42">
                  <c:v>13.02.21</c:v>
                </c:pt>
                <c:pt idx="43">
                  <c:v>14.02.21</c:v>
                </c:pt>
                <c:pt idx="44">
                  <c:v>15.02.21</c:v>
                </c:pt>
                <c:pt idx="45">
                  <c:v>16.02.21</c:v>
                </c:pt>
                <c:pt idx="46">
                  <c:v>17.02.21</c:v>
                </c:pt>
                <c:pt idx="47">
                  <c:v>18.02.21</c:v>
                </c:pt>
                <c:pt idx="48">
                  <c:v>19.02.21</c:v>
                </c:pt>
                <c:pt idx="49">
                  <c:v>20.02.21</c:v>
                </c:pt>
                <c:pt idx="50">
                  <c:v>21.02.21</c:v>
                </c:pt>
                <c:pt idx="51">
                  <c:v>22.02.21</c:v>
                </c:pt>
                <c:pt idx="52">
                  <c:v>23.02.21</c:v>
                </c:pt>
                <c:pt idx="53">
                  <c:v>24.02.21</c:v>
                </c:pt>
                <c:pt idx="54">
                  <c:v>25.02.21</c:v>
                </c:pt>
                <c:pt idx="55">
                  <c:v>26.02.21</c:v>
                </c:pt>
                <c:pt idx="56">
                  <c:v>27.02.21</c:v>
                </c:pt>
                <c:pt idx="57">
                  <c:v>28.02.21</c:v>
                </c:pt>
                <c:pt idx="58">
                  <c:v>01.03.21</c:v>
                </c:pt>
                <c:pt idx="59">
                  <c:v>02.03.21</c:v>
                </c:pt>
                <c:pt idx="60">
                  <c:v>03.03.21</c:v>
                </c:pt>
                <c:pt idx="61">
                  <c:v>04.03.21</c:v>
                </c:pt>
                <c:pt idx="62">
                  <c:v>05.03.21</c:v>
                </c:pt>
                <c:pt idx="63">
                  <c:v>06.03.21</c:v>
                </c:pt>
                <c:pt idx="64">
                  <c:v>07.03.21</c:v>
                </c:pt>
                <c:pt idx="65">
                  <c:v>08.03.21</c:v>
                </c:pt>
                <c:pt idx="66">
                  <c:v>09.03.21</c:v>
                </c:pt>
                <c:pt idx="67">
                  <c:v>10.03.21</c:v>
                </c:pt>
                <c:pt idx="68">
                  <c:v>11.03.21</c:v>
                </c:pt>
                <c:pt idx="69">
                  <c:v>12.03.21</c:v>
                </c:pt>
                <c:pt idx="70">
                  <c:v>13.03.21</c:v>
                </c:pt>
                <c:pt idx="71">
                  <c:v>14.03.21</c:v>
                </c:pt>
                <c:pt idx="72">
                  <c:v>15.03.21</c:v>
                </c:pt>
                <c:pt idx="73">
                  <c:v>16.03.21</c:v>
                </c:pt>
                <c:pt idx="74">
                  <c:v>17.03.21</c:v>
                </c:pt>
                <c:pt idx="75">
                  <c:v>18.03.21</c:v>
                </c:pt>
                <c:pt idx="76">
                  <c:v>19.03.21</c:v>
                </c:pt>
                <c:pt idx="77">
                  <c:v>20.03.21</c:v>
                </c:pt>
                <c:pt idx="78">
                  <c:v>21.03.21</c:v>
                </c:pt>
                <c:pt idx="79">
                  <c:v>22.03.21</c:v>
                </c:pt>
                <c:pt idx="80">
                  <c:v>23.03.21</c:v>
                </c:pt>
                <c:pt idx="81">
                  <c:v>24.03.21</c:v>
                </c:pt>
                <c:pt idx="82">
                  <c:v>25.03.21</c:v>
                </c:pt>
                <c:pt idx="83">
                  <c:v>26.03.21</c:v>
                </c:pt>
                <c:pt idx="84">
                  <c:v>27.03.21</c:v>
                </c:pt>
                <c:pt idx="85">
                  <c:v>28.03.21</c:v>
                </c:pt>
                <c:pt idx="86">
                  <c:v>29.03.21</c:v>
                </c:pt>
                <c:pt idx="87">
                  <c:v>30.03.21</c:v>
                </c:pt>
                <c:pt idx="88">
                  <c:v>31.03.21</c:v>
                </c:pt>
                <c:pt idx="89">
                  <c:v>01.04.21</c:v>
                </c:pt>
                <c:pt idx="90">
                  <c:v>02.04.21</c:v>
                </c:pt>
                <c:pt idx="91">
                  <c:v>03.04.21</c:v>
                </c:pt>
                <c:pt idx="92">
                  <c:v>04.04.21</c:v>
                </c:pt>
                <c:pt idx="93">
                  <c:v>05.04.21</c:v>
                </c:pt>
                <c:pt idx="94">
                  <c:v>06.04.21</c:v>
                </c:pt>
                <c:pt idx="95">
                  <c:v>07.04.21</c:v>
                </c:pt>
                <c:pt idx="96">
                  <c:v>08.04.21</c:v>
                </c:pt>
                <c:pt idx="97">
                  <c:v>09.04.21</c:v>
                </c:pt>
                <c:pt idx="98">
                  <c:v>10.04.21</c:v>
                </c:pt>
                <c:pt idx="99">
                  <c:v>11.04.21</c:v>
                </c:pt>
                <c:pt idx="100">
                  <c:v>12.04.21</c:v>
                </c:pt>
                <c:pt idx="101">
                  <c:v>13.04.21</c:v>
                </c:pt>
                <c:pt idx="102">
                  <c:v>14.04.21</c:v>
                </c:pt>
                <c:pt idx="103">
                  <c:v>15.04.21</c:v>
                </c:pt>
                <c:pt idx="104">
                  <c:v>16.04.21</c:v>
                </c:pt>
                <c:pt idx="105">
                  <c:v>17.04.21</c:v>
                </c:pt>
                <c:pt idx="106">
                  <c:v>18.04.21</c:v>
                </c:pt>
                <c:pt idx="107">
                  <c:v>19.04.21</c:v>
                </c:pt>
                <c:pt idx="108">
                  <c:v>20.04.21</c:v>
                </c:pt>
                <c:pt idx="109">
                  <c:v>21.04.21</c:v>
                </c:pt>
                <c:pt idx="110">
                  <c:v>22.04.21</c:v>
                </c:pt>
                <c:pt idx="111">
                  <c:v>23.04.21</c:v>
                </c:pt>
                <c:pt idx="112">
                  <c:v>24.04.21</c:v>
                </c:pt>
                <c:pt idx="113">
                  <c:v>25.04.21</c:v>
                </c:pt>
                <c:pt idx="114">
                  <c:v>26.04.21</c:v>
                </c:pt>
                <c:pt idx="115">
                  <c:v>27.04.21</c:v>
                </c:pt>
                <c:pt idx="116">
                  <c:v>28.04.21</c:v>
                </c:pt>
                <c:pt idx="117">
                  <c:v>29.04.21</c:v>
                </c:pt>
                <c:pt idx="118">
                  <c:v>30.04.21</c:v>
                </c:pt>
                <c:pt idx="119">
                  <c:v>01.05.21</c:v>
                </c:pt>
                <c:pt idx="120">
                  <c:v>02.05.21</c:v>
                </c:pt>
                <c:pt idx="121">
                  <c:v>03.05.21</c:v>
                </c:pt>
                <c:pt idx="122">
                  <c:v>04.05.21</c:v>
                </c:pt>
                <c:pt idx="123">
                  <c:v>05.05.21</c:v>
                </c:pt>
                <c:pt idx="124">
                  <c:v>06.05.21</c:v>
                </c:pt>
                <c:pt idx="125">
                  <c:v>07.05.21</c:v>
                </c:pt>
                <c:pt idx="126">
                  <c:v>08.05.21</c:v>
                </c:pt>
              </c:strCache>
            </c:strRef>
          </c:cat>
          <c:val>
            <c:numRef>
              <c:f>List1!$B$2:$DX$2</c:f>
              <c:numCache>
                <c:formatCode>General</c:formatCode>
                <c:ptCount val="127"/>
                <c:pt idx="0">
                  <c:v>48</c:v>
                </c:pt>
                <c:pt idx="1">
                  <c:v>74</c:v>
                </c:pt>
                <c:pt idx="2">
                  <c:v>164</c:v>
                </c:pt>
                <c:pt idx="3">
                  <c:v>129</c:v>
                </c:pt>
                <c:pt idx="4">
                  <c:v>97</c:v>
                </c:pt>
                <c:pt idx="5">
                  <c:v>83</c:v>
                </c:pt>
                <c:pt idx="6">
                  <c:v>82</c:v>
                </c:pt>
                <c:pt idx="7">
                  <c:v>49</c:v>
                </c:pt>
                <c:pt idx="8">
                  <c:v>34</c:v>
                </c:pt>
                <c:pt idx="9">
                  <c:v>79</c:v>
                </c:pt>
                <c:pt idx="10">
                  <c:v>74</c:v>
                </c:pt>
                <c:pt idx="11">
                  <c:v>75</c:v>
                </c:pt>
                <c:pt idx="12">
                  <c:v>55</c:v>
                </c:pt>
                <c:pt idx="13">
                  <c:v>70</c:v>
                </c:pt>
                <c:pt idx="14">
                  <c:v>43</c:v>
                </c:pt>
                <c:pt idx="15">
                  <c:v>21</c:v>
                </c:pt>
                <c:pt idx="16">
                  <c:v>79</c:v>
                </c:pt>
                <c:pt idx="17">
                  <c:v>54</c:v>
                </c:pt>
                <c:pt idx="18">
                  <c:v>54</c:v>
                </c:pt>
                <c:pt idx="19">
                  <c:v>49</c:v>
                </c:pt>
                <c:pt idx="20">
                  <c:v>67</c:v>
                </c:pt>
                <c:pt idx="21">
                  <c:v>29</c:v>
                </c:pt>
                <c:pt idx="22">
                  <c:v>9</c:v>
                </c:pt>
                <c:pt idx="23">
                  <c:v>41</c:v>
                </c:pt>
                <c:pt idx="24">
                  <c:v>46</c:v>
                </c:pt>
                <c:pt idx="25">
                  <c:v>42</c:v>
                </c:pt>
                <c:pt idx="26">
                  <c:v>43</c:v>
                </c:pt>
                <c:pt idx="27">
                  <c:v>35</c:v>
                </c:pt>
                <c:pt idx="28">
                  <c:v>19</c:v>
                </c:pt>
                <c:pt idx="29">
                  <c:v>23</c:v>
                </c:pt>
                <c:pt idx="30">
                  <c:v>40</c:v>
                </c:pt>
                <c:pt idx="31">
                  <c:v>33</c:v>
                </c:pt>
                <c:pt idx="32">
                  <c:v>27</c:v>
                </c:pt>
                <c:pt idx="33">
                  <c:v>40</c:v>
                </c:pt>
                <c:pt idx="34">
                  <c:v>26</c:v>
                </c:pt>
                <c:pt idx="35">
                  <c:v>16</c:v>
                </c:pt>
                <c:pt idx="36">
                  <c:v>14</c:v>
                </c:pt>
                <c:pt idx="37">
                  <c:v>19</c:v>
                </c:pt>
                <c:pt idx="38">
                  <c:v>24</c:v>
                </c:pt>
                <c:pt idx="39">
                  <c:v>30</c:v>
                </c:pt>
                <c:pt idx="40">
                  <c:v>25</c:v>
                </c:pt>
                <c:pt idx="41">
                  <c:v>29</c:v>
                </c:pt>
                <c:pt idx="42">
                  <c:v>12</c:v>
                </c:pt>
                <c:pt idx="43">
                  <c:v>7</c:v>
                </c:pt>
                <c:pt idx="44">
                  <c:v>23</c:v>
                </c:pt>
                <c:pt idx="45">
                  <c:v>33</c:v>
                </c:pt>
                <c:pt idx="46">
                  <c:v>13</c:v>
                </c:pt>
                <c:pt idx="47">
                  <c:v>26</c:v>
                </c:pt>
                <c:pt idx="48">
                  <c:v>23</c:v>
                </c:pt>
                <c:pt idx="49">
                  <c:v>15</c:v>
                </c:pt>
                <c:pt idx="50">
                  <c:v>8</c:v>
                </c:pt>
                <c:pt idx="51">
                  <c:v>32</c:v>
                </c:pt>
                <c:pt idx="52">
                  <c:v>29</c:v>
                </c:pt>
                <c:pt idx="53">
                  <c:v>25</c:v>
                </c:pt>
                <c:pt idx="54">
                  <c:v>37</c:v>
                </c:pt>
                <c:pt idx="55">
                  <c:v>35</c:v>
                </c:pt>
                <c:pt idx="56">
                  <c:v>23</c:v>
                </c:pt>
                <c:pt idx="57">
                  <c:v>19</c:v>
                </c:pt>
                <c:pt idx="58">
                  <c:v>30</c:v>
                </c:pt>
                <c:pt idx="59">
                  <c:v>41</c:v>
                </c:pt>
                <c:pt idx="60">
                  <c:v>37</c:v>
                </c:pt>
                <c:pt idx="61">
                  <c:v>20</c:v>
                </c:pt>
                <c:pt idx="62">
                  <c:v>25</c:v>
                </c:pt>
                <c:pt idx="63">
                  <c:v>10</c:v>
                </c:pt>
                <c:pt idx="64">
                  <c:v>10</c:v>
                </c:pt>
                <c:pt idx="65">
                  <c:v>23</c:v>
                </c:pt>
                <c:pt idx="66">
                  <c:v>21</c:v>
                </c:pt>
                <c:pt idx="67">
                  <c:v>21</c:v>
                </c:pt>
                <c:pt idx="68">
                  <c:v>7</c:v>
                </c:pt>
                <c:pt idx="69">
                  <c:v>17</c:v>
                </c:pt>
                <c:pt idx="70">
                  <c:v>11</c:v>
                </c:pt>
                <c:pt idx="71">
                  <c:v>7</c:v>
                </c:pt>
                <c:pt idx="72">
                  <c:v>23</c:v>
                </c:pt>
                <c:pt idx="73">
                  <c:v>29</c:v>
                </c:pt>
                <c:pt idx="74">
                  <c:v>12</c:v>
                </c:pt>
                <c:pt idx="75">
                  <c:v>16</c:v>
                </c:pt>
                <c:pt idx="76">
                  <c:v>11</c:v>
                </c:pt>
                <c:pt idx="77">
                  <c:v>7</c:v>
                </c:pt>
                <c:pt idx="78">
                  <c:v>6</c:v>
                </c:pt>
                <c:pt idx="79">
                  <c:v>9</c:v>
                </c:pt>
                <c:pt idx="80">
                  <c:v>18</c:v>
                </c:pt>
                <c:pt idx="81">
                  <c:v>9</c:v>
                </c:pt>
                <c:pt idx="82">
                  <c:v>10</c:v>
                </c:pt>
                <c:pt idx="83">
                  <c:v>11</c:v>
                </c:pt>
                <c:pt idx="84">
                  <c:v>9</c:v>
                </c:pt>
                <c:pt idx="85">
                  <c:v>0</c:v>
                </c:pt>
                <c:pt idx="86">
                  <c:v>13</c:v>
                </c:pt>
                <c:pt idx="87">
                  <c:v>9</c:v>
                </c:pt>
                <c:pt idx="88">
                  <c:v>7</c:v>
                </c:pt>
                <c:pt idx="89">
                  <c:v>6</c:v>
                </c:pt>
                <c:pt idx="90">
                  <c:v>4</c:v>
                </c:pt>
                <c:pt idx="91">
                  <c:v>5</c:v>
                </c:pt>
                <c:pt idx="92">
                  <c:v>4</c:v>
                </c:pt>
                <c:pt idx="93">
                  <c:v>5</c:v>
                </c:pt>
                <c:pt idx="94">
                  <c:v>10</c:v>
                </c:pt>
                <c:pt idx="95">
                  <c:v>3</c:v>
                </c:pt>
                <c:pt idx="96">
                  <c:v>5</c:v>
                </c:pt>
                <c:pt idx="97">
                  <c:v>4</c:v>
                </c:pt>
                <c:pt idx="98">
                  <c:v>2</c:v>
                </c:pt>
                <c:pt idx="99">
                  <c:v>2</c:v>
                </c:pt>
                <c:pt idx="100">
                  <c:v>4</c:v>
                </c:pt>
                <c:pt idx="101">
                  <c:v>3</c:v>
                </c:pt>
                <c:pt idx="102">
                  <c:v>9</c:v>
                </c:pt>
                <c:pt idx="103">
                  <c:v>3</c:v>
                </c:pt>
                <c:pt idx="104">
                  <c:v>4</c:v>
                </c:pt>
                <c:pt idx="105">
                  <c:v>3</c:v>
                </c:pt>
                <c:pt idx="106">
                  <c:v>3</c:v>
                </c:pt>
                <c:pt idx="107">
                  <c:v>6</c:v>
                </c:pt>
                <c:pt idx="108">
                  <c:v>4</c:v>
                </c:pt>
                <c:pt idx="109">
                  <c:v>8</c:v>
                </c:pt>
                <c:pt idx="110">
                  <c:v>2</c:v>
                </c:pt>
                <c:pt idx="111">
                  <c:v>6</c:v>
                </c:pt>
                <c:pt idx="112">
                  <c:v>1</c:v>
                </c:pt>
                <c:pt idx="113">
                  <c:v>1</c:v>
                </c:pt>
                <c:pt idx="114">
                  <c:v>2</c:v>
                </c:pt>
                <c:pt idx="115">
                  <c:v>3</c:v>
                </c:pt>
                <c:pt idx="116">
                  <c:v>7</c:v>
                </c:pt>
                <c:pt idx="117">
                  <c:v>6</c:v>
                </c:pt>
                <c:pt idx="118">
                  <c:v>4</c:v>
                </c:pt>
                <c:pt idx="119">
                  <c:v>1</c:v>
                </c:pt>
                <c:pt idx="120">
                  <c:v>3</c:v>
                </c:pt>
                <c:pt idx="121">
                  <c:v>2</c:v>
                </c:pt>
                <c:pt idx="122">
                  <c:v>3</c:v>
                </c:pt>
                <c:pt idx="123">
                  <c:v>5</c:v>
                </c:pt>
                <c:pt idx="124">
                  <c:v>0</c:v>
                </c:pt>
                <c:pt idx="125">
                  <c:v>0</c:v>
                </c:pt>
                <c:pt idx="12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635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0"/>
                  <c:y val="-9.6613497000085355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28009897564401"/>
                      <c:h val="7.66237950090451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ED7D3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02.01.21</c:v>
                </c:pt>
                <c:pt idx="1">
                  <c:v>03.01.21</c:v>
                </c:pt>
                <c:pt idx="2">
                  <c:v>04.01.21</c:v>
                </c:pt>
                <c:pt idx="3">
                  <c:v>05.01.21</c:v>
                </c:pt>
                <c:pt idx="4">
                  <c:v>06.01.21</c:v>
                </c:pt>
                <c:pt idx="5">
                  <c:v>07.01.21</c:v>
                </c:pt>
                <c:pt idx="6">
                  <c:v>08.01.21</c:v>
                </c:pt>
                <c:pt idx="7">
                  <c:v>09.01.21</c:v>
                </c:pt>
                <c:pt idx="8">
                  <c:v>10.01.21</c:v>
                </c:pt>
                <c:pt idx="9">
                  <c:v>11.01.21</c:v>
                </c:pt>
                <c:pt idx="10">
                  <c:v>12.01.21</c:v>
                </c:pt>
                <c:pt idx="11">
                  <c:v>13.01.21</c:v>
                </c:pt>
                <c:pt idx="12">
                  <c:v>14.01.21</c:v>
                </c:pt>
                <c:pt idx="13">
                  <c:v>15.01.21</c:v>
                </c:pt>
                <c:pt idx="14">
                  <c:v>16.01.21</c:v>
                </c:pt>
                <c:pt idx="15">
                  <c:v>17.01.21</c:v>
                </c:pt>
                <c:pt idx="16">
                  <c:v>18.01.21</c:v>
                </c:pt>
                <c:pt idx="17">
                  <c:v>19.01.21</c:v>
                </c:pt>
                <c:pt idx="18">
                  <c:v>20.01.21</c:v>
                </c:pt>
                <c:pt idx="19">
                  <c:v>21.01.21</c:v>
                </c:pt>
                <c:pt idx="20">
                  <c:v>22.01.21</c:v>
                </c:pt>
                <c:pt idx="21">
                  <c:v>23.01.21</c:v>
                </c:pt>
                <c:pt idx="22">
                  <c:v>24.01.21</c:v>
                </c:pt>
                <c:pt idx="23">
                  <c:v>25.01.21</c:v>
                </c:pt>
                <c:pt idx="24">
                  <c:v>26.01.21</c:v>
                </c:pt>
                <c:pt idx="25">
                  <c:v>27.01.21</c:v>
                </c:pt>
                <c:pt idx="26">
                  <c:v>28.01.21</c:v>
                </c:pt>
                <c:pt idx="27">
                  <c:v>29.01.21</c:v>
                </c:pt>
                <c:pt idx="28">
                  <c:v>30.01.21</c:v>
                </c:pt>
                <c:pt idx="29">
                  <c:v>31.01.21</c:v>
                </c:pt>
                <c:pt idx="30">
                  <c:v>01.02.21</c:v>
                </c:pt>
                <c:pt idx="31">
                  <c:v>02.02.21</c:v>
                </c:pt>
                <c:pt idx="32">
                  <c:v>03.02.21</c:v>
                </c:pt>
                <c:pt idx="33">
                  <c:v>04.02.21</c:v>
                </c:pt>
                <c:pt idx="34">
                  <c:v>05.02.21</c:v>
                </c:pt>
                <c:pt idx="35">
                  <c:v>06.02.21</c:v>
                </c:pt>
                <c:pt idx="36">
                  <c:v>07.02.21</c:v>
                </c:pt>
                <c:pt idx="37">
                  <c:v>08.02.21</c:v>
                </c:pt>
                <c:pt idx="38">
                  <c:v>09.02.21</c:v>
                </c:pt>
                <c:pt idx="39">
                  <c:v>10.02.21</c:v>
                </c:pt>
                <c:pt idx="40">
                  <c:v>11.02.21</c:v>
                </c:pt>
                <c:pt idx="41">
                  <c:v>12.02.21</c:v>
                </c:pt>
                <c:pt idx="42">
                  <c:v>13.02.21</c:v>
                </c:pt>
                <c:pt idx="43">
                  <c:v>14.02.21</c:v>
                </c:pt>
                <c:pt idx="44">
                  <c:v>15.02.21</c:v>
                </c:pt>
                <c:pt idx="45">
                  <c:v>16.02.21</c:v>
                </c:pt>
                <c:pt idx="46">
                  <c:v>17.02.21</c:v>
                </c:pt>
                <c:pt idx="47">
                  <c:v>18.02.21</c:v>
                </c:pt>
                <c:pt idx="48">
                  <c:v>19.02.21</c:v>
                </c:pt>
                <c:pt idx="49">
                  <c:v>20.02.21</c:v>
                </c:pt>
                <c:pt idx="50">
                  <c:v>21.02.21</c:v>
                </c:pt>
                <c:pt idx="51">
                  <c:v>22.02.21</c:v>
                </c:pt>
                <c:pt idx="52">
                  <c:v>23.02.21</c:v>
                </c:pt>
                <c:pt idx="53">
                  <c:v>24.02.21</c:v>
                </c:pt>
                <c:pt idx="54">
                  <c:v>25.02.21</c:v>
                </c:pt>
                <c:pt idx="55">
                  <c:v>26.02.21</c:v>
                </c:pt>
                <c:pt idx="56">
                  <c:v>27.02.21</c:v>
                </c:pt>
                <c:pt idx="57">
                  <c:v>28.02.21</c:v>
                </c:pt>
                <c:pt idx="58">
                  <c:v>01.03.21</c:v>
                </c:pt>
                <c:pt idx="59">
                  <c:v>02.03.21</c:v>
                </c:pt>
                <c:pt idx="60">
                  <c:v>03.03.21</c:v>
                </c:pt>
                <c:pt idx="61">
                  <c:v>04.03.21</c:v>
                </c:pt>
                <c:pt idx="62">
                  <c:v>05.03.21</c:v>
                </c:pt>
                <c:pt idx="63">
                  <c:v>06.03.21</c:v>
                </c:pt>
                <c:pt idx="64">
                  <c:v>07.03.21</c:v>
                </c:pt>
                <c:pt idx="65">
                  <c:v>08.03.21</c:v>
                </c:pt>
                <c:pt idx="66">
                  <c:v>09.03.21</c:v>
                </c:pt>
                <c:pt idx="67">
                  <c:v>10.03.21</c:v>
                </c:pt>
                <c:pt idx="68">
                  <c:v>11.03.21</c:v>
                </c:pt>
                <c:pt idx="69">
                  <c:v>12.03.21</c:v>
                </c:pt>
                <c:pt idx="70">
                  <c:v>13.03.21</c:v>
                </c:pt>
                <c:pt idx="71">
                  <c:v>14.03.21</c:v>
                </c:pt>
                <c:pt idx="72">
                  <c:v>15.03.21</c:v>
                </c:pt>
                <c:pt idx="73">
                  <c:v>16.03.21</c:v>
                </c:pt>
                <c:pt idx="74">
                  <c:v>17.03.21</c:v>
                </c:pt>
                <c:pt idx="75">
                  <c:v>18.03.21</c:v>
                </c:pt>
                <c:pt idx="76">
                  <c:v>19.03.21</c:v>
                </c:pt>
                <c:pt idx="77">
                  <c:v>20.03.21</c:v>
                </c:pt>
                <c:pt idx="78">
                  <c:v>21.03.21</c:v>
                </c:pt>
                <c:pt idx="79">
                  <c:v>22.03.21</c:v>
                </c:pt>
                <c:pt idx="80">
                  <c:v>23.03.21</c:v>
                </c:pt>
                <c:pt idx="81">
                  <c:v>24.03.21</c:v>
                </c:pt>
                <c:pt idx="82">
                  <c:v>25.03.21</c:v>
                </c:pt>
                <c:pt idx="83">
                  <c:v>26.03.21</c:v>
                </c:pt>
                <c:pt idx="84">
                  <c:v>27.03.21</c:v>
                </c:pt>
                <c:pt idx="85">
                  <c:v>28.03.21</c:v>
                </c:pt>
                <c:pt idx="86">
                  <c:v>29.03.21</c:v>
                </c:pt>
                <c:pt idx="87">
                  <c:v>30.03.21</c:v>
                </c:pt>
                <c:pt idx="88">
                  <c:v>31.03.21</c:v>
                </c:pt>
                <c:pt idx="89">
                  <c:v>01.04.21</c:v>
                </c:pt>
                <c:pt idx="90">
                  <c:v>02.04.21</c:v>
                </c:pt>
                <c:pt idx="91">
                  <c:v>03.04.21</c:v>
                </c:pt>
                <c:pt idx="92">
                  <c:v>04.04.21</c:v>
                </c:pt>
                <c:pt idx="93">
                  <c:v>05.04.21</c:v>
                </c:pt>
                <c:pt idx="94">
                  <c:v>06.04.21</c:v>
                </c:pt>
                <c:pt idx="95">
                  <c:v>07.04.21</c:v>
                </c:pt>
                <c:pt idx="96">
                  <c:v>08.04.21</c:v>
                </c:pt>
                <c:pt idx="97">
                  <c:v>09.04.21</c:v>
                </c:pt>
                <c:pt idx="98">
                  <c:v>10.04.21</c:v>
                </c:pt>
                <c:pt idx="99">
                  <c:v>11.04.21</c:v>
                </c:pt>
                <c:pt idx="100">
                  <c:v>12.04.21</c:v>
                </c:pt>
                <c:pt idx="101">
                  <c:v>13.04.21</c:v>
                </c:pt>
                <c:pt idx="102">
                  <c:v>14.04.21</c:v>
                </c:pt>
                <c:pt idx="103">
                  <c:v>15.04.21</c:v>
                </c:pt>
                <c:pt idx="104">
                  <c:v>16.04.21</c:v>
                </c:pt>
                <c:pt idx="105">
                  <c:v>17.04.21</c:v>
                </c:pt>
                <c:pt idx="106">
                  <c:v>18.04.21</c:v>
                </c:pt>
                <c:pt idx="107">
                  <c:v>19.04.21</c:v>
                </c:pt>
                <c:pt idx="108">
                  <c:v>20.04.21</c:v>
                </c:pt>
                <c:pt idx="109">
                  <c:v>21.04.21</c:v>
                </c:pt>
                <c:pt idx="110">
                  <c:v>22.04.21</c:v>
                </c:pt>
                <c:pt idx="111">
                  <c:v>23.04.21</c:v>
                </c:pt>
                <c:pt idx="112">
                  <c:v>24.04.21</c:v>
                </c:pt>
                <c:pt idx="113">
                  <c:v>25.04.21</c:v>
                </c:pt>
                <c:pt idx="114">
                  <c:v>26.04.21</c:v>
                </c:pt>
                <c:pt idx="115">
                  <c:v>27.04.21</c:v>
                </c:pt>
                <c:pt idx="116">
                  <c:v>28.04.21</c:v>
                </c:pt>
                <c:pt idx="117">
                  <c:v>29.04.21</c:v>
                </c:pt>
                <c:pt idx="118">
                  <c:v>30.04.21</c:v>
                </c:pt>
                <c:pt idx="119">
                  <c:v>01.05.21</c:v>
                </c:pt>
                <c:pt idx="120">
                  <c:v>02.05.21</c:v>
                </c:pt>
                <c:pt idx="121">
                  <c:v>03.05.21</c:v>
                </c:pt>
                <c:pt idx="122">
                  <c:v>04.05.21</c:v>
                </c:pt>
                <c:pt idx="123">
                  <c:v>05.05.21</c:v>
                </c:pt>
                <c:pt idx="124">
                  <c:v>06.05.21</c:v>
                </c:pt>
                <c:pt idx="125">
                  <c:v>07.05.21</c:v>
                </c:pt>
                <c:pt idx="126">
                  <c:v>08.05.21</c:v>
                </c:pt>
              </c:strCache>
            </c:strRef>
          </c:cat>
          <c:val>
            <c:numRef>
              <c:f>List1!$B$3:$DX$3</c:f>
              <c:numCache>
                <c:formatCode>General</c:formatCode>
                <c:ptCount val="127"/>
                <c:pt idx="0">
                  <c:v>137</c:v>
                </c:pt>
                <c:pt idx="1">
                  <c:v>156</c:v>
                </c:pt>
                <c:pt idx="2">
                  <c:v>379</c:v>
                </c:pt>
                <c:pt idx="3">
                  <c:v>376</c:v>
                </c:pt>
                <c:pt idx="4">
                  <c:v>337</c:v>
                </c:pt>
                <c:pt idx="5">
                  <c:v>273</c:v>
                </c:pt>
                <c:pt idx="6">
                  <c:v>241</c:v>
                </c:pt>
                <c:pt idx="7">
                  <c:v>126</c:v>
                </c:pt>
                <c:pt idx="8">
                  <c:v>74</c:v>
                </c:pt>
                <c:pt idx="9">
                  <c:v>272</c:v>
                </c:pt>
                <c:pt idx="10">
                  <c:v>226</c:v>
                </c:pt>
                <c:pt idx="11">
                  <c:v>192</c:v>
                </c:pt>
                <c:pt idx="12">
                  <c:v>157</c:v>
                </c:pt>
                <c:pt idx="13">
                  <c:v>197</c:v>
                </c:pt>
                <c:pt idx="14">
                  <c:v>87</c:v>
                </c:pt>
                <c:pt idx="15">
                  <c:v>46</c:v>
                </c:pt>
                <c:pt idx="16">
                  <c:v>191</c:v>
                </c:pt>
                <c:pt idx="17">
                  <c:v>208</c:v>
                </c:pt>
                <c:pt idx="18">
                  <c:v>171</c:v>
                </c:pt>
                <c:pt idx="19">
                  <c:v>144</c:v>
                </c:pt>
                <c:pt idx="20">
                  <c:v>136</c:v>
                </c:pt>
                <c:pt idx="21">
                  <c:v>65</c:v>
                </c:pt>
                <c:pt idx="22">
                  <c:v>42</c:v>
                </c:pt>
                <c:pt idx="23">
                  <c:v>153</c:v>
                </c:pt>
                <c:pt idx="24">
                  <c:v>166</c:v>
                </c:pt>
                <c:pt idx="25">
                  <c:v>110</c:v>
                </c:pt>
                <c:pt idx="26">
                  <c:v>125</c:v>
                </c:pt>
                <c:pt idx="27">
                  <c:v>103</c:v>
                </c:pt>
                <c:pt idx="28">
                  <c:v>54</c:v>
                </c:pt>
                <c:pt idx="29">
                  <c:v>31</c:v>
                </c:pt>
                <c:pt idx="30">
                  <c:v>122</c:v>
                </c:pt>
                <c:pt idx="31">
                  <c:v>111</c:v>
                </c:pt>
                <c:pt idx="32">
                  <c:v>125</c:v>
                </c:pt>
                <c:pt idx="33">
                  <c:v>104</c:v>
                </c:pt>
                <c:pt idx="34">
                  <c:v>106</c:v>
                </c:pt>
                <c:pt idx="35">
                  <c:v>54</c:v>
                </c:pt>
                <c:pt idx="36">
                  <c:v>28</c:v>
                </c:pt>
                <c:pt idx="37">
                  <c:v>119</c:v>
                </c:pt>
                <c:pt idx="38">
                  <c:v>110</c:v>
                </c:pt>
                <c:pt idx="39">
                  <c:v>101</c:v>
                </c:pt>
                <c:pt idx="40">
                  <c:v>105</c:v>
                </c:pt>
                <c:pt idx="41">
                  <c:v>99</c:v>
                </c:pt>
                <c:pt idx="42">
                  <c:v>45</c:v>
                </c:pt>
                <c:pt idx="43">
                  <c:v>28</c:v>
                </c:pt>
                <c:pt idx="44">
                  <c:v>118</c:v>
                </c:pt>
                <c:pt idx="45">
                  <c:v>116</c:v>
                </c:pt>
                <c:pt idx="46">
                  <c:v>111</c:v>
                </c:pt>
                <c:pt idx="47">
                  <c:v>108</c:v>
                </c:pt>
                <c:pt idx="48">
                  <c:v>124</c:v>
                </c:pt>
                <c:pt idx="49">
                  <c:v>56</c:v>
                </c:pt>
                <c:pt idx="50">
                  <c:v>35</c:v>
                </c:pt>
                <c:pt idx="51">
                  <c:v>123</c:v>
                </c:pt>
                <c:pt idx="52">
                  <c:v>148</c:v>
                </c:pt>
                <c:pt idx="53">
                  <c:v>130</c:v>
                </c:pt>
                <c:pt idx="54">
                  <c:v>118</c:v>
                </c:pt>
                <c:pt idx="55">
                  <c:v>142</c:v>
                </c:pt>
                <c:pt idx="56">
                  <c:v>76</c:v>
                </c:pt>
                <c:pt idx="57">
                  <c:v>37</c:v>
                </c:pt>
                <c:pt idx="58">
                  <c:v>125</c:v>
                </c:pt>
                <c:pt idx="59">
                  <c:v>135</c:v>
                </c:pt>
                <c:pt idx="60">
                  <c:v>113</c:v>
                </c:pt>
                <c:pt idx="61">
                  <c:v>112</c:v>
                </c:pt>
                <c:pt idx="62">
                  <c:v>116</c:v>
                </c:pt>
                <c:pt idx="63">
                  <c:v>60</c:v>
                </c:pt>
                <c:pt idx="64">
                  <c:v>38</c:v>
                </c:pt>
                <c:pt idx="65">
                  <c:v>104</c:v>
                </c:pt>
                <c:pt idx="66">
                  <c:v>117</c:v>
                </c:pt>
                <c:pt idx="67">
                  <c:v>108</c:v>
                </c:pt>
                <c:pt idx="68">
                  <c:v>87</c:v>
                </c:pt>
                <c:pt idx="69">
                  <c:v>112</c:v>
                </c:pt>
                <c:pt idx="70">
                  <c:v>50</c:v>
                </c:pt>
                <c:pt idx="71">
                  <c:v>30</c:v>
                </c:pt>
                <c:pt idx="72">
                  <c:v>105</c:v>
                </c:pt>
                <c:pt idx="73">
                  <c:v>87</c:v>
                </c:pt>
                <c:pt idx="74">
                  <c:v>87</c:v>
                </c:pt>
                <c:pt idx="75">
                  <c:v>77</c:v>
                </c:pt>
                <c:pt idx="76">
                  <c:v>78</c:v>
                </c:pt>
                <c:pt idx="77">
                  <c:v>30</c:v>
                </c:pt>
                <c:pt idx="78">
                  <c:v>24</c:v>
                </c:pt>
                <c:pt idx="79">
                  <c:v>97</c:v>
                </c:pt>
                <c:pt idx="80">
                  <c:v>65</c:v>
                </c:pt>
                <c:pt idx="81">
                  <c:v>64</c:v>
                </c:pt>
                <c:pt idx="82">
                  <c:v>46</c:v>
                </c:pt>
                <c:pt idx="83">
                  <c:v>51</c:v>
                </c:pt>
                <c:pt idx="84">
                  <c:v>29</c:v>
                </c:pt>
                <c:pt idx="85">
                  <c:v>18</c:v>
                </c:pt>
                <c:pt idx="86">
                  <c:v>55</c:v>
                </c:pt>
                <c:pt idx="87">
                  <c:v>54</c:v>
                </c:pt>
                <c:pt idx="88">
                  <c:v>36</c:v>
                </c:pt>
                <c:pt idx="89">
                  <c:v>46</c:v>
                </c:pt>
                <c:pt idx="90">
                  <c:v>26</c:v>
                </c:pt>
                <c:pt idx="91">
                  <c:v>22</c:v>
                </c:pt>
                <c:pt idx="92">
                  <c:v>22</c:v>
                </c:pt>
                <c:pt idx="93">
                  <c:v>22</c:v>
                </c:pt>
                <c:pt idx="94">
                  <c:v>65</c:v>
                </c:pt>
                <c:pt idx="95">
                  <c:v>49</c:v>
                </c:pt>
                <c:pt idx="96">
                  <c:v>33</c:v>
                </c:pt>
                <c:pt idx="97">
                  <c:v>27</c:v>
                </c:pt>
                <c:pt idx="98">
                  <c:v>15</c:v>
                </c:pt>
                <c:pt idx="99">
                  <c:v>8</c:v>
                </c:pt>
                <c:pt idx="100">
                  <c:v>25</c:v>
                </c:pt>
                <c:pt idx="101">
                  <c:v>29</c:v>
                </c:pt>
                <c:pt idx="102">
                  <c:v>27</c:v>
                </c:pt>
                <c:pt idx="103">
                  <c:v>23</c:v>
                </c:pt>
                <c:pt idx="104">
                  <c:v>24</c:v>
                </c:pt>
                <c:pt idx="105">
                  <c:v>8</c:v>
                </c:pt>
                <c:pt idx="106">
                  <c:v>6</c:v>
                </c:pt>
                <c:pt idx="107">
                  <c:v>28</c:v>
                </c:pt>
                <c:pt idx="108">
                  <c:v>26</c:v>
                </c:pt>
                <c:pt idx="109">
                  <c:v>20</c:v>
                </c:pt>
                <c:pt idx="110">
                  <c:v>11</c:v>
                </c:pt>
                <c:pt idx="111">
                  <c:v>9</c:v>
                </c:pt>
                <c:pt idx="112">
                  <c:v>8</c:v>
                </c:pt>
                <c:pt idx="113">
                  <c:v>4</c:v>
                </c:pt>
                <c:pt idx="114">
                  <c:v>11</c:v>
                </c:pt>
                <c:pt idx="115">
                  <c:v>10</c:v>
                </c:pt>
                <c:pt idx="116">
                  <c:v>7</c:v>
                </c:pt>
                <c:pt idx="117">
                  <c:v>14</c:v>
                </c:pt>
                <c:pt idx="118">
                  <c:v>17</c:v>
                </c:pt>
                <c:pt idx="119">
                  <c:v>5</c:v>
                </c:pt>
                <c:pt idx="120">
                  <c:v>4</c:v>
                </c:pt>
                <c:pt idx="121">
                  <c:v>18</c:v>
                </c:pt>
                <c:pt idx="122">
                  <c:v>12</c:v>
                </c:pt>
                <c:pt idx="123">
                  <c:v>11</c:v>
                </c:pt>
                <c:pt idx="124">
                  <c:v>6</c:v>
                </c:pt>
                <c:pt idx="125">
                  <c:v>12</c:v>
                </c:pt>
                <c:pt idx="126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6.2810391044661358E-4"/>
                  <c:y val="-4.8675622813852931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85260247928398"/>
                      <c:h val="0.111368653117717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02.01.21</c:v>
                </c:pt>
                <c:pt idx="1">
                  <c:v>03.01.21</c:v>
                </c:pt>
                <c:pt idx="2">
                  <c:v>04.01.21</c:v>
                </c:pt>
                <c:pt idx="3">
                  <c:v>05.01.21</c:v>
                </c:pt>
                <c:pt idx="4">
                  <c:v>06.01.21</c:v>
                </c:pt>
                <c:pt idx="5">
                  <c:v>07.01.21</c:v>
                </c:pt>
                <c:pt idx="6">
                  <c:v>08.01.21</c:v>
                </c:pt>
                <c:pt idx="7">
                  <c:v>09.01.21</c:v>
                </c:pt>
                <c:pt idx="8">
                  <c:v>10.01.21</c:v>
                </c:pt>
                <c:pt idx="9">
                  <c:v>11.01.21</c:v>
                </c:pt>
                <c:pt idx="10">
                  <c:v>12.01.21</c:v>
                </c:pt>
                <c:pt idx="11">
                  <c:v>13.01.21</c:v>
                </c:pt>
                <c:pt idx="12">
                  <c:v>14.01.21</c:v>
                </c:pt>
                <c:pt idx="13">
                  <c:v>15.01.21</c:v>
                </c:pt>
                <c:pt idx="14">
                  <c:v>16.01.21</c:v>
                </c:pt>
                <c:pt idx="15">
                  <c:v>17.01.21</c:v>
                </c:pt>
                <c:pt idx="16">
                  <c:v>18.01.21</c:v>
                </c:pt>
                <c:pt idx="17">
                  <c:v>19.01.21</c:v>
                </c:pt>
                <c:pt idx="18">
                  <c:v>20.01.21</c:v>
                </c:pt>
                <c:pt idx="19">
                  <c:v>21.01.21</c:v>
                </c:pt>
                <c:pt idx="20">
                  <c:v>22.01.21</c:v>
                </c:pt>
                <c:pt idx="21">
                  <c:v>23.01.21</c:v>
                </c:pt>
                <c:pt idx="22">
                  <c:v>24.01.21</c:v>
                </c:pt>
                <c:pt idx="23">
                  <c:v>25.01.21</c:v>
                </c:pt>
                <c:pt idx="24">
                  <c:v>26.01.21</c:v>
                </c:pt>
                <c:pt idx="25">
                  <c:v>27.01.21</c:v>
                </c:pt>
                <c:pt idx="26">
                  <c:v>28.01.21</c:v>
                </c:pt>
                <c:pt idx="27">
                  <c:v>29.01.21</c:v>
                </c:pt>
                <c:pt idx="28">
                  <c:v>30.01.21</c:v>
                </c:pt>
                <c:pt idx="29">
                  <c:v>31.01.21</c:v>
                </c:pt>
                <c:pt idx="30">
                  <c:v>01.02.21</c:v>
                </c:pt>
                <c:pt idx="31">
                  <c:v>02.02.21</c:v>
                </c:pt>
                <c:pt idx="32">
                  <c:v>03.02.21</c:v>
                </c:pt>
                <c:pt idx="33">
                  <c:v>04.02.21</c:v>
                </c:pt>
                <c:pt idx="34">
                  <c:v>05.02.21</c:v>
                </c:pt>
                <c:pt idx="35">
                  <c:v>06.02.21</c:v>
                </c:pt>
                <c:pt idx="36">
                  <c:v>07.02.21</c:v>
                </c:pt>
                <c:pt idx="37">
                  <c:v>08.02.21</c:v>
                </c:pt>
                <c:pt idx="38">
                  <c:v>09.02.21</c:v>
                </c:pt>
                <c:pt idx="39">
                  <c:v>10.02.21</c:v>
                </c:pt>
                <c:pt idx="40">
                  <c:v>11.02.21</c:v>
                </c:pt>
                <c:pt idx="41">
                  <c:v>12.02.21</c:v>
                </c:pt>
                <c:pt idx="42">
                  <c:v>13.02.21</c:v>
                </c:pt>
                <c:pt idx="43">
                  <c:v>14.02.21</c:v>
                </c:pt>
                <c:pt idx="44">
                  <c:v>15.02.21</c:v>
                </c:pt>
                <c:pt idx="45">
                  <c:v>16.02.21</c:v>
                </c:pt>
                <c:pt idx="46">
                  <c:v>17.02.21</c:v>
                </c:pt>
                <c:pt idx="47">
                  <c:v>18.02.21</c:v>
                </c:pt>
                <c:pt idx="48">
                  <c:v>19.02.21</c:v>
                </c:pt>
                <c:pt idx="49">
                  <c:v>20.02.21</c:v>
                </c:pt>
                <c:pt idx="50">
                  <c:v>21.02.21</c:v>
                </c:pt>
                <c:pt idx="51">
                  <c:v>22.02.21</c:v>
                </c:pt>
                <c:pt idx="52">
                  <c:v>23.02.21</c:v>
                </c:pt>
                <c:pt idx="53">
                  <c:v>24.02.21</c:v>
                </c:pt>
                <c:pt idx="54">
                  <c:v>25.02.21</c:v>
                </c:pt>
                <c:pt idx="55">
                  <c:v>26.02.21</c:v>
                </c:pt>
                <c:pt idx="56">
                  <c:v>27.02.21</c:v>
                </c:pt>
                <c:pt idx="57">
                  <c:v>28.02.21</c:v>
                </c:pt>
                <c:pt idx="58">
                  <c:v>01.03.21</c:v>
                </c:pt>
                <c:pt idx="59">
                  <c:v>02.03.21</c:v>
                </c:pt>
                <c:pt idx="60">
                  <c:v>03.03.21</c:v>
                </c:pt>
                <c:pt idx="61">
                  <c:v>04.03.21</c:v>
                </c:pt>
                <c:pt idx="62">
                  <c:v>05.03.21</c:v>
                </c:pt>
                <c:pt idx="63">
                  <c:v>06.03.21</c:v>
                </c:pt>
                <c:pt idx="64">
                  <c:v>07.03.21</c:v>
                </c:pt>
                <c:pt idx="65">
                  <c:v>08.03.21</c:v>
                </c:pt>
                <c:pt idx="66">
                  <c:v>09.03.21</c:v>
                </c:pt>
                <c:pt idx="67">
                  <c:v>10.03.21</c:v>
                </c:pt>
                <c:pt idx="68">
                  <c:v>11.03.21</c:v>
                </c:pt>
                <c:pt idx="69">
                  <c:v>12.03.21</c:v>
                </c:pt>
                <c:pt idx="70">
                  <c:v>13.03.21</c:v>
                </c:pt>
                <c:pt idx="71">
                  <c:v>14.03.21</c:v>
                </c:pt>
                <c:pt idx="72">
                  <c:v>15.03.21</c:v>
                </c:pt>
                <c:pt idx="73">
                  <c:v>16.03.21</c:v>
                </c:pt>
                <c:pt idx="74">
                  <c:v>17.03.21</c:v>
                </c:pt>
                <c:pt idx="75">
                  <c:v>18.03.21</c:v>
                </c:pt>
                <c:pt idx="76">
                  <c:v>19.03.21</c:v>
                </c:pt>
                <c:pt idx="77">
                  <c:v>20.03.21</c:v>
                </c:pt>
                <c:pt idx="78">
                  <c:v>21.03.21</c:v>
                </c:pt>
                <c:pt idx="79">
                  <c:v>22.03.21</c:v>
                </c:pt>
                <c:pt idx="80">
                  <c:v>23.03.21</c:v>
                </c:pt>
                <c:pt idx="81">
                  <c:v>24.03.21</c:v>
                </c:pt>
                <c:pt idx="82">
                  <c:v>25.03.21</c:v>
                </c:pt>
                <c:pt idx="83">
                  <c:v>26.03.21</c:v>
                </c:pt>
                <c:pt idx="84">
                  <c:v>27.03.21</c:v>
                </c:pt>
                <c:pt idx="85">
                  <c:v>28.03.21</c:v>
                </c:pt>
                <c:pt idx="86">
                  <c:v>29.03.21</c:v>
                </c:pt>
                <c:pt idx="87">
                  <c:v>30.03.21</c:v>
                </c:pt>
                <c:pt idx="88">
                  <c:v>31.03.21</c:v>
                </c:pt>
                <c:pt idx="89">
                  <c:v>01.04.21</c:v>
                </c:pt>
                <c:pt idx="90">
                  <c:v>02.04.21</c:v>
                </c:pt>
                <c:pt idx="91">
                  <c:v>03.04.21</c:v>
                </c:pt>
                <c:pt idx="92">
                  <c:v>04.04.21</c:v>
                </c:pt>
                <c:pt idx="93">
                  <c:v>05.04.21</c:v>
                </c:pt>
                <c:pt idx="94">
                  <c:v>06.04.21</c:v>
                </c:pt>
                <c:pt idx="95">
                  <c:v>07.04.21</c:v>
                </c:pt>
                <c:pt idx="96">
                  <c:v>08.04.21</c:v>
                </c:pt>
                <c:pt idx="97">
                  <c:v>09.04.21</c:v>
                </c:pt>
                <c:pt idx="98">
                  <c:v>10.04.21</c:v>
                </c:pt>
                <c:pt idx="99">
                  <c:v>11.04.21</c:v>
                </c:pt>
                <c:pt idx="100">
                  <c:v>12.04.21</c:v>
                </c:pt>
                <c:pt idx="101">
                  <c:v>13.04.21</c:v>
                </c:pt>
                <c:pt idx="102">
                  <c:v>14.04.21</c:v>
                </c:pt>
                <c:pt idx="103">
                  <c:v>15.04.21</c:v>
                </c:pt>
                <c:pt idx="104">
                  <c:v>16.04.21</c:v>
                </c:pt>
                <c:pt idx="105">
                  <c:v>17.04.21</c:v>
                </c:pt>
                <c:pt idx="106">
                  <c:v>18.04.21</c:v>
                </c:pt>
                <c:pt idx="107">
                  <c:v>19.04.21</c:v>
                </c:pt>
                <c:pt idx="108">
                  <c:v>20.04.21</c:v>
                </c:pt>
                <c:pt idx="109">
                  <c:v>21.04.21</c:v>
                </c:pt>
                <c:pt idx="110">
                  <c:v>22.04.21</c:v>
                </c:pt>
                <c:pt idx="111">
                  <c:v>23.04.21</c:v>
                </c:pt>
                <c:pt idx="112">
                  <c:v>24.04.21</c:v>
                </c:pt>
                <c:pt idx="113">
                  <c:v>25.04.21</c:v>
                </c:pt>
                <c:pt idx="114">
                  <c:v>26.04.21</c:v>
                </c:pt>
                <c:pt idx="115">
                  <c:v>27.04.21</c:v>
                </c:pt>
                <c:pt idx="116">
                  <c:v>28.04.21</c:v>
                </c:pt>
                <c:pt idx="117">
                  <c:v>29.04.21</c:v>
                </c:pt>
                <c:pt idx="118">
                  <c:v>30.04.21</c:v>
                </c:pt>
                <c:pt idx="119">
                  <c:v>01.05.21</c:v>
                </c:pt>
                <c:pt idx="120">
                  <c:v>02.05.21</c:v>
                </c:pt>
                <c:pt idx="121">
                  <c:v>03.05.21</c:v>
                </c:pt>
                <c:pt idx="122">
                  <c:v>04.05.21</c:v>
                </c:pt>
                <c:pt idx="123">
                  <c:v>05.05.21</c:v>
                </c:pt>
                <c:pt idx="124">
                  <c:v>06.05.21</c:v>
                </c:pt>
                <c:pt idx="125">
                  <c:v>07.05.21</c:v>
                </c:pt>
                <c:pt idx="126">
                  <c:v>08.05.21</c:v>
                </c:pt>
              </c:strCache>
            </c:strRef>
          </c:cat>
          <c:val>
            <c:numRef>
              <c:f>List1!$B$4:$DX$4</c:f>
              <c:numCache>
                <c:formatCode>General</c:formatCode>
                <c:ptCount val="127"/>
                <c:pt idx="0">
                  <c:v>124</c:v>
                </c:pt>
                <c:pt idx="1">
                  <c:v>87</c:v>
                </c:pt>
                <c:pt idx="2">
                  <c:v>311</c:v>
                </c:pt>
                <c:pt idx="3">
                  <c:v>301</c:v>
                </c:pt>
                <c:pt idx="4">
                  <c:v>307</c:v>
                </c:pt>
                <c:pt idx="5">
                  <c:v>269</c:v>
                </c:pt>
                <c:pt idx="6">
                  <c:v>229</c:v>
                </c:pt>
                <c:pt idx="7">
                  <c:v>122</c:v>
                </c:pt>
                <c:pt idx="8">
                  <c:v>70</c:v>
                </c:pt>
                <c:pt idx="9">
                  <c:v>187</c:v>
                </c:pt>
                <c:pt idx="10">
                  <c:v>207</c:v>
                </c:pt>
                <c:pt idx="11">
                  <c:v>225</c:v>
                </c:pt>
                <c:pt idx="12">
                  <c:v>145</c:v>
                </c:pt>
                <c:pt idx="13">
                  <c:v>190</c:v>
                </c:pt>
                <c:pt idx="14">
                  <c:v>85</c:v>
                </c:pt>
                <c:pt idx="15">
                  <c:v>33</c:v>
                </c:pt>
                <c:pt idx="16">
                  <c:v>194</c:v>
                </c:pt>
                <c:pt idx="17">
                  <c:v>193</c:v>
                </c:pt>
                <c:pt idx="18">
                  <c:v>125</c:v>
                </c:pt>
                <c:pt idx="19">
                  <c:v>155</c:v>
                </c:pt>
                <c:pt idx="20">
                  <c:v>155</c:v>
                </c:pt>
                <c:pt idx="21">
                  <c:v>70</c:v>
                </c:pt>
                <c:pt idx="22">
                  <c:v>49</c:v>
                </c:pt>
                <c:pt idx="23">
                  <c:v>139</c:v>
                </c:pt>
                <c:pt idx="24">
                  <c:v>144</c:v>
                </c:pt>
                <c:pt idx="25">
                  <c:v>154</c:v>
                </c:pt>
                <c:pt idx="26">
                  <c:v>130</c:v>
                </c:pt>
                <c:pt idx="27">
                  <c:v>99</c:v>
                </c:pt>
                <c:pt idx="28">
                  <c:v>55</c:v>
                </c:pt>
                <c:pt idx="29">
                  <c:v>44</c:v>
                </c:pt>
                <c:pt idx="30">
                  <c:v>115</c:v>
                </c:pt>
                <c:pt idx="31">
                  <c:v>133</c:v>
                </c:pt>
                <c:pt idx="32">
                  <c:v>144</c:v>
                </c:pt>
                <c:pt idx="33">
                  <c:v>87</c:v>
                </c:pt>
                <c:pt idx="34">
                  <c:v>109</c:v>
                </c:pt>
                <c:pt idx="35">
                  <c:v>49</c:v>
                </c:pt>
                <c:pt idx="36">
                  <c:v>40</c:v>
                </c:pt>
                <c:pt idx="37">
                  <c:v>120</c:v>
                </c:pt>
                <c:pt idx="38">
                  <c:v>144</c:v>
                </c:pt>
                <c:pt idx="39">
                  <c:v>139</c:v>
                </c:pt>
                <c:pt idx="40">
                  <c:v>108</c:v>
                </c:pt>
                <c:pt idx="41">
                  <c:v>109</c:v>
                </c:pt>
                <c:pt idx="42">
                  <c:v>55</c:v>
                </c:pt>
                <c:pt idx="43">
                  <c:v>24</c:v>
                </c:pt>
                <c:pt idx="44">
                  <c:v>124</c:v>
                </c:pt>
                <c:pt idx="45">
                  <c:v>126</c:v>
                </c:pt>
                <c:pt idx="46">
                  <c:v>135</c:v>
                </c:pt>
                <c:pt idx="47">
                  <c:v>128</c:v>
                </c:pt>
                <c:pt idx="48">
                  <c:v>118</c:v>
                </c:pt>
                <c:pt idx="49">
                  <c:v>61</c:v>
                </c:pt>
                <c:pt idx="50">
                  <c:v>29</c:v>
                </c:pt>
                <c:pt idx="51">
                  <c:v>121</c:v>
                </c:pt>
                <c:pt idx="52">
                  <c:v>164</c:v>
                </c:pt>
                <c:pt idx="53">
                  <c:v>143</c:v>
                </c:pt>
                <c:pt idx="54">
                  <c:v>139</c:v>
                </c:pt>
                <c:pt idx="55">
                  <c:v>142</c:v>
                </c:pt>
                <c:pt idx="56">
                  <c:v>76</c:v>
                </c:pt>
                <c:pt idx="57">
                  <c:v>37</c:v>
                </c:pt>
                <c:pt idx="58">
                  <c:v>153</c:v>
                </c:pt>
                <c:pt idx="59">
                  <c:v>172</c:v>
                </c:pt>
                <c:pt idx="60">
                  <c:v>168</c:v>
                </c:pt>
                <c:pt idx="61">
                  <c:v>152</c:v>
                </c:pt>
                <c:pt idx="62">
                  <c:v>138</c:v>
                </c:pt>
                <c:pt idx="63">
                  <c:v>70</c:v>
                </c:pt>
                <c:pt idx="64">
                  <c:v>32</c:v>
                </c:pt>
                <c:pt idx="65">
                  <c:v>114</c:v>
                </c:pt>
                <c:pt idx="66">
                  <c:v>147</c:v>
                </c:pt>
                <c:pt idx="67">
                  <c:v>127</c:v>
                </c:pt>
                <c:pt idx="68">
                  <c:v>111</c:v>
                </c:pt>
                <c:pt idx="69">
                  <c:v>125</c:v>
                </c:pt>
                <c:pt idx="70">
                  <c:v>64</c:v>
                </c:pt>
                <c:pt idx="71">
                  <c:v>32</c:v>
                </c:pt>
                <c:pt idx="72">
                  <c:v>117</c:v>
                </c:pt>
                <c:pt idx="73">
                  <c:v>127</c:v>
                </c:pt>
                <c:pt idx="74">
                  <c:v>98</c:v>
                </c:pt>
                <c:pt idx="75">
                  <c:v>93</c:v>
                </c:pt>
                <c:pt idx="76">
                  <c:v>72</c:v>
                </c:pt>
                <c:pt idx="77">
                  <c:v>28</c:v>
                </c:pt>
                <c:pt idx="78">
                  <c:v>18</c:v>
                </c:pt>
                <c:pt idx="79">
                  <c:v>84</c:v>
                </c:pt>
                <c:pt idx="80">
                  <c:v>84</c:v>
                </c:pt>
                <c:pt idx="81">
                  <c:v>67</c:v>
                </c:pt>
                <c:pt idx="82">
                  <c:v>65</c:v>
                </c:pt>
                <c:pt idx="83">
                  <c:v>57</c:v>
                </c:pt>
                <c:pt idx="84">
                  <c:v>19</c:v>
                </c:pt>
                <c:pt idx="85">
                  <c:v>7</c:v>
                </c:pt>
                <c:pt idx="86">
                  <c:v>70</c:v>
                </c:pt>
                <c:pt idx="87">
                  <c:v>78</c:v>
                </c:pt>
                <c:pt idx="88">
                  <c:v>62</c:v>
                </c:pt>
                <c:pt idx="89">
                  <c:v>32</c:v>
                </c:pt>
                <c:pt idx="90">
                  <c:v>16</c:v>
                </c:pt>
                <c:pt idx="91">
                  <c:v>10</c:v>
                </c:pt>
                <c:pt idx="92">
                  <c:v>15</c:v>
                </c:pt>
                <c:pt idx="93">
                  <c:v>9</c:v>
                </c:pt>
                <c:pt idx="94">
                  <c:v>42</c:v>
                </c:pt>
                <c:pt idx="95">
                  <c:v>40</c:v>
                </c:pt>
                <c:pt idx="96">
                  <c:v>45</c:v>
                </c:pt>
                <c:pt idx="97">
                  <c:v>30</c:v>
                </c:pt>
                <c:pt idx="98">
                  <c:v>14</c:v>
                </c:pt>
                <c:pt idx="99">
                  <c:v>5</c:v>
                </c:pt>
                <c:pt idx="100">
                  <c:v>26</c:v>
                </c:pt>
                <c:pt idx="101">
                  <c:v>24</c:v>
                </c:pt>
                <c:pt idx="102">
                  <c:v>23</c:v>
                </c:pt>
                <c:pt idx="103">
                  <c:v>19</c:v>
                </c:pt>
                <c:pt idx="104">
                  <c:v>21</c:v>
                </c:pt>
                <c:pt idx="105">
                  <c:v>8</c:v>
                </c:pt>
                <c:pt idx="106">
                  <c:v>5</c:v>
                </c:pt>
                <c:pt idx="107">
                  <c:v>22</c:v>
                </c:pt>
                <c:pt idx="108">
                  <c:v>21</c:v>
                </c:pt>
                <c:pt idx="109">
                  <c:v>30</c:v>
                </c:pt>
                <c:pt idx="110">
                  <c:v>11</c:v>
                </c:pt>
                <c:pt idx="111">
                  <c:v>14</c:v>
                </c:pt>
                <c:pt idx="112">
                  <c:v>4</c:v>
                </c:pt>
                <c:pt idx="113">
                  <c:v>2</c:v>
                </c:pt>
                <c:pt idx="114">
                  <c:v>15</c:v>
                </c:pt>
                <c:pt idx="115">
                  <c:v>20</c:v>
                </c:pt>
                <c:pt idx="116">
                  <c:v>12</c:v>
                </c:pt>
                <c:pt idx="117">
                  <c:v>19</c:v>
                </c:pt>
                <c:pt idx="118">
                  <c:v>17</c:v>
                </c:pt>
                <c:pt idx="119">
                  <c:v>4</c:v>
                </c:pt>
                <c:pt idx="120">
                  <c:v>3</c:v>
                </c:pt>
                <c:pt idx="121">
                  <c:v>10</c:v>
                </c:pt>
                <c:pt idx="122">
                  <c:v>17</c:v>
                </c:pt>
                <c:pt idx="123">
                  <c:v>11</c:v>
                </c:pt>
                <c:pt idx="124">
                  <c:v>14</c:v>
                </c:pt>
                <c:pt idx="125">
                  <c:v>15</c:v>
                </c:pt>
                <c:pt idx="12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Kraj Vysočina</c:v>
                </c:pt>
                <c:pt idx="2">
                  <c:v>Hlavní město Praha</c:v>
                </c:pt>
                <c:pt idx="3">
                  <c:v>Liberecký kraj</c:v>
                </c:pt>
                <c:pt idx="4">
                  <c:v>Královéhradecký kraj</c:v>
                </c:pt>
                <c:pt idx="5">
                  <c:v>Ústecký kraj</c:v>
                </c:pt>
                <c:pt idx="6">
                  <c:v>Středočeský kraj</c:v>
                </c:pt>
                <c:pt idx="7">
                  <c:v>ČR</c:v>
                </c:pt>
                <c:pt idx="8">
                  <c:v>Jihočeský kraj</c:v>
                </c:pt>
                <c:pt idx="9">
                  <c:v>Olomoucký kraj</c:v>
                </c:pt>
                <c:pt idx="10">
                  <c:v>Jihomoravský kraj</c:v>
                </c:pt>
                <c:pt idx="11">
                  <c:v>Pardubický kraj</c:v>
                </c:pt>
                <c:pt idx="12">
                  <c:v>Karlovarský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85.347184253690543</c:v>
                </c:pt>
                <c:pt idx="1">
                  <c:v>82.737642585551328</c:v>
                </c:pt>
                <c:pt idx="2">
                  <c:v>82.682712063398895</c:v>
                </c:pt>
                <c:pt idx="3">
                  <c:v>81.334392374900716</c:v>
                </c:pt>
                <c:pt idx="4">
                  <c:v>81.164556962025316</c:v>
                </c:pt>
                <c:pt idx="5">
                  <c:v>80.929791271347256</c:v>
                </c:pt>
                <c:pt idx="6">
                  <c:v>80.547380812242494</c:v>
                </c:pt>
                <c:pt idx="7">
                  <c:v>80.159554957818798</c:v>
                </c:pt>
                <c:pt idx="8">
                  <c:v>80.068560235063671</c:v>
                </c:pt>
                <c:pt idx="9">
                  <c:v>79.474169741697423</c:v>
                </c:pt>
                <c:pt idx="10">
                  <c:v>79.356751824817522</c:v>
                </c:pt>
                <c:pt idx="11">
                  <c:v>78.508771929824562</c:v>
                </c:pt>
                <c:pt idx="12">
                  <c:v>77.936962750716333</c:v>
                </c:pt>
                <c:pt idx="13">
                  <c:v>77.770404777704044</c:v>
                </c:pt>
                <c:pt idx="14">
                  <c:v>75.129265770423999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39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505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77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292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146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8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782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308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20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14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482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351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27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B43135-FA3B-4439-9778-AB2E228C4C5C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567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212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309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890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03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7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2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3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88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25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18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9. 5. 2021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>
                <a:solidFill>
                  <a:schemeClr val="tx1"/>
                </a:solidFill>
              </a:rPr>
              <a:t>Souhrn dostupných dat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4EC4E627-A39F-4735-93BF-B863237AF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9786"/>
              </p:ext>
            </p:extLst>
          </p:nvPr>
        </p:nvGraphicFramePr>
        <p:xfrm>
          <a:off x="5514975" y="1962149"/>
          <a:ext cx="6477000" cy="459103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4921477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4610428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183559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58375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23417167"/>
                    </a:ext>
                  </a:extLst>
                </a:gridCol>
              </a:tblGrid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688439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17526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66019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474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124697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2005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560325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19226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73679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19596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03337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60444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512642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889010"/>
                  </a:ext>
                </a:extLst>
              </a:tr>
              <a:tr h="30606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55628"/>
                  </a:ext>
                </a:extLst>
              </a:tr>
            </a:tbl>
          </a:graphicData>
        </a:graphic>
      </p:graphicFrame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5E1D15C1-2704-4265-87B9-CE62BF993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34995"/>
              </p:ext>
            </p:extLst>
          </p:nvPr>
        </p:nvGraphicFramePr>
        <p:xfrm>
          <a:off x="3060635" y="1962943"/>
          <a:ext cx="1273240" cy="4590240"/>
        </p:xfrm>
        <a:graphic>
          <a:graphicData uri="http://schemas.openxmlformats.org/drawingml/2006/table">
            <a:tbl>
              <a:tblPr/>
              <a:tblGrid>
                <a:gridCol w="1273240">
                  <a:extLst>
                    <a:ext uri="{9D8B030D-6E8A-4147-A177-3AD203B41FA5}">
                      <a16:colId xmlns:a16="http://schemas.microsoft.com/office/drawing/2014/main" val="1812314440"/>
                    </a:ext>
                  </a:extLst>
                </a:gridCol>
              </a:tblGrid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19349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15103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68429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9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01493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2380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322301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9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47881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28863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46564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66422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04031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D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150710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0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89736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B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636133"/>
                  </a:ext>
                </a:extLst>
              </a:tr>
              <a:tr h="30601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379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u praktických lékařů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5819774" y="102272"/>
            <a:ext cx="21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9. 5. 2021</a:t>
            </a:r>
            <a:endParaRPr lang="cs-CZ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A8EE1B97-C1E4-4950-859F-0220BC69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32496"/>
              </p:ext>
            </p:extLst>
          </p:nvPr>
        </p:nvGraphicFramePr>
        <p:xfrm>
          <a:off x="200025" y="775888"/>
          <a:ext cx="11795917" cy="5777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73043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991664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85768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1017605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294090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294090">
                  <a:extLst>
                    <a:ext uri="{9D8B030D-6E8A-4147-A177-3AD203B41FA5}">
                      <a16:colId xmlns:a16="http://schemas.microsoft.com/office/drawing/2014/main" val="779270720"/>
                    </a:ext>
                  </a:extLst>
                </a:gridCol>
                <a:gridCol w="1294090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  <a:gridCol w="1294090">
                  <a:extLst>
                    <a:ext uri="{9D8B030D-6E8A-4147-A177-3AD203B41FA5}">
                      <a16:colId xmlns:a16="http://schemas.microsoft.com/office/drawing/2014/main" val="794568240"/>
                    </a:ext>
                  </a:extLst>
                </a:gridCol>
                <a:gridCol w="1294090">
                  <a:extLst>
                    <a:ext uri="{9D8B030D-6E8A-4147-A177-3AD203B41FA5}">
                      <a16:colId xmlns:a16="http://schemas.microsoft.com/office/drawing/2014/main" val="1429414867"/>
                    </a:ext>
                  </a:extLst>
                </a:gridCol>
              </a:tblGrid>
              <a:tr h="498170">
                <a:tc rowSpan="2">
                  <a:txBody>
                    <a:bodyPr/>
                    <a:lstStyle/>
                    <a:p>
                      <a:pPr algn="l" fontAlgn="b"/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Samostatné ordinace praktického lékaře pro dospělé</a:t>
                      </a:r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podaných dávek v samostatných ordinacích praktického lékaře pro dospělé od 28.2.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694023">
                <a:tc vMerge="1"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ordinací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ordinací s registrovanými osobami k očkování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80+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70-79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65-69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60-64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do 60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 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3 910 (7,4 %)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18 666 (35,4 %)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7 859 (14,9 %)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4 571 (8,7 %)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17 724 (33,6 %)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 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36 654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4 584 (12,5 %)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18 089 (49,4 %)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6 388 (17,4 %)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2 960 (8,1 %)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4 633 (12,6 %)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 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3 304 (18,2 %)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8 239 (45,5 %)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2 582 (14,3 %)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1 064 (5,9 %)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2 921 (16,1 %)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 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15 851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1 925 (12,1 %)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6 973 (44,0 %)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2 592 (16,4 %)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1 224 (7,7 %)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3 137 (19,8 %)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1 479 (9,3 %)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7 061 (44,3 %)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3 583 (22,5 %)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1 647 (10,3 %)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2 167 (13,6 %)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 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2 511 (11,3 %)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10 006 (45,0 %)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3 259 (14,6 %)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1 526 (6,9 %)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4 952 (22,3 %)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 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2 829 (15,1 %)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7 914 (42,2 %)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2 992 (15,9 %)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1 396 (7,4 %)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3 635 (19,4 %)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 (79,2 %)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3 434 (12,2 %)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13 624 (48,2 %)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4 519 (16,0 %)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2 079 (7,4 %)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4 591 (16,3 %)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 (82,3 %)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21 839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3 885 (17,8 %)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11 540 (52,8 %)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2 909 (13,3 %)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1 162 (5,3 %)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2 343 (10,7 %)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 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2 341 (16,5 %)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7 233 (50,9 %)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2 191 (15,4 %)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1 050 (7,4 %)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1 397 (9,8 %)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 (77,3 %)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9 221 (13,8 %)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33 528 (50,3 %)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10 830 (16,3 %)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4 975 (7,5 %)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8 046 (12,1 %)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 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37 075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5 337 (14,4 %)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19 694 (53,1 %)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5 798 (15,6 %)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2 269 (6,1 %)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3 977 (10,7 %)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 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7 977 (20,3 %)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21 887 (55,6 %)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5 227 (13,3 %)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1 987 (5,0 %)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2 270 (5,8 %)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 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6 502 (13,5 %)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21 976 (45,8 %)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6 913 (14,4 %)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3 731 (7,8 %)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8 894 (18,5 %)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3 615 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435 639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59 239 (13,6 %)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206 430 (47,4 %)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67 642 (15,5 %)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31 641 (7,3 %)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70 687 (16,2 %)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1" name="Obdélník 10">
            <a:extLst>
              <a:ext uri="{FF2B5EF4-FFF2-40B4-BE49-F238E27FC236}">
                <a16:creationId xmlns:a16="http://schemas.microsoft.com/office/drawing/2014/main" id="{8D00FA8F-7BC8-452E-A9D0-4B9FF6F5E1C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309588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Přehled dle místa bydliště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5.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11117" y="779609"/>
            <a:ext cx="111894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aplikovaných dávek očkování se liší mezi kraji, nicméně rozdíly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se postupně vyrovnávají, zejména při hodnocení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místa bydliště očkovaného.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3" y="248570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82999" y="3340327"/>
            <a:ext cx="11496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Pouze cca 72 % všech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dávek bylo v Praze aplikováno u obyvatel Prahy; cca 18 % konzumovali obyvatelé Středočeského kraje, 2,0 % obyvatelé Ústeckého kraje a 1,0 % obyvatelé Jihočeského kraje. Obdobně, byť v menším rozsahu proběhla i částečná migrace obyvatel moravských krajů a Vysočiny za očkováním v </a:t>
            </a:r>
            <a:r>
              <a:rPr lang="cs-CZ" sz="2400" dirty="0">
                <a:solidFill>
                  <a:srgbClr val="000000"/>
                </a:solidFill>
              </a:rPr>
              <a:t>JMK. Migrace mezi kraji jsou vzájemné a probíhají zejména v geograficky sousedících oblastech, např. 5 % všech dávek podaných v STČ bylo aplikováno obyvatelům Prahy.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 vakcinací do jiného kraje nejvíce míří obyvatelé STČ (24 %), Pardubického kraje (13 %) a </a:t>
            </a:r>
            <a:r>
              <a:rPr lang="cs-CZ" sz="2400" dirty="0">
                <a:solidFill>
                  <a:srgbClr val="000000"/>
                </a:solidFill>
              </a:rPr>
              <a:t>Kraje Vysočina (10 %).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0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krajích (</a:t>
            </a:r>
            <a:r>
              <a:rPr lang="cs-CZ" u="sng" dirty="0"/>
              <a:t>podle místa podání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639260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F2F2F2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66536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377 042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148 124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166 577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296 635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146 208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125 221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2 610 990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287 740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149 013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134 929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99 313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291 876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92627" y="99623"/>
            <a:ext cx="2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5.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9251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unikátních osob (nikoli dávek)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B5311BF1-5ED9-41AC-B92C-E95A673A93F0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7" name="Rectangle 99">
            <a:extLst>
              <a:ext uri="{FF2B5EF4-FFF2-40B4-BE49-F238E27FC236}">
                <a16:creationId xmlns:a16="http://schemas.microsoft.com/office/drawing/2014/main" id="{799246A8-1EE1-4A4D-B48B-91BA6E17A535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8" name="Rectangle 100">
            <a:extLst>
              <a:ext uri="{FF2B5EF4-FFF2-40B4-BE49-F238E27FC236}">
                <a16:creationId xmlns:a16="http://schemas.microsoft.com/office/drawing/2014/main" id="{C67230FF-6DD9-4760-85BE-4FDD4D9517B1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9" name="Rectangle 101">
            <a:extLst>
              <a:ext uri="{FF2B5EF4-FFF2-40B4-BE49-F238E27FC236}">
                <a16:creationId xmlns:a16="http://schemas.microsoft.com/office/drawing/2014/main" id="{763E2ECD-5C44-46EF-819F-F5018A03A639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0" name="TextBox 103">
            <a:extLst>
              <a:ext uri="{FF2B5EF4-FFF2-40B4-BE49-F238E27FC236}">
                <a16:creationId xmlns:a16="http://schemas.microsoft.com/office/drawing/2014/main" id="{70E915B1-6478-48E4-BC21-9CFED2EFEE84}"/>
              </a:ext>
            </a:extLst>
          </p:cNvPr>
          <p:cNvSpPr txBox="1"/>
          <p:nvPr/>
        </p:nvSpPr>
        <p:spPr>
          <a:xfrm>
            <a:off x="10178905" y="2904051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230,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1" name="TextBox 104">
            <a:extLst>
              <a:ext uri="{FF2B5EF4-FFF2-40B4-BE49-F238E27FC236}">
                <a16:creationId xmlns:a16="http://schemas.microsoft.com/office/drawing/2014/main" id="{5BAE935E-F72F-4C15-BC63-2D6B6878BE37}"/>
              </a:ext>
            </a:extLst>
          </p:cNvPr>
          <p:cNvSpPr txBox="1"/>
          <p:nvPr/>
        </p:nvSpPr>
        <p:spPr>
          <a:xfrm>
            <a:off x="10192137" y="2569570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230,00–249,99</a:t>
            </a:r>
          </a:p>
        </p:txBody>
      </p:sp>
      <p:sp>
        <p:nvSpPr>
          <p:cNvPr id="122" name="TextBox 105">
            <a:extLst>
              <a:ext uri="{FF2B5EF4-FFF2-40B4-BE49-F238E27FC236}">
                <a16:creationId xmlns:a16="http://schemas.microsoft.com/office/drawing/2014/main" id="{A2AE923E-B0B2-4B49-96E8-D6CC366A2C88}"/>
              </a:ext>
            </a:extLst>
          </p:cNvPr>
          <p:cNvSpPr txBox="1"/>
          <p:nvPr/>
        </p:nvSpPr>
        <p:spPr>
          <a:xfrm>
            <a:off x="10178451" y="221918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250,00–269,99</a:t>
            </a:r>
          </a:p>
        </p:txBody>
      </p:sp>
      <p:sp>
        <p:nvSpPr>
          <p:cNvPr id="123" name="TextBox 106">
            <a:extLst>
              <a:ext uri="{FF2B5EF4-FFF2-40B4-BE49-F238E27FC236}">
                <a16:creationId xmlns:a16="http://schemas.microsoft.com/office/drawing/2014/main" id="{34BA619D-FA91-4782-9BC5-4373585B8F99}"/>
              </a:ext>
            </a:extLst>
          </p:cNvPr>
          <p:cNvSpPr txBox="1"/>
          <p:nvPr/>
        </p:nvSpPr>
        <p:spPr>
          <a:xfrm>
            <a:off x="10159693" y="185888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≥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270,0</a:t>
            </a:r>
          </a:p>
        </p:txBody>
      </p:sp>
      <p:sp>
        <p:nvSpPr>
          <p:cNvPr id="101" name="Obdélník 100">
            <a:extLst>
              <a:ext uri="{FF2B5EF4-FFF2-40B4-BE49-F238E27FC236}">
                <a16:creationId xmlns:a16="http://schemas.microsoft.com/office/drawing/2014/main" id="{A0FABA55-A6D6-4F85-8AFF-63C0F85B3134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7966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krajích (</a:t>
            </a:r>
            <a:r>
              <a:rPr lang="cs-CZ" u="sng" dirty="0"/>
              <a:t>podle místa bydliště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233292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E392B-240E-4C0F-AD74-974F8D3293FC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3343B1-38DB-4454-BEC7-7D783C80D202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00BFFE-C06B-4B17-AE74-5D4CCABA1F19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607D2D-10F6-4550-A76A-3631C17394BF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16C5501-0A0D-483E-9980-85832796A62C}"/>
              </a:ext>
            </a:extLst>
          </p:cNvPr>
          <p:cNvSpPr txBox="1"/>
          <p:nvPr/>
        </p:nvSpPr>
        <p:spPr>
          <a:xfrm>
            <a:off x="10178905" y="2904051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230,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24DF73-D1DC-4B67-9B05-DA2B841A6A02}"/>
              </a:ext>
            </a:extLst>
          </p:cNvPr>
          <p:cNvSpPr txBox="1"/>
          <p:nvPr/>
        </p:nvSpPr>
        <p:spPr>
          <a:xfrm>
            <a:off x="10192137" y="2569570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230,00–239,99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34E8BA-E79D-46F8-95EB-7AB2E601299E}"/>
              </a:ext>
            </a:extLst>
          </p:cNvPr>
          <p:cNvSpPr txBox="1"/>
          <p:nvPr/>
        </p:nvSpPr>
        <p:spPr>
          <a:xfrm>
            <a:off x="10178451" y="221918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240,00–249,99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7F0896-A4D3-4EE1-86C6-EACE5FA93733}"/>
              </a:ext>
            </a:extLst>
          </p:cNvPr>
          <p:cNvSpPr txBox="1"/>
          <p:nvPr/>
        </p:nvSpPr>
        <p:spPr>
          <a:xfrm>
            <a:off x="10159693" y="185888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≥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250,0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F2F2F2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3153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F2F2F2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3153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3153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31578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142 835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75 889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131 059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164 637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146 438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202 279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291 904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2 610 990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333 523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283 609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148 030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135 176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296 974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10250" y="99623"/>
            <a:ext cx="23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5.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9714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unikátních osob (nikoli dávek)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E91BDFE-6512-417D-AECA-5707BFBB91D5}"/>
              </a:ext>
            </a:extLst>
          </p:cNvPr>
          <p:cNvSpPr/>
          <p:nvPr/>
        </p:nvSpPr>
        <p:spPr>
          <a:xfrm>
            <a:off x="1214957" y="6481378"/>
            <a:ext cx="45512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Bydliště není uvedeno u </a:t>
            </a:r>
            <a:r>
              <a:rPr lang="cs-CZ" sz="1200" dirty="0">
                <a:solidFill>
                  <a:srgbClr val="000000"/>
                </a:solidFill>
              </a:rPr>
              <a:t>31 021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 z počáteční fáze vakcinace</a:t>
            </a:r>
          </a:p>
        </p:txBody>
      </p:sp>
      <p:sp>
        <p:nvSpPr>
          <p:cNvPr id="103" name="Obdélník 102">
            <a:extLst>
              <a:ext uri="{FF2B5EF4-FFF2-40B4-BE49-F238E27FC236}">
                <a16:creationId xmlns:a16="http://schemas.microsoft.com/office/drawing/2014/main" id="{F994E4CD-FA4E-4A9F-877A-7C82D4A14E12}"/>
              </a:ext>
            </a:extLst>
          </p:cNvPr>
          <p:cNvSpPr/>
          <p:nvPr/>
        </p:nvSpPr>
        <p:spPr>
          <a:xfrm>
            <a:off x="6841454" y="6583680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392866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B16C1CB2-9B11-4E96-97B7-C3DAB472C60E}"/>
              </a:ext>
            </a:extLst>
          </p:cNvPr>
          <p:cNvGraphicFramePr>
            <a:graphicFrameLocks noGrp="1"/>
          </p:cNvGraphicFramePr>
          <p:nvPr/>
        </p:nvGraphicFramePr>
        <p:xfrm>
          <a:off x="2367811" y="1275951"/>
          <a:ext cx="9499815" cy="5227785"/>
        </p:xfrm>
        <a:graphic>
          <a:graphicData uri="http://schemas.openxmlformats.org/drawingml/2006/table">
            <a:tbl>
              <a:tblPr/>
              <a:tblGrid>
                <a:gridCol w="633321">
                  <a:extLst>
                    <a:ext uri="{9D8B030D-6E8A-4147-A177-3AD203B41FA5}">
                      <a16:colId xmlns:a16="http://schemas.microsoft.com/office/drawing/2014/main" val="2294296102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720240854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1664724366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1473358856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576532973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3993107035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3710579976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1435420825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3361375948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647708535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2198420813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3123871441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2966499704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3000244261"/>
                    </a:ext>
                  </a:extLst>
                </a:gridCol>
                <a:gridCol w="633321">
                  <a:extLst>
                    <a:ext uri="{9D8B030D-6E8A-4147-A177-3AD203B41FA5}">
                      <a16:colId xmlns:a16="http://schemas.microsoft.com/office/drawing/2014/main" val="217843147"/>
                    </a:ext>
                  </a:extLst>
                </a:gridCol>
              </a:tblGrid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678469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527454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56853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91749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766383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692037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90254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31321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61514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8898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26181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658673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72444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10260"/>
                  </a:ext>
                </a:extLst>
              </a:tr>
              <a:tr h="348519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7" marR="8517" marT="85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09739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59370"/>
              </p:ext>
            </p:extLst>
          </p:nvPr>
        </p:nvGraphicFramePr>
        <p:xfrm>
          <a:off x="143088" y="696869"/>
          <a:ext cx="11724543" cy="5806870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6176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1958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8208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 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582 453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419 832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103 126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11 324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395 773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20 167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350 754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229 510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217 109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199 402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189 183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104 505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98 602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260 429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248 429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140 986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132 398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205 099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185 001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158 491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150 031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167 142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159 846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413 412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389 265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209 448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197 521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194 384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183 816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376 870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3 654 376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454 126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463 909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228 142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200 244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104 287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269 554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143 016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197 723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172 518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176 890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407 675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208 392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195 262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387 716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44 922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5.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kumimoji="0" lang="cs-CZ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7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5D76C0B-EEEC-4006-A687-BD459349AD51}"/>
              </a:ext>
            </a:extLst>
          </p:cNvPr>
          <p:cNvGraphicFramePr>
            <a:graphicFrameLocks noGrp="1"/>
          </p:cNvGraphicFramePr>
          <p:nvPr/>
        </p:nvGraphicFramePr>
        <p:xfrm>
          <a:off x="2524125" y="1259351"/>
          <a:ext cx="9380168" cy="5295952"/>
        </p:xfrm>
        <a:graphic>
          <a:graphicData uri="http://schemas.openxmlformats.org/drawingml/2006/table">
            <a:tbl>
              <a:tblPr/>
              <a:tblGrid>
                <a:gridCol w="670012">
                  <a:extLst>
                    <a:ext uri="{9D8B030D-6E8A-4147-A177-3AD203B41FA5}">
                      <a16:colId xmlns:a16="http://schemas.microsoft.com/office/drawing/2014/main" val="722717304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593619798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2475029327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2296983440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1556099871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329855569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2995582704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1723233452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1016075256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1773162367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270349499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4036296467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3075239819"/>
                    </a:ext>
                  </a:extLst>
                </a:gridCol>
                <a:gridCol w="670012">
                  <a:extLst>
                    <a:ext uri="{9D8B030D-6E8A-4147-A177-3AD203B41FA5}">
                      <a16:colId xmlns:a16="http://schemas.microsoft.com/office/drawing/2014/main" val="864185895"/>
                    </a:ext>
                  </a:extLst>
                </a:gridCol>
              </a:tblGrid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12039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7395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6845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3924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301397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1879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84374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7739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58848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47164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9357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94731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06916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15219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11318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0" marR="9160" marT="91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0892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09834"/>
              </p:ext>
            </p:extLst>
          </p:nvPr>
        </p:nvGraphicFramePr>
        <p:xfrm>
          <a:off x="177272" y="679777"/>
          <a:ext cx="11727022" cy="587552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710369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4453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</a:tblGrid>
              <a:tr h="2004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632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 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454 126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419 832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20 167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463 909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103 126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350 754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228 142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217 109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200 244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189 183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98 602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269 554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11 324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248 429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132 398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197 723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185 001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172 518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150 031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176 890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159 846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407 675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389 265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208 392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197 521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183 816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387 716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376 870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85052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neuvedeno*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44 922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3 654 376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582 453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395 773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229 510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199 402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104 505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260 429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140 986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205 099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158 491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167 142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413 412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209 448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194 384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393 342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5.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kumimoji="0" lang="cs-CZ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3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dle vybraných skupin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5.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44416" y="909726"/>
            <a:ext cx="105855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naprosté většině aplikací sleduje stanovené prioritní skupiny, roste podíl očkovaných seniorů ve věku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60 a více let, chronicky nemocných a pracovníků ve školství.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354912" y="2651137"/>
            <a:ext cx="1164566" cy="503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67005" y="3459933"/>
            <a:ext cx="11591620" cy="224676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800" b="1" dirty="0">
                <a:solidFill>
                  <a:srgbClr val="FFFFFF"/>
                </a:solidFill>
              </a:rPr>
              <a:t>Jsou očkování zdravotničtí pracovníci (12,4 % celku), klienti a pracovníci sociálních služeb (5,9 %), senioři 80+ (13,9 %), senioři 70-79 let (28,4 %), senioři 60-69 let (18,6 %), osoby 55-59 let (6,8 %), chronicky nemocní (2,5 %), pracovníci ve školství (5,1 %), pracovníci kritické infrastruktury (2,6 %) a ostatní (3,8 %)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 </a:t>
            </a:r>
          </a:p>
        </p:txBody>
      </p:sp>
      <p:sp>
        <p:nvSpPr>
          <p:cNvPr id="24" name="Šipka dolů 23"/>
          <p:cNvSpPr/>
          <p:nvPr/>
        </p:nvSpPr>
        <p:spPr>
          <a:xfrm>
            <a:off x="5401992" y="6067148"/>
            <a:ext cx="1164566" cy="503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8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200" dirty="0"/>
              <a:t>Registrace a očkování u </a:t>
            </a:r>
            <a:r>
              <a:rPr lang="cs-CZ" sz="2200" dirty="0" err="1"/>
              <a:t>seniorních</a:t>
            </a:r>
            <a:r>
              <a:rPr lang="cs-CZ" sz="2200" dirty="0"/>
              <a:t> skupin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12177" y="731058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 err="1"/>
              <a:t>Seniorní</a:t>
            </a:r>
            <a:r>
              <a:rPr lang="cs-CZ" sz="2800" b="1" dirty="0"/>
              <a:t> skupiny byly očkovány již z prvních dodaných dávek vakcín </a:t>
            </a:r>
            <a:r>
              <a:rPr lang="cs-CZ" sz="2800" b="1" dirty="0" err="1"/>
              <a:t>Comirnaty</a:t>
            </a:r>
            <a:r>
              <a:rPr lang="cs-CZ" sz="2800" b="1" dirty="0"/>
              <a:t> i Moderna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6879656" y="2749972"/>
            <a:ext cx="3372175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sz="2400" b="1" dirty="0"/>
              <a:t>330 879 osob ve věku</a:t>
            </a:r>
          </a:p>
          <a:p>
            <a:r>
              <a:rPr lang="cs-CZ" sz="2400" b="1" dirty="0"/>
              <a:t>80+ let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1621856" y="2749971"/>
            <a:ext cx="3372175" cy="109022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748 268 osob ve věku </a:t>
            </a:r>
          </a:p>
          <a:p>
            <a:pPr algn="ctr"/>
            <a:r>
              <a:rPr lang="cs-CZ" sz="2400" b="1" dirty="0">
                <a:solidFill>
                  <a:schemeClr val="bg1"/>
                </a:solidFill>
              </a:rPr>
              <a:t>70–79 let 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881976" y="2138317"/>
            <a:ext cx="8081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>
                <a:solidFill>
                  <a:schemeClr val="tx2"/>
                </a:solidFill>
              </a:rPr>
              <a:t>K 9. 5. 2021 evidujeme vykázaná očkování u: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202684" y="2957003"/>
            <a:ext cx="146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1" dirty="0"/>
              <a:t>+</a:t>
            </a:r>
            <a:endParaRPr lang="en-US" sz="3600" b="1" i="1" dirty="0"/>
          </a:p>
        </p:txBody>
      </p:sp>
      <p:sp>
        <p:nvSpPr>
          <p:cNvPr id="5" name="Šipka dolů 4"/>
          <p:cNvSpPr/>
          <p:nvPr/>
        </p:nvSpPr>
        <p:spPr>
          <a:xfrm>
            <a:off x="5283768" y="1695877"/>
            <a:ext cx="1104181" cy="333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Přímá spojnice 10"/>
          <p:cNvCxnSpPr>
            <a:cxnSpLocks/>
          </p:cNvCxnSpPr>
          <p:nvPr/>
        </p:nvCxnSpPr>
        <p:spPr>
          <a:xfrm flipV="1">
            <a:off x="655606" y="4157575"/>
            <a:ext cx="105457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élník 16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922499" y="4747581"/>
            <a:ext cx="4081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000" b="1" dirty="0">
                <a:solidFill>
                  <a:schemeClr val="tx2"/>
                </a:solidFill>
              </a:rPr>
              <a:t>Očkováno je nyní cca 73,9 %</a:t>
            </a:r>
          </a:p>
          <a:p>
            <a:pPr algn="ctr"/>
            <a:r>
              <a:rPr lang="cs-CZ" sz="2000" b="1" dirty="0">
                <a:solidFill>
                  <a:schemeClr val="tx2"/>
                </a:solidFill>
              </a:rPr>
              <a:t>všech osob ve věku 80+</a:t>
            </a:r>
          </a:p>
        </p:txBody>
      </p:sp>
      <p:sp>
        <p:nvSpPr>
          <p:cNvPr id="19" name="Šipka dolů 18"/>
          <p:cNvSpPr/>
          <p:nvPr/>
        </p:nvSpPr>
        <p:spPr>
          <a:xfrm>
            <a:off x="7060694" y="4092838"/>
            <a:ext cx="592322" cy="1191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Šipka dolů 20"/>
          <p:cNvSpPr/>
          <p:nvPr/>
        </p:nvSpPr>
        <p:spPr>
          <a:xfrm rot="19022330">
            <a:off x="7977106" y="402301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A4592EEB-B11D-4263-AE36-20F0065CF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50301"/>
              </p:ext>
            </p:extLst>
          </p:nvPr>
        </p:nvGraphicFramePr>
        <p:xfrm>
          <a:off x="6879656" y="5633682"/>
          <a:ext cx="4477039" cy="1000452"/>
        </p:xfrm>
        <a:graphic>
          <a:graphicData uri="http://schemas.openxmlformats.org/drawingml/2006/table">
            <a:tbl>
              <a:tblPr/>
              <a:tblGrid>
                <a:gridCol w="1543340">
                  <a:extLst>
                    <a:ext uri="{9D8B030D-6E8A-4147-A177-3AD203B41FA5}">
                      <a16:colId xmlns:a16="http://schemas.microsoft.com/office/drawing/2014/main" val="2462205960"/>
                    </a:ext>
                  </a:extLst>
                </a:gridCol>
                <a:gridCol w="2933699">
                  <a:extLst>
                    <a:ext uri="{9D8B030D-6E8A-4147-A177-3AD203B41FA5}">
                      <a16:colId xmlns:a16="http://schemas.microsoft.com/office/drawing/2014/main" val="1646315195"/>
                    </a:ext>
                  </a:extLst>
                </a:gridCol>
              </a:tblGrid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42 283 (9,45 %)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40879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Rezervace: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11 230 (2,51 %)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8363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384 392 (85,89 %)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091512"/>
                  </a:ext>
                </a:extLst>
              </a:tr>
            </a:tbl>
          </a:graphicData>
        </a:graphic>
      </p:graphicFrame>
      <p:graphicFrame>
        <p:nvGraphicFramePr>
          <p:cNvPr id="26" name="Tabulka 25">
            <a:extLst>
              <a:ext uri="{FF2B5EF4-FFF2-40B4-BE49-F238E27FC236}">
                <a16:creationId xmlns:a16="http://schemas.microsoft.com/office/drawing/2014/main" id="{BF126831-D47B-4FB1-892A-0C750AA3E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16189"/>
              </p:ext>
            </p:extLst>
          </p:nvPr>
        </p:nvGraphicFramePr>
        <p:xfrm>
          <a:off x="2035928" y="5626716"/>
          <a:ext cx="4477039" cy="1000452"/>
        </p:xfrm>
        <a:graphic>
          <a:graphicData uri="http://schemas.openxmlformats.org/drawingml/2006/table">
            <a:tbl>
              <a:tblPr/>
              <a:tblGrid>
                <a:gridCol w="1574047">
                  <a:extLst>
                    <a:ext uri="{9D8B030D-6E8A-4147-A177-3AD203B41FA5}">
                      <a16:colId xmlns:a16="http://schemas.microsoft.com/office/drawing/2014/main" val="2462205960"/>
                    </a:ext>
                  </a:extLst>
                </a:gridCol>
                <a:gridCol w="2902992">
                  <a:extLst>
                    <a:ext uri="{9D8B030D-6E8A-4147-A177-3AD203B41FA5}">
                      <a16:colId xmlns:a16="http://schemas.microsoft.com/office/drawing/2014/main" val="1646315195"/>
                    </a:ext>
                  </a:extLst>
                </a:gridCol>
              </a:tblGrid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94 871 (9,14 %)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40879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Rezervace: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32 514 (3,13 %)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8363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875 653 (84,33 %)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091512"/>
                  </a:ext>
                </a:extLst>
              </a:tr>
            </a:tbl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B541245D-1D06-434D-978B-F6132ED533BD}"/>
              </a:ext>
            </a:extLst>
          </p:cNvPr>
          <p:cNvSpPr/>
          <p:nvPr/>
        </p:nvSpPr>
        <p:spPr>
          <a:xfrm>
            <a:off x="102474" y="4747581"/>
            <a:ext cx="4081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000" b="1" dirty="0">
                <a:solidFill>
                  <a:schemeClr val="tx2"/>
                </a:solidFill>
              </a:rPr>
              <a:t>Očkováno je nyní cca 72,1 %</a:t>
            </a:r>
          </a:p>
          <a:p>
            <a:pPr algn="ctr"/>
            <a:r>
              <a:rPr lang="cs-CZ" sz="2000" b="1" dirty="0">
                <a:solidFill>
                  <a:schemeClr val="tx2"/>
                </a:solidFill>
              </a:rPr>
              <a:t>všech osob ve věku 70–79 let</a:t>
            </a:r>
          </a:p>
        </p:txBody>
      </p:sp>
      <p:sp>
        <p:nvSpPr>
          <p:cNvPr id="28" name="Šipka dolů 18">
            <a:extLst>
              <a:ext uri="{FF2B5EF4-FFF2-40B4-BE49-F238E27FC236}">
                <a16:creationId xmlns:a16="http://schemas.microsoft.com/office/drawing/2014/main" id="{9CD0B51E-F01E-45A3-A8BD-A3CA4AE9C3A6}"/>
              </a:ext>
            </a:extLst>
          </p:cNvPr>
          <p:cNvSpPr/>
          <p:nvPr/>
        </p:nvSpPr>
        <p:spPr>
          <a:xfrm>
            <a:off x="4274448" y="4092488"/>
            <a:ext cx="592322" cy="1191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Šipka dolů 20">
            <a:extLst>
              <a:ext uri="{FF2B5EF4-FFF2-40B4-BE49-F238E27FC236}">
                <a16:creationId xmlns:a16="http://schemas.microsoft.com/office/drawing/2014/main" id="{148627C1-5205-4E50-994E-25BD8642006A}"/>
              </a:ext>
            </a:extLst>
          </p:cNvPr>
          <p:cNvSpPr/>
          <p:nvPr/>
        </p:nvSpPr>
        <p:spPr>
          <a:xfrm rot="2577670" flipH="1">
            <a:off x="3392880" y="402301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C754B24-174F-4991-A157-6625B3FC8436}"/>
              </a:ext>
            </a:extLst>
          </p:cNvPr>
          <p:cNvGraphicFramePr>
            <a:graphicFrameLocks noGrp="1"/>
          </p:cNvGraphicFramePr>
          <p:nvPr/>
        </p:nvGraphicFramePr>
        <p:xfrm>
          <a:off x="2581275" y="1435258"/>
          <a:ext cx="9120042" cy="4968592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3391048965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764701659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64323200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07469270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5757364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763679310"/>
                    </a:ext>
                  </a:extLst>
                </a:gridCol>
              </a:tblGrid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7557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79690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F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08965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55712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9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55863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599831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9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080874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E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3401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5099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019995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434933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83999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97518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00358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05215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23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37188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80+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38 029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29 057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17 258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12 356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10 067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18 836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17 033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17 351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39 099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29 087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19 582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49 806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33 386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330 879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246 401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80+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9. 5.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80+ aplikováno 577 280 dávek, z toho 246 401 jsou dávky druhé/konečné.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6335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D284889-737A-48A4-8F3E-DAF333283BD5}"/>
              </a:ext>
            </a:extLst>
          </p:cNvPr>
          <p:cNvGraphicFramePr>
            <a:graphicFrameLocks noGrp="1"/>
          </p:cNvGraphicFramePr>
          <p:nvPr/>
        </p:nvGraphicFramePr>
        <p:xfrm>
          <a:off x="2581276" y="1435258"/>
          <a:ext cx="9120036" cy="4968592"/>
        </p:xfrm>
        <a:graphic>
          <a:graphicData uri="http://schemas.openxmlformats.org/drawingml/2006/table">
            <a:tbl>
              <a:tblPr/>
              <a:tblGrid>
                <a:gridCol w="1520006">
                  <a:extLst>
                    <a:ext uri="{9D8B030D-6E8A-4147-A177-3AD203B41FA5}">
                      <a16:colId xmlns:a16="http://schemas.microsoft.com/office/drawing/2014/main" val="2890817009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2116307107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1450063933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850691653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2775857462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2196804229"/>
                    </a:ext>
                  </a:extLst>
                </a:gridCol>
              </a:tblGrid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119232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95772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8143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08367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E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21060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56829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31665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93458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83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1082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4799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60399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52599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81785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54074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D4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34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00074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70-79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70-79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70-79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123 843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126 304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93 517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44 751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23 453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58 470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41 561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20 746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11 056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50 650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14 373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36 772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83 098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63 084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43 626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22 056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116 479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32 731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1 038 378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748 268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355 423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70–79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9. 5.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70-79 let aplikováno 1 103 691 dávek, z toho 355 423 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7818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Zadávání dat o očkování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D7B51-0CCF-4695-BA40-1F340C87D5BF}"/>
              </a:ext>
            </a:extLst>
          </p:cNvPr>
          <p:cNvSpPr txBox="1"/>
          <p:nvPr/>
        </p:nvSpPr>
        <p:spPr>
          <a:xfrm>
            <a:off x="6474745" y="6608511"/>
            <a:ext cx="2897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cs-CZ" sz="1100" dirty="0"/>
              <a:t>osoby s alespoň 1 dávkou vakcíny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39307-4EF2-4A2A-AC89-D8C56FF8E1C7}"/>
              </a:ext>
            </a:extLst>
          </p:cNvPr>
          <p:cNvSpPr txBox="1"/>
          <p:nvPr/>
        </p:nvSpPr>
        <p:spPr>
          <a:xfrm>
            <a:off x="6475293" y="2898180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1 986 110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1750-B367-46D1-9188-497DD32FA800}"/>
              </a:ext>
            </a:extLst>
          </p:cNvPr>
          <p:cNvSpPr txBox="1"/>
          <p:nvPr/>
        </p:nvSpPr>
        <p:spPr>
          <a:xfrm>
            <a:off x="9302537" y="2898181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895 609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68278" y="2560699"/>
            <a:ext cx="501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 err="1"/>
              <a:t>Comirnaty</a:t>
            </a:r>
            <a:r>
              <a:rPr lang="cs-CZ" b="1" dirty="0"/>
              <a:t> (</a:t>
            </a:r>
            <a:r>
              <a:rPr lang="cs-CZ" b="1" dirty="0" err="1"/>
              <a:t>BioNTech</a:t>
            </a:r>
            <a:r>
              <a:rPr lang="cs-CZ" b="1" dirty="0"/>
              <a:t> </a:t>
            </a:r>
            <a:r>
              <a:rPr lang="cs-CZ" b="1" dirty="0" err="1"/>
              <a:t>Manufacturing</a:t>
            </a:r>
            <a:r>
              <a:rPr lang="cs-CZ" b="1" dirty="0"/>
              <a:t> </a:t>
            </a:r>
            <a:r>
              <a:rPr lang="cs-CZ" b="1" dirty="0" err="1"/>
              <a:t>GmbH</a:t>
            </a:r>
            <a:r>
              <a:rPr lang="cs-CZ" b="1" dirty="0"/>
              <a:t>)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44981E4-7974-43D4-948D-20A60F272BD4}"/>
              </a:ext>
            </a:extLst>
          </p:cNvPr>
          <p:cNvSpPr txBox="1"/>
          <p:nvPr/>
        </p:nvSpPr>
        <p:spPr>
          <a:xfrm>
            <a:off x="6475293" y="4008680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217 605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9302537" y="4008681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</a:t>
            </a:r>
            <a:r>
              <a:rPr lang="cs-CZ" dirty="0"/>
              <a:t>140 792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F957A2B-D2B1-4750-90C5-F67217CD3EC7}"/>
              </a:ext>
            </a:extLst>
          </p:cNvPr>
          <p:cNvSpPr/>
          <p:nvPr/>
        </p:nvSpPr>
        <p:spPr>
          <a:xfrm>
            <a:off x="6568278" y="3690249"/>
            <a:ext cx="437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Moderna (Moderna)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4614" y="637799"/>
            <a:ext cx="11749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/>
              <a:t>Data o očkovaných jsou zadávána do nového modulu centrálního systému ISIN /Modul Očkování/, a to v reálném čase dle možností očkujících center a poskytovatelů  </a:t>
            </a:r>
          </a:p>
        </p:txBody>
      </p:sp>
      <p:sp>
        <p:nvSpPr>
          <p:cNvPr id="21" name="Šipka dolů 20"/>
          <p:cNvSpPr/>
          <p:nvPr/>
        </p:nvSpPr>
        <p:spPr>
          <a:xfrm>
            <a:off x="5275384" y="2175861"/>
            <a:ext cx="1327639" cy="463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2A17D3C-0C2D-4013-948C-08F37662439B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5. 2021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363153" y="2962497"/>
            <a:ext cx="535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2"/>
                </a:solidFill>
              </a:rPr>
              <a:t>Data dle hlášení center a MZ ČR k 9. 5. (20:00), korigováno dle dostupných podkladů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339568" y="4256330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dávek očkování:</a:t>
            </a:r>
          </a:p>
          <a:p>
            <a:pPr algn="ctr"/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3 654 376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67B538C2-C372-4DF2-A732-D2EE645EE8F2}"/>
              </a:ext>
            </a:extLst>
          </p:cNvPr>
          <p:cNvSpPr txBox="1"/>
          <p:nvPr/>
        </p:nvSpPr>
        <p:spPr>
          <a:xfrm>
            <a:off x="3187739" y="3795238"/>
            <a:ext cx="2435081" cy="24057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očkovaných osob: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2 610 990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z toho s dokončeným očkováním: 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1 058 159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405197D-6D69-4A10-8688-C2A9DC5960D5}"/>
              </a:ext>
            </a:extLst>
          </p:cNvPr>
          <p:cNvSpPr txBox="1"/>
          <p:nvPr/>
        </p:nvSpPr>
        <p:spPr>
          <a:xfrm>
            <a:off x="6474745" y="5115323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392 482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08E03598-CD5A-4249-913E-AB2908F7F61B}"/>
              </a:ext>
            </a:extLst>
          </p:cNvPr>
          <p:cNvSpPr txBox="1"/>
          <p:nvPr/>
        </p:nvSpPr>
        <p:spPr>
          <a:xfrm>
            <a:off x="9301989" y="5115324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6 985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A666C0FE-0DFA-4AD2-B36B-1A5612D81DF9}"/>
              </a:ext>
            </a:extLst>
          </p:cNvPr>
          <p:cNvSpPr/>
          <p:nvPr/>
        </p:nvSpPr>
        <p:spPr>
          <a:xfrm>
            <a:off x="6567730" y="4796892"/>
            <a:ext cx="519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VAXZEVRIA (</a:t>
            </a:r>
            <a:r>
              <a:rPr lang="cs-CZ" b="1" dirty="0" err="1"/>
              <a:t>Vaccine</a:t>
            </a:r>
            <a:r>
              <a:rPr lang="cs-CZ" b="1" dirty="0"/>
              <a:t> Astra </a:t>
            </a:r>
            <a:r>
              <a:rPr lang="cs-CZ" b="1" dirty="0" err="1"/>
              <a:t>Zeneca</a:t>
            </a:r>
            <a:r>
              <a:rPr lang="cs-CZ" b="1" dirty="0"/>
              <a:t>)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F8FDA811-7C11-4038-84E1-49059028EF1A}"/>
              </a:ext>
            </a:extLst>
          </p:cNvPr>
          <p:cNvSpPr/>
          <p:nvPr/>
        </p:nvSpPr>
        <p:spPr>
          <a:xfrm>
            <a:off x="6491530" y="5905734"/>
            <a:ext cx="545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</a:t>
            </a:r>
            <a:r>
              <a:rPr lang="cs-CZ" b="1" dirty="0" err="1"/>
              <a:t>Janssen</a:t>
            </a:r>
            <a:r>
              <a:rPr lang="cs-CZ" b="1" dirty="0"/>
              <a:t> (Johnson &amp; </a:t>
            </a:r>
            <a:r>
              <a:rPr lang="cs-CZ" b="1" dirty="0" err="1"/>
              <a:t>Johson</a:t>
            </a:r>
            <a:r>
              <a:rPr lang="cs-CZ" b="1" dirty="0"/>
              <a:t>)</a:t>
            </a: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E09C6234-58DE-4160-BD1E-14EA2A9E333D}"/>
              </a:ext>
            </a:extLst>
          </p:cNvPr>
          <p:cNvSpPr txBox="1"/>
          <p:nvPr/>
        </p:nvSpPr>
        <p:spPr>
          <a:xfrm>
            <a:off x="7421763" y="6226412"/>
            <a:ext cx="3391351" cy="36592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očkovaných: </a:t>
            </a:r>
            <a:r>
              <a:rPr lang="en-US" dirty="0"/>
              <a:t>14 793</a:t>
            </a:r>
          </a:p>
        </p:txBody>
      </p:sp>
    </p:spTree>
    <p:extLst>
      <p:ext uri="{BB962C8B-B14F-4D97-AF65-F5344CB8AC3E}">
        <p14:creationId xmlns:p14="http://schemas.microsoft.com/office/powerpoint/2010/main" val="114294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88B539C1-CD06-41AE-9F80-1C35F949E7D3}"/>
              </a:ext>
            </a:extLst>
          </p:cNvPr>
          <p:cNvGraphicFramePr>
            <a:graphicFrameLocks noGrp="1"/>
          </p:cNvGraphicFramePr>
          <p:nvPr/>
        </p:nvGraphicFramePr>
        <p:xfrm>
          <a:off x="2590799" y="1439068"/>
          <a:ext cx="9110514" cy="4964784"/>
        </p:xfrm>
        <a:graphic>
          <a:graphicData uri="http://schemas.openxmlformats.org/drawingml/2006/table">
            <a:tbl>
              <a:tblPr/>
              <a:tblGrid>
                <a:gridCol w="1518419">
                  <a:extLst>
                    <a:ext uri="{9D8B030D-6E8A-4147-A177-3AD203B41FA5}">
                      <a16:colId xmlns:a16="http://schemas.microsoft.com/office/drawing/2014/main" val="278225037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1533405878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3297806268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839008151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2485352073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1142417937"/>
                    </a:ext>
                  </a:extLst>
                </a:gridCol>
              </a:tblGrid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217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B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425482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4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63321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D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03566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E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892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27077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A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16280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98407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029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316070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14605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4205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A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04245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4867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9881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293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38266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65–69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65–69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65–69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74 082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82 957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50 846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42 722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19 720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52 776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15 437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22 097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41 444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41 745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391 584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47 065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65–69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9. 5.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65–69 let aplikováno 438 649 dávek, z toho 47 065 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971776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81D7C26-A22E-4412-8721-27CB590F48CA}"/>
              </a:ext>
            </a:extLst>
          </p:cNvPr>
          <p:cNvGraphicFramePr>
            <a:graphicFrameLocks noGrp="1"/>
          </p:cNvGraphicFramePr>
          <p:nvPr/>
        </p:nvGraphicFramePr>
        <p:xfrm>
          <a:off x="2587626" y="1439068"/>
          <a:ext cx="9113688" cy="4964784"/>
        </p:xfrm>
        <a:graphic>
          <a:graphicData uri="http://schemas.openxmlformats.org/drawingml/2006/table">
            <a:tbl>
              <a:tblPr/>
              <a:tblGrid>
                <a:gridCol w="1518948">
                  <a:extLst>
                    <a:ext uri="{9D8B030D-6E8A-4147-A177-3AD203B41FA5}">
                      <a16:colId xmlns:a16="http://schemas.microsoft.com/office/drawing/2014/main" val="2981395245"/>
                    </a:ext>
                  </a:extLst>
                </a:gridCol>
                <a:gridCol w="1518948">
                  <a:extLst>
                    <a:ext uri="{9D8B030D-6E8A-4147-A177-3AD203B41FA5}">
                      <a16:colId xmlns:a16="http://schemas.microsoft.com/office/drawing/2014/main" val="3551978093"/>
                    </a:ext>
                  </a:extLst>
                </a:gridCol>
                <a:gridCol w="1518948">
                  <a:extLst>
                    <a:ext uri="{9D8B030D-6E8A-4147-A177-3AD203B41FA5}">
                      <a16:colId xmlns:a16="http://schemas.microsoft.com/office/drawing/2014/main" val="2345088459"/>
                    </a:ext>
                  </a:extLst>
                </a:gridCol>
                <a:gridCol w="1518948">
                  <a:extLst>
                    <a:ext uri="{9D8B030D-6E8A-4147-A177-3AD203B41FA5}">
                      <a16:colId xmlns:a16="http://schemas.microsoft.com/office/drawing/2014/main" val="3506692418"/>
                    </a:ext>
                  </a:extLst>
                </a:gridCol>
                <a:gridCol w="1518948">
                  <a:extLst>
                    <a:ext uri="{9D8B030D-6E8A-4147-A177-3AD203B41FA5}">
                      <a16:colId xmlns:a16="http://schemas.microsoft.com/office/drawing/2014/main" val="239213884"/>
                    </a:ext>
                  </a:extLst>
                </a:gridCol>
                <a:gridCol w="1518948">
                  <a:extLst>
                    <a:ext uri="{9D8B030D-6E8A-4147-A177-3AD203B41FA5}">
                      <a16:colId xmlns:a16="http://schemas.microsoft.com/office/drawing/2014/main" val="2493083749"/>
                    </a:ext>
                  </a:extLst>
                </a:gridCol>
              </a:tblGrid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23650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9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B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549222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34087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3290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65559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89959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8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960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72346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9808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0189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6176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644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756586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083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43620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4294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82831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60–64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60–64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60–64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75 587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37 347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40 583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31 057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13 560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16 770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74 596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33 431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295 458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60–64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9. 5.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60–64 let aplikováno 347 395 dávek, z toho 51 937 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331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B8DB473-05AF-4CC1-B169-4826EA63266B}"/>
              </a:ext>
            </a:extLst>
          </p:cNvPr>
          <p:cNvGraphicFramePr>
            <a:graphicFrameLocks noGrp="1"/>
          </p:cNvGraphicFramePr>
          <p:nvPr/>
        </p:nvGraphicFramePr>
        <p:xfrm>
          <a:off x="2590798" y="1439068"/>
          <a:ext cx="9110514" cy="4964784"/>
        </p:xfrm>
        <a:graphic>
          <a:graphicData uri="http://schemas.openxmlformats.org/drawingml/2006/table">
            <a:tbl>
              <a:tblPr/>
              <a:tblGrid>
                <a:gridCol w="1518419">
                  <a:extLst>
                    <a:ext uri="{9D8B030D-6E8A-4147-A177-3AD203B41FA5}">
                      <a16:colId xmlns:a16="http://schemas.microsoft.com/office/drawing/2014/main" val="1340360510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3874527868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3781400498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1859423251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1086966757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1455829805"/>
                    </a:ext>
                  </a:extLst>
                </a:gridCol>
              </a:tblGrid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3385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79456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3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2815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431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68876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406595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9221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729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013962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3313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3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4727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A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71662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19366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D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338986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277847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6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4662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32458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55–59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55–59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55–59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24 670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82 619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12 876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10 726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29 428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7 598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13 957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29 713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64 903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55–59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9. 5.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55–59 let aplikováno 314 163 dávek, z toho 64 903 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608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75ED4A9-2100-4073-917D-B3C9D0EE6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90275"/>
              </p:ext>
            </p:extLst>
          </p:nvPr>
        </p:nvGraphicFramePr>
        <p:xfrm>
          <a:off x="1847850" y="1796729"/>
          <a:ext cx="10172700" cy="4564976"/>
        </p:xfrm>
        <a:graphic>
          <a:graphicData uri="http://schemas.openxmlformats.org/drawingml/2006/table">
            <a:tbl>
              <a:tblPr/>
              <a:tblGrid>
                <a:gridCol w="678180">
                  <a:extLst>
                    <a:ext uri="{9D8B030D-6E8A-4147-A177-3AD203B41FA5}">
                      <a16:colId xmlns:a16="http://schemas.microsoft.com/office/drawing/2014/main" val="403994502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55160255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211776118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9388739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87032974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4013181859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276780659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635261108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63137715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43154451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131914596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778073028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36164828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08073472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89111497"/>
                    </a:ext>
                  </a:extLst>
                </a:gridCol>
              </a:tblGrid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86794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99971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10876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172783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901859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85587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05410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91677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26106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40293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34845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41980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41401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55075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258616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43532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senioři po regionech podle věku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09912"/>
              </p:ext>
            </p:extLst>
          </p:nvPr>
        </p:nvGraphicFramePr>
        <p:xfrm>
          <a:off x="171450" y="828892"/>
          <a:ext cx="11850827" cy="5532817"/>
        </p:xfrm>
        <a:graphic>
          <a:graphicData uri="http://schemas.openxmlformats.org/drawingml/2006/table">
            <a:tbl>
              <a:tblPr firstRow="1" lastRow="1">
                <a:tableStyleId>{74C1A8A3-306A-4EB7-A6B1-4F7E0EB9C5D6}</a:tableStyleId>
              </a:tblPr>
              <a:tblGrid>
                <a:gridCol w="1689182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643040331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3722836360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12876090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3350829137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2181671269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1105557231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1318110004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201837000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869229158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461692894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1518435020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347146824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353863929"/>
                    </a:ext>
                  </a:extLst>
                </a:gridCol>
              </a:tblGrid>
              <a:tr h="462535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</a:t>
                      </a:r>
                    </a:p>
                    <a:p>
                      <a:pPr algn="l" fontAlgn="b"/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podle 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Počet očkovaných osob </a:t>
                      </a:r>
                    </a:p>
                    <a:p>
                      <a:pPr algn="ctr" fontAlgn="b"/>
                      <a:r>
                        <a:rPr lang="cs-CZ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(alespoň 1. dávka)</a:t>
                      </a:r>
                      <a:endParaRPr lang="cs-CZ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Počet obyvatel</a:t>
                      </a:r>
                    </a:p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 1.1.2021 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Podíl očkovaných v populaci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(alespoň 1. dávka)</a:t>
                      </a:r>
                      <a:endParaRPr lang="cs-CZ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505898">
                <a:tc vMerge="1">
                  <a:txBody>
                    <a:bodyPr/>
                    <a:lstStyle/>
                    <a:p>
                      <a:pPr algn="l" fontAlgn="b"/>
                      <a:endParaRPr lang="cs-CZ" sz="16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55–59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60–64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65–69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70–79 </a:t>
                      </a:r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55–59 let</a:t>
                      </a:r>
                      <a:endParaRPr lang="cs-CZ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60–64 let</a:t>
                      </a:r>
                      <a:endParaRPr lang="cs-CZ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65–69 let</a:t>
                      </a:r>
                      <a:endParaRPr lang="cs-CZ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70–79 let</a:t>
                      </a:r>
                      <a:endParaRPr lang="cs-CZ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 let</a:t>
                      </a:r>
                      <a:endParaRPr lang="cs-CZ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55–59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60–64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65–69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70–79 </a:t>
                      </a:r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22 891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36 719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91 992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44 106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66 280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74 082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123 843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55 186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26,72 %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34,54 %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49,57 %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74,28 %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79,92 %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33 697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48 423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92 215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37 803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82 619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75 587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82 957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126 304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50 917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34,08 %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44,58 %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58,37 %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74,24 %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18 936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25 455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46 729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21 074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40 583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42 722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63 660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27 637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35,31 %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46,66 %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59,58 %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76,25 %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15 199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22 306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41 011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35 180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38 408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58 470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24 757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29,19 %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58,08 %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70,14 %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73,18 %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7 049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11 410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20 626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8 421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19 720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29 113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35,92 %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44,86 %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57,86 %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70,85 %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70,46 %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18 816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21 804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28 978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55 260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20 770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47 578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52 776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81 120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29 057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36,27 %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45,83 %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54,91 %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68,12 %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71,48 %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15 086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30 781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12 306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45 050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17 258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25,21 %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41,77 %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52,91 %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68,33 %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21 193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41 287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18 705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32 965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58 492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25 480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44,70 %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56,97 %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12 249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18 332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34 976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31 057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33 930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50 650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26,83 %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39,44 %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54,03 %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69,05 %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73,62 %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14 946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19 678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36 167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17 221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32 257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32 447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49 908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27,46 %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46,33 %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60,65 %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73,62 %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31 309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41 626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82 333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38 919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70 106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73 354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115 268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53 275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35,29 %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44,66 %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56,75 %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15 490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21 539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43 277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20 084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39 006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41 444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63 084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30,93 %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39,71 %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51,97 %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68,60 %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14 157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20 211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39 308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19 497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36 877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38 024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56 937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27 571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24,12 %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38,39 %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53,15 %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69,04 %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70,72 %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effectLst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26 450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31 121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40 343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76 770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33 224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74 596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116 479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49 806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32,48 %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41,72 %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52,50 %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6162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neuvedeno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6 281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212 710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269 388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375 810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739 013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329 219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1 038 378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447 526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31,76 %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43,07 %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55,89 %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71,17 %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73,56 %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D600CA81-09D1-4A26-B2FD-376191A340BA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9. 5.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F269321A-1E18-445B-B661-91C6B385CF23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1037687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2C442597-A996-4BDC-ACE6-736124B01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79168"/>
              </p:ext>
            </p:extLst>
          </p:nvPr>
        </p:nvGraphicFramePr>
        <p:xfrm>
          <a:off x="1847852" y="1787203"/>
          <a:ext cx="10172700" cy="4574512"/>
        </p:xfrm>
        <a:graphic>
          <a:graphicData uri="http://schemas.openxmlformats.org/drawingml/2006/table">
            <a:tbl>
              <a:tblPr/>
              <a:tblGrid>
                <a:gridCol w="678180">
                  <a:extLst>
                    <a:ext uri="{9D8B030D-6E8A-4147-A177-3AD203B41FA5}">
                      <a16:colId xmlns:a16="http://schemas.microsoft.com/office/drawing/2014/main" val="2291755809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846543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26457299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65330422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376751379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418234463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992532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428206731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97409092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7266966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55227799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65537353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91285558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86411126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141091244"/>
                    </a:ext>
                  </a:extLst>
                </a:gridCol>
              </a:tblGrid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75367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184052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66667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64339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56022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27394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78565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68683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62174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50351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09404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5245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48444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148964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71782"/>
                  </a:ext>
                </a:extLst>
              </a:tr>
              <a:tr h="285907"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5" marR="8705" marT="8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5849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senioři po regionech podle věku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861314"/>
              </p:ext>
            </p:extLst>
          </p:nvPr>
        </p:nvGraphicFramePr>
        <p:xfrm>
          <a:off x="171450" y="828892"/>
          <a:ext cx="11850827" cy="5532817"/>
        </p:xfrm>
        <a:graphic>
          <a:graphicData uri="http://schemas.openxmlformats.org/drawingml/2006/table">
            <a:tbl>
              <a:tblPr firstRow="1" lastRow="1">
                <a:tableStyleId>{74C1A8A3-306A-4EB7-A6B1-4F7E0EB9C5D6}</a:tableStyleId>
              </a:tblPr>
              <a:tblGrid>
                <a:gridCol w="1689182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643040331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3722836360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12876090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3350829137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2181671269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1105557231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1318110004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201837000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869229158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461692894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1518435020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347146824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353863929"/>
                    </a:ext>
                  </a:extLst>
                </a:gridCol>
              </a:tblGrid>
              <a:tr h="462535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</a:t>
                      </a:r>
                    </a:p>
                    <a:p>
                      <a:pPr algn="l" fontAlgn="b"/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podle 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Počet osob s ukončeným očkováním</a:t>
                      </a:r>
                    </a:p>
                    <a:p>
                      <a:pPr algn="ctr" fontAlgn="b"/>
                      <a:r>
                        <a:rPr lang="cs-CZ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(2 dávky)</a:t>
                      </a:r>
                      <a:endParaRPr lang="cs-CZ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Počet obyvatel</a:t>
                      </a:r>
                    </a:p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 1.1.2021 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Podíl osob s ukončeným očkováním očkovaných v populaci </a:t>
                      </a:r>
                      <a:r>
                        <a:rPr lang="cs-CZ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(2 dávky)</a:t>
                      </a:r>
                      <a:endParaRPr lang="cs-CZ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505898">
                <a:tc vMerge="1">
                  <a:txBody>
                    <a:bodyPr/>
                    <a:lstStyle/>
                    <a:p>
                      <a:pPr algn="l" fontAlgn="b"/>
                      <a:endParaRPr lang="cs-CZ" sz="16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55–59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60–64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65–69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70–79 </a:t>
                      </a:r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55–59 let</a:t>
                      </a:r>
                      <a:endParaRPr lang="cs-CZ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60–64 let</a:t>
                      </a:r>
                      <a:endParaRPr lang="cs-CZ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65–69 let</a:t>
                      </a:r>
                      <a:endParaRPr lang="cs-CZ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70–79 let</a:t>
                      </a:r>
                      <a:endParaRPr lang="cs-CZ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 let</a:t>
                      </a:r>
                      <a:endParaRPr lang="cs-CZ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55–59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60–64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65–69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70–79 </a:t>
                      </a:r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 let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7 413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7 784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58 822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38 268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66 280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74 082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123 843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55 186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11,18 %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10,51 %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47,50 %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69,34 %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44 232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24 912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82 619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75 587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82 957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126 304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50 917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9,98 %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35,02 %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48,93 %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16 846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40 583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42 722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63 660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27 637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7,85 %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36,74 %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60,95 %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2 730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17 335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35 180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38 408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58 470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24 757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29,65 %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53,82 %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11 024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19 720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29 113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37,87 %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50,93 %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3 405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20 365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15 305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47 578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52 776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81 120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29 057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7,42 %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25,10 %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52,67 %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15 173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9 981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45 050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17 258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8,58 %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33,68 %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57,83 %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19 098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13 757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32 965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58 492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25 480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9,45 %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7,08 %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53,99 %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2 690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2 369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12 693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31 057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33 930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50 650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6,98 %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28,19 %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55,06 %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15 221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12 763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32 257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32 447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49 908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7,95 %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30,50 %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54,56 %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5 912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35 932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28 962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70 106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73 354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115 268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53 275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31,17 %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54,36 %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19 983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14 650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39 006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41 444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63 084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31,68 %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51,97 %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21 486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36 877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38 024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56 937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27 571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10,83 %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37,74 %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44,20 %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effectLst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32 493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74 596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116 479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49 806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6,62 %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27,90 %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48,84 %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6162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neuvedeno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2 234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63 919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50 817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45 412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351 063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245 221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1 038 378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447 526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8,12 %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6,75 %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33,81 %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54,79 %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D600CA81-09D1-4A26-B2FD-376191A340BA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9. 5.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F269321A-1E18-445B-B661-91C6B385CF23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373286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B30241-F87E-4498-8A6D-223BAD8A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Očkování podle indikačních skupin</a:t>
            </a:r>
          </a:p>
        </p:txBody>
      </p:sp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3FC0FE15-C5FC-4773-8C07-AAF2868DD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008056"/>
              </p:ext>
            </p:extLst>
          </p:nvPr>
        </p:nvGraphicFramePr>
        <p:xfrm>
          <a:off x="228601" y="657225"/>
          <a:ext cx="11963400" cy="6047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B22BD967-50C4-4C8E-AACA-F504309FA82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1379172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Prioritní skupiny pro očkování – aplikované dávky v čase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211899" y="3171829"/>
            <a:ext cx="498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/>
              <a:t>Kumulativní počet aplikovaných dávek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159474"/>
              </p:ext>
            </p:extLst>
          </p:nvPr>
        </p:nvGraphicFramePr>
        <p:xfrm>
          <a:off x="561974" y="759913"/>
          <a:ext cx="11377929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81859"/>
              </p:ext>
            </p:extLst>
          </p:nvPr>
        </p:nvGraphicFramePr>
        <p:xfrm>
          <a:off x="9150328" y="917382"/>
          <a:ext cx="2774884" cy="4967998"/>
        </p:xfrm>
        <a:graphic>
          <a:graphicData uri="http://schemas.openxmlformats.org/drawingml/2006/table">
            <a:tbl>
              <a:tblPr/>
              <a:tblGrid>
                <a:gridCol w="1998153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776731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55073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70-79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1 099 557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55073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60-69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779 809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55073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80+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576 361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  <a:tr h="56215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Zdravotničtí pracovníci / ochrana veřejného zdraví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453 787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415959"/>
                  </a:ext>
                </a:extLst>
              </a:tr>
              <a:tr h="55073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55-59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312 793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06629"/>
                  </a:ext>
                </a:extLst>
              </a:tr>
              <a:tr h="55073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234 790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45733"/>
                  </a:ext>
                </a:extLst>
              </a:tr>
              <a:tr h="55073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a klienti v sociálních službách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214 558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989975"/>
                  </a:ext>
                </a:extLst>
              </a:tr>
              <a:tr h="55073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ve školství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185 453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862885"/>
                  </a:ext>
                </a:extLst>
              </a:tr>
              <a:tr h="55073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Chronicky nemocní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90 910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21812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442835BF-F101-4F84-B183-D210FFF048AE}"/>
              </a:ext>
            </a:extLst>
          </p:cNvPr>
          <p:cNvSpPr/>
          <p:nvPr/>
        </p:nvSpPr>
        <p:spPr>
          <a:xfrm>
            <a:off x="9064603" y="5974976"/>
            <a:ext cx="3001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* pracovníci kritické infrastruktury a ostatní věkové skupiny do 55 let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2F30761-04A3-420D-862F-AD03D34803D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905816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933460" cy="576000"/>
          </a:xfrm>
        </p:spPr>
        <p:txBody>
          <a:bodyPr/>
          <a:lstStyle/>
          <a:p>
            <a:r>
              <a:rPr lang="cs-CZ" dirty="0"/>
              <a:t>Výkonost očkování v ČR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23FDF4-26FC-4D03-A6ED-705463B1E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97" y="576002"/>
            <a:ext cx="9061206" cy="6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99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534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Příklad efektu očkování:</a:t>
            </a:r>
            <a:r>
              <a:rPr kumimoji="0" lang="cs-CZ" sz="4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zdravotničtí pracovníci </a:t>
            </a:r>
            <a:endParaRPr kumimoji="0" lang="cs-CZ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Stav a vývoj epidemie COVID-19 </a:t>
            </a:r>
            <a:b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1750960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5.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5" y="680206"/>
            <a:ext cx="111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3000" b="1" dirty="0" err="1"/>
              <a:t>Proočkovanost</a:t>
            </a:r>
            <a:r>
              <a:rPr lang="cs-CZ" sz="3000" b="1" dirty="0"/>
              <a:t> v profesních kategoriích zdravotnických pracovníků dosahuje populačně viditelné úrovně </a:t>
            </a: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2" y="176292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49599" y="2255948"/>
            <a:ext cx="1191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dirty="0">
                <a:solidFill>
                  <a:srgbClr val="000000"/>
                </a:solidFill>
              </a:rPr>
              <a:t>Vysoká úroveň je dosažena zejména v nemocnicích akutní lůžkové péče (lékaři 80 %, sestry 68 %, ostatní ZP 67 %). Celkem je alespoň jednou dávkou naočkováno 124 844 zdravotnických pracovníků v nemocnicích / ZZS a 128 247 ostatních pracovníků ve zdravotnictví a v oblasti ochrany veřejného zdraví. U zdravotnických pracovníků je také vysoký počet osob s očkováním ukončeným oběma dávkami (112 376 ZP v nemocnicích / ZZS a 88 723 ostatní ZP a pracovníci ochrany veřejného zdraví).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Šipka dolů 8"/>
          <p:cNvSpPr/>
          <p:nvPr/>
        </p:nvSpPr>
        <p:spPr>
          <a:xfrm>
            <a:off x="5449172" y="4641810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4" y="5126257"/>
            <a:ext cx="11189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3200" b="1" dirty="0">
                <a:solidFill>
                  <a:srgbClr val="C00000"/>
                </a:solidFill>
              </a:rPr>
              <a:t>Očkování v těchto profesních kategoriích podstatně snížilo denní počet registrovaných nových nákaz 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5449172" y="6260625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Vakcinovaní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7483"/>
              </p:ext>
            </p:extLst>
          </p:nvPr>
        </p:nvGraphicFramePr>
        <p:xfrm>
          <a:off x="257785" y="731037"/>
          <a:ext cx="11779413" cy="573896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6769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3928862566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10888725"/>
                    </a:ext>
                  </a:extLst>
                </a:gridCol>
                <a:gridCol w="1607114">
                  <a:extLst>
                    <a:ext uri="{9D8B030D-6E8A-4147-A177-3AD203B41FA5}">
                      <a16:colId xmlns:a16="http://schemas.microsoft.com/office/drawing/2014/main" val="4037865322"/>
                    </a:ext>
                  </a:extLst>
                </a:gridCol>
              </a:tblGrid>
              <a:tr h="599031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Comirnaty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BioNTech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Manufacturing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GmbH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Vaccine Moderna (Moderna Biotech Spain, S.L.)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VAXZEVRIA (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AstraZeneca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Vaccine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Janssen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(Johnson &amp;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Johson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968721"/>
                  </a:ext>
                </a:extLst>
              </a:tr>
              <a:tr h="599031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582 453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207 087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493 651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187 142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45 271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16 745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41 855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395 773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106 457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301 242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86 881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16 159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229 510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63 228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184 445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54 792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199 402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53 912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162 324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47 217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104 505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23 602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9 428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260 429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64 260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206 345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51 692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24 976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11 429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140 986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42 074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111 984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37 281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4 055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205 099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57 752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157 692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47 975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20 706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8 659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158 491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44 916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121 984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35 791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17 681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17 872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167 142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42 690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127 024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35 288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15 343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413 412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118 726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329 246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102 485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39 063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13 800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209 448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61 104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48 746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23 745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194 384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60 743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149 016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50 056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22 072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585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107 092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308 183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86 661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18 363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3 654 376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1 058 159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2 881 719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895 609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358 397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140 792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399 467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6 985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4714300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9. 5. 2021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52C7556-A4C1-40D2-A38E-27DDBBCE0320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317034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(incidence),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8. 5.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142875" y="1119730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296150" y="1209675"/>
          <a:ext cx="4661411" cy="5209594"/>
        </p:xfrm>
        <a:graphic>
          <a:graphicData uri="http://schemas.openxmlformats.org/drawingml/2006/table">
            <a:tbl>
              <a:tblPr/>
              <a:tblGrid>
                <a:gridCol w="145311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544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728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denní klouzavý průměr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(poslední den)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F5F70D9E-87A2-4BFA-BE04-CC7F4241D0B4}"/>
              </a:ext>
            </a:extLst>
          </p:cNvPr>
          <p:cNvCxnSpPr/>
          <p:nvPr/>
        </p:nvCxnSpPr>
        <p:spPr>
          <a:xfrm>
            <a:off x="5625815" y="3702595"/>
            <a:ext cx="216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39CA3BBA-412B-4A3C-ADC1-DAF4B494D04F}"/>
              </a:ext>
            </a:extLst>
          </p:cNvPr>
          <p:cNvSpPr txBox="1"/>
          <p:nvPr/>
        </p:nvSpPr>
        <p:spPr>
          <a:xfrm>
            <a:off x="5808757" y="3533321"/>
            <a:ext cx="1341224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7 denní klouzavý průměr</a:t>
            </a:r>
          </a:p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denní hodnoty</a:t>
            </a:r>
          </a:p>
        </p:txBody>
      </p: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49368D80-8513-4AF4-B12A-04F7F7E5994A}"/>
              </a:ext>
            </a:extLst>
          </p:cNvPr>
          <p:cNvCxnSpPr/>
          <p:nvPr/>
        </p:nvCxnSpPr>
        <p:spPr>
          <a:xfrm>
            <a:off x="5625815" y="3997870"/>
            <a:ext cx="21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5F83CAAA-A3F3-4137-A444-807362C84989}"/>
              </a:ext>
            </a:extLst>
          </p:cNvPr>
          <p:cNvSpPr txBox="1"/>
          <p:nvPr/>
        </p:nvSpPr>
        <p:spPr>
          <a:xfrm>
            <a:off x="5501588" y="4336121"/>
            <a:ext cx="134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Poslední den:</a:t>
            </a:r>
          </a:p>
        </p:txBody>
      </p:sp>
    </p:spTree>
    <p:extLst>
      <p:ext uri="{BB962C8B-B14F-4D97-AF65-F5344CB8AC3E}">
        <p14:creationId xmlns:p14="http://schemas.microsoft.com/office/powerpoint/2010/main" val="1738786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3747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44793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49 075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349 737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209 330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59,9 %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5. 2021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F37292-6D98-4BA4-B894-BD354102F974}"/>
              </a:ext>
            </a:extLst>
          </p:cNvPr>
          <p:cNvSpPr/>
          <p:nvPr/>
        </p:nvSpPr>
        <p:spPr>
          <a:xfrm>
            <a:off x="330707" y="5686170"/>
            <a:ext cx="11454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 lvl="0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** Počet zdravotnických pracovníků </a:t>
            </a:r>
            <a:r>
              <a:rPr lang="cs-CZ" sz="1100" dirty="0">
                <a:solidFill>
                  <a:srgbClr val="000000"/>
                </a:solidFill>
              </a:rPr>
              <a:t>evidovaných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55987" y="618549"/>
            <a:ext cx="1169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Tabulka tedy nereflektuje, zda daný ZP skutečně vykonává zdravotnické povolání v ČR. Zahrnuti jsou i ZP v seniorním, důchodovém, věku. </a:t>
            </a:r>
          </a:p>
        </p:txBody>
      </p:sp>
    </p:spTree>
    <p:extLst>
      <p:ext uri="{BB962C8B-B14F-4D97-AF65-F5344CB8AC3E}">
        <p14:creationId xmlns:p14="http://schemas.microsoft.com/office/powerpoint/2010/main" val="2876742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1.12.2020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261916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5.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26656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103 935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70 045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57 767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246 736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168 116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17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zdravotníci v nemocnicích akutní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447398"/>
              </p:ext>
            </p:extLst>
          </p:nvPr>
        </p:nvGraphicFramePr>
        <p:xfrm>
          <a:off x="38711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81579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47707"/>
              </p:ext>
            </p:extLst>
          </p:nvPr>
        </p:nvGraphicFramePr>
        <p:xfrm>
          <a:off x="5098826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95885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66064"/>
              </p:ext>
            </p:extLst>
          </p:nvPr>
        </p:nvGraphicFramePr>
        <p:xfrm>
          <a:off x="6213649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56517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11843"/>
              </p:ext>
            </p:extLst>
          </p:nvPr>
        </p:nvGraphicFramePr>
        <p:xfrm>
          <a:off x="11210544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70823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5. 2021</a:t>
            </a:r>
          </a:p>
        </p:txBody>
      </p:sp>
    </p:spTree>
    <p:extLst>
      <p:ext uri="{BB962C8B-B14F-4D97-AF65-F5344CB8AC3E}">
        <p14:creationId xmlns:p14="http://schemas.microsoft.com/office/powerpoint/2010/main" val="2982481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93298" y="2543511"/>
            <a:ext cx="118081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DĚKUJI ZA</a:t>
            </a:r>
            <a:r>
              <a:rPr kumimoji="0" lang="cs-CZ" sz="6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POZORNOST </a:t>
            </a:r>
            <a:endParaRPr kumimoji="0" lang="cs-CZ" sz="6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1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9. 5.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83F8C885-445F-4289-8A77-0F2650C74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6614"/>
              </p:ext>
            </p:extLst>
          </p:nvPr>
        </p:nvGraphicFramePr>
        <p:xfrm>
          <a:off x="250872" y="733426"/>
          <a:ext cx="11690254" cy="5574401"/>
        </p:xfrm>
        <a:graphic>
          <a:graphicData uri="http://schemas.openxmlformats.org/drawingml/2006/table">
            <a:tbl>
              <a:tblPr/>
              <a:tblGrid>
                <a:gridCol w="2672011">
                  <a:extLst>
                    <a:ext uri="{9D8B030D-6E8A-4147-A177-3AD203B41FA5}">
                      <a16:colId xmlns:a16="http://schemas.microsoft.com/office/drawing/2014/main" val="295241979"/>
                    </a:ext>
                  </a:extLst>
                </a:gridCol>
                <a:gridCol w="1245999">
                  <a:extLst>
                    <a:ext uri="{9D8B030D-6E8A-4147-A177-3AD203B41FA5}">
                      <a16:colId xmlns:a16="http://schemas.microsoft.com/office/drawing/2014/main" val="3199132826"/>
                    </a:ext>
                  </a:extLst>
                </a:gridCol>
                <a:gridCol w="1295374">
                  <a:extLst>
                    <a:ext uri="{9D8B030D-6E8A-4147-A177-3AD203B41FA5}">
                      <a16:colId xmlns:a16="http://schemas.microsoft.com/office/drawing/2014/main" val="1562492817"/>
                    </a:ext>
                  </a:extLst>
                </a:gridCol>
                <a:gridCol w="1295374">
                  <a:extLst>
                    <a:ext uri="{9D8B030D-6E8A-4147-A177-3AD203B41FA5}">
                      <a16:colId xmlns:a16="http://schemas.microsoft.com/office/drawing/2014/main" val="924048211"/>
                    </a:ext>
                  </a:extLst>
                </a:gridCol>
                <a:gridCol w="1295374">
                  <a:extLst>
                    <a:ext uri="{9D8B030D-6E8A-4147-A177-3AD203B41FA5}">
                      <a16:colId xmlns:a16="http://schemas.microsoft.com/office/drawing/2014/main" val="1299034595"/>
                    </a:ext>
                  </a:extLst>
                </a:gridCol>
                <a:gridCol w="1295374">
                  <a:extLst>
                    <a:ext uri="{9D8B030D-6E8A-4147-A177-3AD203B41FA5}">
                      <a16:colId xmlns:a16="http://schemas.microsoft.com/office/drawing/2014/main" val="3496218229"/>
                    </a:ext>
                  </a:extLst>
                </a:gridCol>
                <a:gridCol w="1295374">
                  <a:extLst>
                    <a:ext uri="{9D8B030D-6E8A-4147-A177-3AD203B41FA5}">
                      <a16:colId xmlns:a16="http://schemas.microsoft.com/office/drawing/2014/main" val="2080842801"/>
                    </a:ext>
                  </a:extLst>
                </a:gridCol>
                <a:gridCol w="1295374">
                  <a:extLst>
                    <a:ext uri="{9D8B030D-6E8A-4147-A177-3AD203B41FA5}">
                      <a16:colId xmlns:a16="http://schemas.microsoft.com/office/drawing/2014/main" val="4070186342"/>
                    </a:ext>
                  </a:extLst>
                </a:gridCol>
              </a:tblGrid>
              <a:tr h="49822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a více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70–79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65–69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60–64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55–59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 55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163499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Populace k 1. 1. 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1 038 378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7 248 257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625941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Registrovaní, čekají na termín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386 595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(3,61 %)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42 283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(9,45 %)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94 871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(9,14 %)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52 955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(7,88 %)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43 463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(6,95 %)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48 686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(7,27 %)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104 337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(1,44 %)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820135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- registrace na OČM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157 291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(1,47 %)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16 072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(3,59 %)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20 907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(2,01 %)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13 243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(1,97 %)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15 536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(2,48 %)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28 061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(4,19 %)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63 472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(0,88 %)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99749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- registrace u PL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229 304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(2,14 %)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26 211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(5,86 %)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73 964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(7,12 %)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39 712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(5,91 %)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27 927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(4,46 %)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20 625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(3,08 %)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40 865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(0,56 %)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503020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Mají rezervaci na očkování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353 491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(3,30 %)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11 230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(2,51 %)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32 514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(3,13 %)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41 712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(6,20 %)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51 643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(8,26 %)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79 359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(11,85 %)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137 033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(1,89 %)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9413322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    - rezervace na OČM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347 912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(3,25 %)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10 399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(2,32 %)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30 203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(2,91 %)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40 881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(6,08 %)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51 207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(8,19 %)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78 989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(11,79 %)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136 233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(1,88 %)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921562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    - rezervace u PL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5 579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831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(0,19 %)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2 311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(0,22 %)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831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(0,12 %)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436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370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914247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Očkovaní 1.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1 552 831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(14,51 %)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84 478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(18,88 %)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392 845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(37,83 %)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344 519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(51,24 %)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243 521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(38,93 %)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184 357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(27,53 %)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303 111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(4,18 %)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437983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Očkování dokončeno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1 058 159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(9,89 %)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246 401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(55,06 %)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355 423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(34,23 %)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47 065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(7,00 %)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51 937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(8,30 %)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64 903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(9,69 %)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292 430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(4,03 %)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571290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Očkovaní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2 610 990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(24,40 %)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330 879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(73,94 %)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748 268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(72,06 %)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391 584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(58,24 %)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295 458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(47,24 %)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249 260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(37,22 %)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595 541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(8,22 %)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3717467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3 351 076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(31,31 %)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384 392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(85,89 %)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875 653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(84,33 %)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486 251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(72,31 %)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390 564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(62,44 %)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377 305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(56,34 %)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836 911</a:t>
                      </a:r>
                      <a:b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(11,55 %)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7979"/>
                  </a:ext>
                </a:extLst>
              </a:tr>
            </a:tbl>
          </a:graphicData>
        </a:graphic>
      </p:graphicFrame>
      <p:sp>
        <p:nvSpPr>
          <p:cNvPr id="7" name="Obdélník 6">
            <a:extLst>
              <a:ext uri="{FF2B5EF4-FFF2-40B4-BE49-F238E27FC236}">
                <a16:creationId xmlns:a16="http://schemas.microsoft.com/office/drawing/2014/main" id="{F51F9740-576B-473B-976B-FC9287657F82}"/>
              </a:ext>
            </a:extLst>
          </p:cNvPr>
          <p:cNvSpPr/>
          <p:nvPr/>
        </p:nvSpPr>
        <p:spPr>
          <a:xfrm>
            <a:off x="267439" y="6307826"/>
            <a:ext cx="11690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/>
              <a:t>Poznámka: do věkové kategorie jsou osoby zařazeny podle dosaženého věku při posledním známém stavu.</a:t>
            </a:r>
          </a:p>
        </p:txBody>
      </p:sp>
    </p:spTree>
    <p:extLst>
      <p:ext uri="{BB962C8B-B14F-4D97-AF65-F5344CB8AC3E}">
        <p14:creationId xmlns:p14="http://schemas.microsoft.com/office/powerpoint/2010/main" val="7368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BC5353A-BFBE-41F5-AD09-A9CEDD827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88818"/>
              </p:ext>
            </p:extLst>
          </p:nvPr>
        </p:nvGraphicFramePr>
        <p:xfrm>
          <a:off x="5540374" y="1457324"/>
          <a:ext cx="5060952" cy="5016600"/>
        </p:xfrm>
        <a:graphic>
          <a:graphicData uri="http://schemas.openxmlformats.org/drawingml/2006/table">
            <a:tbl>
              <a:tblPr/>
              <a:tblGrid>
                <a:gridCol w="2530476">
                  <a:extLst>
                    <a:ext uri="{9D8B030D-6E8A-4147-A177-3AD203B41FA5}">
                      <a16:colId xmlns:a16="http://schemas.microsoft.com/office/drawing/2014/main" val="2970817395"/>
                    </a:ext>
                  </a:extLst>
                </a:gridCol>
                <a:gridCol w="2530476">
                  <a:extLst>
                    <a:ext uri="{9D8B030D-6E8A-4147-A177-3AD203B41FA5}">
                      <a16:colId xmlns:a16="http://schemas.microsoft.com/office/drawing/2014/main" val="2569457409"/>
                    </a:ext>
                  </a:extLst>
                </a:gridCol>
              </a:tblGrid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43429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49522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894267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20203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51469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514335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55149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8592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379864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179200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78862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16520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29714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507013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13857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4012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6235"/>
                  </a:ext>
                </a:extLst>
              </a:tr>
              <a:tr h="27870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72824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podle věku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9. 5.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309B56C-9442-443F-8572-AB0E7629608E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C43BA4A-4D39-4C65-9B16-FC0E5A08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6877"/>
              </p:ext>
            </p:extLst>
          </p:nvPr>
        </p:nvGraphicFramePr>
        <p:xfrm>
          <a:off x="1666875" y="798741"/>
          <a:ext cx="8934451" cy="5675187"/>
        </p:xfrm>
        <a:graphic>
          <a:graphicData uri="http://schemas.openxmlformats.org/drawingml/2006/table">
            <a:tbl>
              <a:tblPr/>
              <a:tblGrid>
                <a:gridCol w="1525456">
                  <a:extLst>
                    <a:ext uri="{9D8B030D-6E8A-4147-A177-3AD203B41FA5}">
                      <a16:colId xmlns:a16="http://schemas.microsoft.com/office/drawing/2014/main" val="2659217880"/>
                    </a:ext>
                  </a:extLst>
                </a:gridCol>
                <a:gridCol w="2346001">
                  <a:extLst>
                    <a:ext uri="{9D8B030D-6E8A-4147-A177-3AD203B41FA5}">
                      <a16:colId xmlns:a16="http://schemas.microsoft.com/office/drawing/2014/main" val="3700633278"/>
                    </a:ext>
                  </a:extLst>
                </a:gridCol>
                <a:gridCol w="2531497">
                  <a:extLst>
                    <a:ext uri="{9D8B030D-6E8A-4147-A177-3AD203B41FA5}">
                      <a16:colId xmlns:a16="http://schemas.microsoft.com/office/drawing/2014/main" val="1208404094"/>
                    </a:ext>
                  </a:extLst>
                </a:gridCol>
                <a:gridCol w="2531497">
                  <a:extLst>
                    <a:ext uri="{9D8B030D-6E8A-4147-A177-3AD203B41FA5}">
                      <a16:colId xmlns:a16="http://schemas.microsoft.com/office/drawing/2014/main" val="3572332603"/>
                    </a:ext>
                  </a:extLst>
                </a:gridCol>
              </a:tblGrid>
              <a:tr h="54790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osob </a:t>
                      </a:r>
                    </a:p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 populaci k 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Očkované osoby celkem</a:t>
                      </a:r>
                    </a:p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(podíl z populace)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Osoby s dokončeným očkováním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(podíl z populace)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87383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386 598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5 885 (1,5 %)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2 539 (0,7 %)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794676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20-24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477 910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27 721 (5,8 %)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15 026 (3,1 %)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681229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620 925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44 391 (7,1 %)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24 744 (4,0 %)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216743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30-34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718 931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53 450 (7,4 %)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27 898 (3,9 %)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086051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35-39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753 310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73 960 (9,8 %)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38 248 (5,1 %)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191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40-44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893 321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112 283 (12,6 %)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57 535 (6,4 %)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2732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45-49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882 586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131 886 (14,9 %)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67 447 (7,6 %)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367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50-54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691 083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145 932 (21,1 %)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58 971 (8,5 %)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084635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55-59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249 260 (37,2 %)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64 903 (9,7 %)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8320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295 458 (47,2 %)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51 937 (8,3 %)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50079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65-69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391 584 (58,2 %)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47 065 (7,0 %)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96500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70-74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621 177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437 095 (70,4 %)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176 049 (28,3 %)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002971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75-79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311 173 (74,6 %)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179 374 (43,0 %)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26895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80-84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188 618 (77,3 %)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139 569 (57,2 %)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00272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85-89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138 490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100 128 (72,3 %)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75 210 (54,3 %)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678603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90-94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35 758 (66,5 %)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26 889 (50,0 %)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31129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11 088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6 375 (57,5 %)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4 733 (42,7 %)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132988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2 610 957 (29,4 %)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1 058 137 (11,9 %)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07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0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vakcinací (dávek) v čase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440802"/>
              </p:ext>
            </p:extLst>
          </p:nvPr>
        </p:nvGraphicFramePr>
        <p:xfrm>
          <a:off x="490291" y="1011082"/>
          <a:ext cx="827271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8763001" y="593444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222998" y="3331513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Počet aplikovaných dávek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4D96C-495C-45C0-91A0-E1407908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5288"/>
              </p:ext>
            </p:extLst>
          </p:nvPr>
        </p:nvGraphicFramePr>
        <p:xfrm>
          <a:off x="8845839" y="1174566"/>
          <a:ext cx="3139478" cy="4394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873">
                  <a:extLst>
                    <a:ext uri="{9D8B030D-6E8A-4147-A177-3AD203B41FA5}">
                      <a16:colId xmlns:a16="http://schemas.microsoft.com/office/drawing/2014/main" val="2943378"/>
                    </a:ext>
                  </a:extLst>
                </a:gridCol>
                <a:gridCol w="1103605">
                  <a:extLst>
                    <a:ext uri="{9D8B030D-6E8A-4147-A177-3AD203B41FA5}">
                      <a16:colId xmlns:a16="http://schemas.microsoft.com/office/drawing/2014/main" val="968858617"/>
                    </a:ext>
                  </a:extLst>
                </a:gridCol>
              </a:tblGrid>
              <a:tr h="511218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Počet dávek k 9. 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9317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582 453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0935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395 773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8156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229 510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42977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199 402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62483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104 505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66282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260 429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5366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140 986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771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205 099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6328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158 491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0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167 142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3159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413 412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07984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209 448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38601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194 384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742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393 342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18785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3 654 376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93554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26A79D3-D403-469C-B32A-2842DAC2EFF2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85887D0A-03ED-43C9-9EC3-219B3DD8AB3A}"/>
              </a:ext>
            </a:extLst>
          </p:cNvPr>
          <p:cNvCxnSpPr/>
          <p:nvPr/>
        </p:nvCxnSpPr>
        <p:spPr>
          <a:xfrm>
            <a:off x="1415765" y="1302295"/>
            <a:ext cx="288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1727EAC2-EF5F-4DB7-B86E-88CE2280C67B}"/>
              </a:ext>
            </a:extLst>
          </p:cNvPr>
          <p:cNvSpPr txBox="1"/>
          <p:nvPr/>
        </p:nvSpPr>
        <p:spPr>
          <a:xfrm>
            <a:off x="1684431" y="1199696"/>
            <a:ext cx="2116043" cy="23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cs typeface="Calibri" panose="020F0502020204030204" pitchFamily="34" charset="0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460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6">
            <a:extLst>
              <a:ext uri="{FF2B5EF4-FFF2-40B4-BE49-F238E27FC236}">
                <a16:creationId xmlns:a16="http://schemas.microsoft.com/office/drawing/2014/main" id="{EA5CB026-70E7-4235-B1FB-E38A6C93E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131610"/>
              </p:ext>
            </p:extLst>
          </p:nvPr>
        </p:nvGraphicFramePr>
        <p:xfrm>
          <a:off x="490291" y="1011082"/>
          <a:ext cx="827271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dokončených vakcinací v čase (obě dávky)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8845839" y="589634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710310" y="3179113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b="1" dirty="0"/>
              <a:t>Počet aplikovaných druhých dávek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4D96C-495C-45C0-91A0-E1407908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46672"/>
              </p:ext>
            </p:extLst>
          </p:nvPr>
        </p:nvGraphicFramePr>
        <p:xfrm>
          <a:off x="8845839" y="1174566"/>
          <a:ext cx="3117561" cy="4394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873">
                  <a:extLst>
                    <a:ext uri="{9D8B030D-6E8A-4147-A177-3AD203B41FA5}">
                      <a16:colId xmlns:a16="http://schemas.microsoft.com/office/drawing/2014/main" val="2943378"/>
                    </a:ext>
                  </a:extLst>
                </a:gridCol>
                <a:gridCol w="1081688">
                  <a:extLst>
                    <a:ext uri="{9D8B030D-6E8A-4147-A177-3AD203B41FA5}">
                      <a16:colId xmlns:a16="http://schemas.microsoft.com/office/drawing/2014/main" val="968858617"/>
                    </a:ext>
                  </a:extLst>
                </a:gridCol>
              </a:tblGrid>
              <a:tr h="511218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Počet </a:t>
                      </a:r>
                    </a:p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 9. 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9317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207 087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0935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106 457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8156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63 228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42977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53 912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62483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66282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64 260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5366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42 074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771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57 752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6328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44 916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0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42 690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3159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118 726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07984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61 104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38601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60 743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742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107 092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18785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1 058 159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93554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A782278A-24E3-49D5-B0A7-4198ADDE2AB0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cxnSp>
        <p:nvCxnSpPr>
          <p:cNvPr id="11" name="Straight Connector 4">
            <a:extLst>
              <a:ext uri="{FF2B5EF4-FFF2-40B4-BE49-F238E27FC236}">
                <a16:creationId xmlns:a16="http://schemas.microsoft.com/office/drawing/2014/main" id="{A0F1CD9D-D11D-4288-A7AE-007F7A20BAA8}"/>
              </a:ext>
            </a:extLst>
          </p:cNvPr>
          <p:cNvCxnSpPr/>
          <p:nvPr/>
        </p:nvCxnSpPr>
        <p:spPr>
          <a:xfrm>
            <a:off x="1415765" y="1368970"/>
            <a:ext cx="288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">
            <a:extLst>
              <a:ext uri="{FF2B5EF4-FFF2-40B4-BE49-F238E27FC236}">
                <a16:creationId xmlns:a16="http://schemas.microsoft.com/office/drawing/2014/main" id="{AB0FDA69-FFD3-4C32-9D06-2BBDF358B7A2}"/>
              </a:ext>
            </a:extLst>
          </p:cNvPr>
          <p:cNvSpPr txBox="1"/>
          <p:nvPr/>
        </p:nvSpPr>
        <p:spPr>
          <a:xfrm>
            <a:off x="1684431" y="1266371"/>
            <a:ext cx="2116043" cy="23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cs typeface="Calibri" panose="020F0502020204030204" pitchFamily="34" charset="0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98045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57867-BCFC-4FA9-A5A4-F973F2F9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Očkování, objednávky a dodávky vakcín</a:t>
            </a:r>
          </a:p>
        </p:txBody>
      </p:sp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BE3C42C-B754-4C8E-9665-41AA38F08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719088"/>
              </p:ext>
            </p:extLst>
          </p:nvPr>
        </p:nvGraphicFramePr>
        <p:xfrm>
          <a:off x="350544" y="868069"/>
          <a:ext cx="11284730" cy="583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C540E05-FC47-4BF7-A6BF-3CED1F9C8C6E}"/>
              </a:ext>
            </a:extLst>
          </p:cNvPr>
          <p:cNvSpPr/>
          <p:nvPr/>
        </p:nvSpPr>
        <p:spPr>
          <a:xfrm>
            <a:off x="11118500" y="5092998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1 055 391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A57F42A-493C-42D9-BE22-6E5AF156DA7C}"/>
              </a:ext>
            </a:extLst>
          </p:cNvPr>
          <p:cNvSpPr/>
          <p:nvPr/>
        </p:nvSpPr>
        <p:spPr>
          <a:xfrm>
            <a:off x="11118500" y="296601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3059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2 558 469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C3AFCBF-93DD-4BCE-A1B5-74BE018F4B70}"/>
              </a:ext>
            </a:extLst>
          </p:cNvPr>
          <p:cNvSpPr/>
          <p:nvPr/>
        </p:nvSpPr>
        <p:spPr>
          <a:xfrm>
            <a:off x="11115563" y="1784529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3 613 860</a:t>
            </a:r>
          </a:p>
        </p:txBody>
      </p:sp>
      <p:sp>
        <p:nvSpPr>
          <p:cNvPr id="7" name="TextovéPole 1">
            <a:extLst>
              <a:ext uri="{FF2B5EF4-FFF2-40B4-BE49-F238E27FC236}">
                <a16:creationId xmlns:a16="http://schemas.microsoft.com/office/drawing/2014/main" id="{50BACDFB-8FCB-4E29-BAA0-B5FBA5E85967}"/>
              </a:ext>
            </a:extLst>
          </p:cNvPr>
          <p:cNvSpPr txBox="1"/>
          <p:nvPr/>
        </p:nvSpPr>
        <p:spPr>
          <a:xfrm>
            <a:off x="11049172" y="1086043"/>
            <a:ext cx="1099359" cy="30781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4 129 980</a:t>
            </a:r>
          </a:p>
        </p:txBody>
      </p:sp>
      <p:sp>
        <p:nvSpPr>
          <p:cNvPr id="11" name="TextovéPole 1">
            <a:extLst>
              <a:ext uri="{FF2B5EF4-FFF2-40B4-BE49-F238E27FC236}">
                <a16:creationId xmlns:a16="http://schemas.microsoft.com/office/drawing/2014/main" id="{71265A4A-E1C2-4C28-B561-2F272C9135CA}"/>
              </a:ext>
            </a:extLst>
          </p:cNvPr>
          <p:cNvSpPr txBox="1"/>
          <p:nvPr/>
        </p:nvSpPr>
        <p:spPr>
          <a:xfrm>
            <a:off x="1629276" y="1047944"/>
            <a:ext cx="2952250" cy="302875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b="1" dirty="0">
                <a:solidFill>
                  <a:srgbClr val="D62051"/>
                </a:solidFill>
              </a:rPr>
              <a:t>Květen	</a:t>
            </a:r>
            <a:r>
              <a:rPr lang="cs-CZ" sz="1600" dirty="0">
                <a:solidFill>
                  <a:srgbClr val="D62051"/>
                </a:solidFill>
              </a:rPr>
              <a:t>	</a:t>
            </a:r>
            <a:r>
              <a:rPr lang="cs-CZ" sz="1600" b="1" dirty="0">
                <a:solidFill>
                  <a:srgbClr val="D62051"/>
                </a:solidFill>
              </a:rPr>
              <a:t>3 128 360 </a:t>
            </a:r>
          </a:p>
          <a:p>
            <a:r>
              <a:rPr lang="cs-CZ" sz="1600" dirty="0" err="1"/>
              <a:t>Pfizer</a:t>
            </a:r>
            <a:r>
              <a:rPr lang="cs-CZ" sz="1600" dirty="0"/>
              <a:t>		2 349 360</a:t>
            </a:r>
          </a:p>
          <a:p>
            <a:r>
              <a:rPr lang="cs-CZ" sz="1600" dirty="0"/>
              <a:t>Moderna		354 000 </a:t>
            </a:r>
          </a:p>
          <a:p>
            <a:r>
              <a:rPr lang="cs-CZ" sz="1600" dirty="0" err="1"/>
              <a:t>AstraZeneca</a:t>
            </a:r>
            <a:r>
              <a:rPr lang="cs-CZ" sz="1600" dirty="0"/>
              <a:t>	255 000 ?</a:t>
            </a:r>
          </a:p>
          <a:p>
            <a:r>
              <a:rPr lang="cs-CZ" sz="1600" dirty="0" err="1"/>
              <a:t>Janssen</a:t>
            </a:r>
            <a:r>
              <a:rPr lang="cs-CZ" sz="1600" dirty="0"/>
              <a:t>		170 000 </a:t>
            </a:r>
          </a:p>
          <a:p>
            <a:endParaRPr lang="cs-CZ" sz="1600" dirty="0"/>
          </a:p>
          <a:p>
            <a:r>
              <a:rPr lang="cs-CZ" sz="1600" b="1" dirty="0">
                <a:solidFill>
                  <a:srgbClr val="D62051"/>
                </a:solidFill>
              </a:rPr>
              <a:t>Červen	</a:t>
            </a:r>
            <a:r>
              <a:rPr lang="cs-CZ" sz="1600" dirty="0">
                <a:solidFill>
                  <a:srgbClr val="D62051"/>
                </a:solidFill>
              </a:rPr>
              <a:t>	</a:t>
            </a:r>
            <a:r>
              <a:rPr lang="cs-CZ" sz="1600" b="1" dirty="0">
                <a:solidFill>
                  <a:srgbClr val="D62051"/>
                </a:solidFill>
              </a:rPr>
              <a:t>3 815 743 </a:t>
            </a:r>
          </a:p>
          <a:p>
            <a:r>
              <a:rPr lang="cs-CZ" sz="1600" dirty="0" err="1"/>
              <a:t>Pfizer</a:t>
            </a:r>
            <a:r>
              <a:rPr lang="cs-CZ" sz="1600" dirty="0"/>
              <a:t>		2 486 250 </a:t>
            </a:r>
          </a:p>
          <a:p>
            <a:r>
              <a:rPr lang="cs-CZ" sz="1600" dirty="0"/>
              <a:t>Moderna		316 800  </a:t>
            </a:r>
          </a:p>
          <a:p>
            <a:r>
              <a:rPr lang="cs-CZ" sz="1600" dirty="0" err="1"/>
              <a:t>AstraZeneca</a:t>
            </a:r>
            <a:r>
              <a:rPr lang="cs-CZ" sz="1600" dirty="0"/>
              <a:t>	255 000 ?</a:t>
            </a:r>
          </a:p>
          <a:p>
            <a:r>
              <a:rPr lang="cs-CZ" sz="1600" dirty="0" err="1"/>
              <a:t>Janssen</a:t>
            </a:r>
            <a:r>
              <a:rPr lang="cs-CZ" sz="1600" dirty="0"/>
              <a:t>		650 000 </a:t>
            </a:r>
          </a:p>
          <a:p>
            <a:r>
              <a:rPr lang="cs-CZ" sz="1600" dirty="0" err="1"/>
              <a:t>Novavax</a:t>
            </a:r>
            <a:r>
              <a:rPr lang="cs-CZ" sz="1600" dirty="0"/>
              <a:t>		107 693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94429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Očkování praktických lékařů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5.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66718" y="1011288"/>
            <a:ext cx="11189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Zapojení praktických lékařů do očkování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573840" y="1699234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57785" y="2455510"/>
            <a:ext cx="1183896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centrální databáze je více než 72 % samostatných ordinací praktických lékařů zapojeno a registruje osoby k očkování.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Praktičtí lékaři podali více než 435 000 dávek očkování </a:t>
            </a: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registrují celkem více než 482 000 osob.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 algn="ctr">
              <a:defRPr/>
            </a:pP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registrovaných tvoří cca 15 % senioři 80+ a 45 % senioři ve věkové kategorii 70–79 let, 15 </a:t>
            </a:r>
            <a:r>
              <a:rPr lang="cs-CZ" sz="2800" dirty="0">
                <a:solidFill>
                  <a:srgbClr val="000000"/>
                </a:solidFill>
              </a:rPr>
              <a:t>% věková kategorie 65–69 let, 9 % ve věku 60–64 let a zbývajících </a:t>
            </a: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16 % představují chroničtí pacienti a ostatní do 60 let</a:t>
            </a:r>
            <a:r>
              <a:rPr kumimoji="0" lang="cs-CZ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579136" y="615543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22660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9129</TotalTime>
  <Words>9486</Words>
  <Application>Microsoft Office PowerPoint</Application>
  <PresentationFormat>Širokoúhlá obrazovka</PresentationFormat>
  <Paragraphs>2743</Paragraphs>
  <Slides>34</Slides>
  <Notes>29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34</vt:i4>
      </vt:variant>
    </vt:vector>
  </HeadingPairs>
  <TitlesOfParts>
    <vt:vector size="37" baseType="lpstr">
      <vt:lpstr>Arial</vt:lpstr>
      <vt:lpstr>Calibri</vt:lpstr>
      <vt:lpstr>Motiv Office</vt:lpstr>
      <vt:lpstr>Prezentace aplikace PowerPoint</vt:lpstr>
      <vt:lpstr>Zadávání dat o očkování</vt:lpstr>
      <vt:lpstr>Vakcinovaní po regionech</vt:lpstr>
      <vt:lpstr>Stav očkování obyvatel v ČR k 9. 5. 2021</vt:lpstr>
      <vt:lpstr>Vakcinace podle věku</vt:lpstr>
      <vt:lpstr>Vývoj počtu vakcinací (dávek) v čase </vt:lpstr>
      <vt:lpstr>Vývoj počtu dokončených vakcinací v čase (obě dávky)</vt:lpstr>
      <vt:lpstr>Očkování, objednávky a dodávky vakcín</vt:lpstr>
      <vt:lpstr>Očkování praktických lékařů </vt:lpstr>
      <vt:lpstr>Vakcinace u praktických lékařů</vt:lpstr>
      <vt:lpstr>Přehled dle místa bydliště</vt:lpstr>
      <vt:lpstr>Očkovaní v krajích (podle místa podání)</vt:lpstr>
      <vt:lpstr>Očkovaní v krajích (podle místa bydliště)</vt:lpstr>
      <vt:lpstr>Vakcinace po regionech</vt:lpstr>
      <vt:lpstr>Vakcinace po regionech</vt:lpstr>
      <vt:lpstr>Očkovaní dle vybraných skupin </vt:lpstr>
      <vt:lpstr>Registrace a očkování u seniorních skupin </vt:lpstr>
      <vt:lpstr>Očkovaní 80+ let – přehled podle regionů</vt:lpstr>
      <vt:lpstr>Očkovaní 70–79 let – přehled podle regionů</vt:lpstr>
      <vt:lpstr>Očkovaní 65–69 let – přehled podle regionů</vt:lpstr>
      <vt:lpstr>Očkovaní 60–64 let – přehled podle regionů</vt:lpstr>
      <vt:lpstr>Očkovaní 55–59 let – přehled podle regionů</vt:lpstr>
      <vt:lpstr>Očkovaní senioři po regionech podle věku</vt:lpstr>
      <vt:lpstr>Očkovaní senioři po regionech podle věku</vt:lpstr>
      <vt:lpstr>Očkování podle indikačních skupin</vt:lpstr>
      <vt:lpstr>Prioritní skupiny pro očkování – aplikované dávky v čase</vt:lpstr>
      <vt:lpstr>Výkonost očkování v ČR</vt:lpstr>
      <vt:lpstr>Prezentace aplikace PowerPoint</vt:lpstr>
      <vt:lpstr>Očkování zdravotnických pracovníků </vt:lpstr>
      <vt:lpstr>Počty pracovníků ve zdravotnictví s nákazou COVID-19</vt:lpstr>
      <vt:lpstr>Očkovaní zdravotničtí pracovníci celkem</vt:lpstr>
      <vt:lpstr>Očkovaní aktivní zdravotničtí pracovníci</vt:lpstr>
      <vt:lpstr>Očkovaní zdravotníci v nemocnicích akutní lůžkové péče a ZZS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Ladislav Dušek</cp:lastModifiedBy>
  <cp:revision>628</cp:revision>
  <dcterms:created xsi:type="dcterms:W3CDTF">2020-11-11T17:36:28Z</dcterms:created>
  <dcterms:modified xsi:type="dcterms:W3CDTF">2021-05-10T01:31:55Z</dcterms:modified>
</cp:coreProperties>
</file>