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List1!$C$5:$C$59</c:f>
              <c:numCache>
                <c:formatCode>m/d/yyyy</c:formatCode>
                <c:ptCount val="55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</c:numCache>
            </c:numRef>
          </c:cat>
          <c:val>
            <c:numRef>
              <c:f>List1!$D$5:$D$59</c:f>
              <c:numCache>
                <c:formatCode>#,##0</c:formatCode>
                <c:ptCount val="55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  <c:pt idx="52">
                  <c:v>1410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6F-4398-9658-B790F5690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List1!$E$4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List1!$C$5:$C$59</c:f>
              <c:numCache>
                <c:formatCode>m/d/yyyy</c:formatCode>
                <c:ptCount val="55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</c:numCache>
            </c:numRef>
          </c:cat>
          <c:val>
            <c:numRef>
              <c:f>List1!$E$5:$E$59</c:f>
              <c:numCache>
                <c:formatCode>#,##0</c:formatCode>
                <c:ptCount val="55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  <c:pt idx="52">
                  <c:v>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6F-4398-9658-B790F5690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7300"/>
          <c:min val="1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  <c:majorUnit val="700"/>
        <c:minorUnit val="200"/>
      </c:valAx>
      <c:valAx>
        <c:axId val="592080960"/>
        <c:scaling>
          <c:orientation val="minMax"/>
          <c:max val="2000"/>
          <c:min val="3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  <c:majorUnit val="150"/>
        <c:minorUnit val="50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10. 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10.5.2021 00:23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409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54439"/>
              </p:ext>
            </p:extLst>
          </p:nvPr>
        </p:nvGraphicFramePr>
        <p:xfrm>
          <a:off x="527538" y="1028708"/>
          <a:ext cx="9047285" cy="5272201"/>
        </p:xfrm>
        <a:graphic>
          <a:graphicData uri="http://schemas.openxmlformats.org/drawingml/2006/table">
            <a:tbl>
              <a:tblPr/>
              <a:tblGrid>
                <a:gridCol w="1977622">
                  <a:extLst>
                    <a:ext uri="{9D8B030D-6E8A-4147-A177-3AD203B41FA5}">
                      <a16:colId xmlns:a16="http://schemas.microsoft.com/office/drawing/2014/main" val="2512332756"/>
                    </a:ext>
                  </a:extLst>
                </a:gridCol>
                <a:gridCol w="1210791">
                  <a:extLst>
                    <a:ext uri="{9D8B030D-6E8A-4147-A177-3AD203B41FA5}">
                      <a16:colId xmlns:a16="http://schemas.microsoft.com/office/drawing/2014/main" val="1594583552"/>
                    </a:ext>
                  </a:extLst>
                </a:gridCol>
                <a:gridCol w="1119978">
                  <a:extLst>
                    <a:ext uri="{9D8B030D-6E8A-4147-A177-3AD203B41FA5}">
                      <a16:colId xmlns:a16="http://schemas.microsoft.com/office/drawing/2014/main" val="3020100888"/>
                    </a:ext>
                  </a:extLst>
                </a:gridCol>
                <a:gridCol w="1116617">
                  <a:extLst>
                    <a:ext uri="{9D8B030D-6E8A-4147-A177-3AD203B41FA5}">
                      <a16:colId xmlns:a16="http://schemas.microsoft.com/office/drawing/2014/main" val="34345265"/>
                    </a:ext>
                  </a:extLst>
                </a:gridCol>
                <a:gridCol w="1156976">
                  <a:extLst>
                    <a:ext uri="{9D8B030D-6E8A-4147-A177-3AD203B41FA5}">
                      <a16:colId xmlns:a16="http://schemas.microsoft.com/office/drawing/2014/main" val="3190399291"/>
                    </a:ext>
                  </a:extLst>
                </a:gridCol>
                <a:gridCol w="1160341">
                  <a:extLst>
                    <a:ext uri="{9D8B030D-6E8A-4147-A177-3AD203B41FA5}">
                      <a16:colId xmlns:a16="http://schemas.microsoft.com/office/drawing/2014/main" val="2714191950"/>
                    </a:ext>
                  </a:extLst>
                </a:gridCol>
                <a:gridCol w="1304960">
                  <a:extLst>
                    <a:ext uri="{9D8B030D-6E8A-4147-A177-3AD203B41FA5}">
                      <a16:colId xmlns:a16="http://schemas.microsoft.com/office/drawing/2014/main" val="3011513958"/>
                    </a:ext>
                  </a:extLst>
                </a:gridCol>
              </a:tblGrid>
              <a:tr h="208853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10.5. 2021, 12:30 h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540355"/>
                  </a:ext>
                </a:extLst>
              </a:tr>
              <a:tr h="17747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356254"/>
                  </a:ext>
                </a:extLst>
              </a:tr>
              <a:tr h="2088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371087"/>
                  </a:ext>
                </a:extLst>
              </a:tr>
              <a:tr h="60418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411743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999360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6822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39301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5426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736450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46635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91038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95790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52199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672053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90881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141982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830613"/>
                  </a:ext>
                </a:extLst>
              </a:tr>
              <a:tr h="2013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82796"/>
                  </a:ext>
                </a:extLst>
              </a:tr>
              <a:tr h="2163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3 960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695693"/>
                  </a:ext>
                </a:extLst>
              </a:tr>
              <a:tr h="34749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869116"/>
                  </a:ext>
                </a:extLst>
              </a:tr>
              <a:tr h="17747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04599"/>
                  </a:ext>
                </a:extLst>
              </a:tr>
              <a:tr h="17539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64962"/>
                  </a:ext>
                </a:extLst>
              </a:tr>
              <a:tr h="186475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4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10.5.2021 00:23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1410</a:t>
            </a:r>
            <a:endParaRPr lang="cs-CZ" sz="2000" b="1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10977"/>
              </p:ext>
            </p:extLst>
          </p:nvPr>
        </p:nvGraphicFramePr>
        <p:xfrm>
          <a:off x="597876" y="1072339"/>
          <a:ext cx="8220807" cy="5205012"/>
        </p:xfrm>
        <a:graphic>
          <a:graphicData uri="http://schemas.openxmlformats.org/drawingml/2006/table">
            <a:tbl>
              <a:tblPr/>
              <a:tblGrid>
                <a:gridCol w="1938357">
                  <a:extLst>
                    <a:ext uri="{9D8B030D-6E8A-4147-A177-3AD203B41FA5}">
                      <a16:colId xmlns:a16="http://schemas.microsoft.com/office/drawing/2014/main" val="2365753820"/>
                    </a:ext>
                  </a:extLst>
                </a:gridCol>
                <a:gridCol w="1092476">
                  <a:extLst>
                    <a:ext uri="{9D8B030D-6E8A-4147-A177-3AD203B41FA5}">
                      <a16:colId xmlns:a16="http://schemas.microsoft.com/office/drawing/2014/main" val="71753473"/>
                    </a:ext>
                  </a:extLst>
                </a:gridCol>
                <a:gridCol w="1083874">
                  <a:extLst>
                    <a:ext uri="{9D8B030D-6E8A-4147-A177-3AD203B41FA5}">
                      <a16:colId xmlns:a16="http://schemas.microsoft.com/office/drawing/2014/main" val="3519149066"/>
                    </a:ext>
                  </a:extLst>
                </a:gridCol>
                <a:gridCol w="1023658">
                  <a:extLst>
                    <a:ext uri="{9D8B030D-6E8A-4147-A177-3AD203B41FA5}">
                      <a16:colId xmlns:a16="http://schemas.microsoft.com/office/drawing/2014/main" val="2424127495"/>
                    </a:ext>
                  </a:extLst>
                </a:gridCol>
                <a:gridCol w="937636">
                  <a:extLst>
                    <a:ext uri="{9D8B030D-6E8A-4147-A177-3AD203B41FA5}">
                      <a16:colId xmlns:a16="http://schemas.microsoft.com/office/drawing/2014/main" val="637632422"/>
                    </a:ext>
                  </a:extLst>
                </a:gridCol>
                <a:gridCol w="997851">
                  <a:extLst>
                    <a:ext uri="{9D8B030D-6E8A-4147-A177-3AD203B41FA5}">
                      <a16:colId xmlns:a16="http://schemas.microsoft.com/office/drawing/2014/main" val="2038501785"/>
                    </a:ext>
                  </a:extLst>
                </a:gridCol>
                <a:gridCol w="1146955">
                  <a:extLst>
                    <a:ext uri="{9D8B030D-6E8A-4147-A177-3AD203B41FA5}">
                      <a16:colId xmlns:a16="http://schemas.microsoft.com/office/drawing/2014/main" val="427876325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10.5. 2021, 12:30 h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984371"/>
                  </a:ext>
                </a:extLst>
              </a:tr>
              <a:tr h="12986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7061"/>
                  </a:ext>
                </a:extLst>
              </a:tr>
              <a:tr h="2140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290677"/>
                  </a:ext>
                </a:extLst>
              </a:tr>
              <a:tr h="61910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0533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74455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118100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06981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115046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2 763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398094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20285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587115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96946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401820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09601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33085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13200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787"/>
                  </a:ext>
                </a:extLst>
              </a:tr>
              <a:tr h="2063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86887"/>
                  </a:ext>
                </a:extLst>
              </a:tr>
              <a:tr h="221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22 665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302579"/>
                  </a:ext>
                </a:extLst>
              </a:tr>
              <a:tr h="259872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52848"/>
                  </a:ext>
                </a:extLst>
              </a:tr>
              <a:tr h="17885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052143"/>
                  </a:ext>
                </a:extLst>
              </a:tr>
              <a:tr h="20637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802487"/>
                  </a:ext>
                </a:extLst>
              </a:tr>
              <a:tr h="191083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33x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978199"/>
              </p:ext>
            </p:extLst>
          </p:nvPr>
        </p:nvGraphicFramePr>
        <p:xfrm>
          <a:off x="1632934" y="1073150"/>
          <a:ext cx="7660536" cy="5134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7. - 9</a:t>
            </a:r>
            <a:r>
              <a:rPr lang="cs-CZ" sz="1800" b="1" i="1" dirty="0" smtClean="0">
                <a:solidFill>
                  <a:srgbClr val="FF0000"/>
                </a:solidFill>
              </a:rPr>
              <a:t>.5. 2021</a:t>
            </a:r>
            <a:endParaRPr lang="cs-CZ" sz="18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10.5</a:t>
            </a:r>
            <a:r>
              <a:rPr lang="cs-CZ" sz="1800" b="1" i="1" dirty="0" smtClean="0">
                <a:solidFill>
                  <a:srgbClr val="FF0000"/>
                </a:solidFill>
              </a:rPr>
              <a:t>. 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16904</TotalTime>
  <Words>450</Words>
  <Application>Microsoft Office PowerPoint</Application>
  <PresentationFormat>Širokoúhlá obrazovka</PresentationFormat>
  <Paragraphs>239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1228</cp:revision>
  <cp:lastPrinted>2020-10-20T04:21:56Z</cp:lastPrinted>
  <dcterms:created xsi:type="dcterms:W3CDTF">2020-07-15T10:33:32Z</dcterms:created>
  <dcterms:modified xsi:type="dcterms:W3CDTF">2021-05-10T10:46:11Z</dcterms:modified>
</cp:coreProperties>
</file>