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List1!$C$5:$C$60</c:f>
              <c:numCache>
                <c:formatCode>m/d/yyyy</c:formatCode>
                <c:ptCount val="5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</c:numCache>
            </c:numRef>
          </c:cat>
          <c:val>
            <c:numRef>
              <c:f>List1!$D$5:$D$60</c:f>
              <c:numCache>
                <c:formatCode>#,##0</c:formatCode>
                <c:ptCount val="56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00-49DC-BBB5-F9B2EB0D3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List1!$C$5:$C$60</c:f>
              <c:numCache>
                <c:formatCode>m/d/yyyy</c:formatCode>
                <c:ptCount val="5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</c:numCache>
            </c:numRef>
          </c:cat>
          <c:val>
            <c:numRef>
              <c:f>List1!$E$5:$E$60</c:f>
              <c:numCache>
                <c:formatCode>#,##0</c:formatCode>
                <c:ptCount val="56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00-49DC-BBB5-F9B2EB0D3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3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11.05.2021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11. 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</a:t>
            </a:r>
            <a:r>
              <a:rPr lang="cs-CZ" b="1" dirty="0" smtClean="0"/>
              <a:t>pacienty </a:t>
            </a:r>
            <a:r>
              <a:rPr lang="cs-CZ" b="1" dirty="0" smtClean="0"/>
              <a:t>k </a:t>
            </a:r>
          </a:p>
          <a:p>
            <a:pPr algn="ctr"/>
            <a:r>
              <a:rPr lang="cs-CZ" b="1" dirty="0" smtClean="0"/>
              <a:t>11.5.2021 </a:t>
            </a:r>
            <a:r>
              <a:rPr lang="cs-CZ" b="1" dirty="0" smtClean="0"/>
              <a:t>00:24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397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4684"/>
              </p:ext>
            </p:extLst>
          </p:nvPr>
        </p:nvGraphicFramePr>
        <p:xfrm>
          <a:off x="515925" y="958039"/>
          <a:ext cx="8953389" cy="5409787"/>
        </p:xfrm>
        <a:graphic>
          <a:graphicData uri="http://schemas.openxmlformats.org/drawingml/2006/table">
            <a:tbl>
              <a:tblPr/>
              <a:tblGrid>
                <a:gridCol w="1957097">
                  <a:extLst>
                    <a:ext uri="{9D8B030D-6E8A-4147-A177-3AD203B41FA5}">
                      <a16:colId xmlns:a16="http://schemas.microsoft.com/office/drawing/2014/main" val="1773054605"/>
                    </a:ext>
                  </a:extLst>
                </a:gridCol>
                <a:gridCol w="1198222">
                  <a:extLst>
                    <a:ext uri="{9D8B030D-6E8A-4147-A177-3AD203B41FA5}">
                      <a16:colId xmlns:a16="http://schemas.microsoft.com/office/drawing/2014/main" val="2973177542"/>
                    </a:ext>
                  </a:extLst>
                </a:gridCol>
                <a:gridCol w="1108355">
                  <a:extLst>
                    <a:ext uri="{9D8B030D-6E8A-4147-A177-3AD203B41FA5}">
                      <a16:colId xmlns:a16="http://schemas.microsoft.com/office/drawing/2014/main" val="1907855766"/>
                    </a:ext>
                  </a:extLst>
                </a:gridCol>
                <a:gridCol w="1105028">
                  <a:extLst>
                    <a:ext uri="{9D8B030D-6E8A-4147-A177-3AD203B41FA5}">
                      <a16:colId xmlns:a16="http://schemas.microsoft.com/office/drawing/2014/main" val="3254234944"/>
                    </a:ext>
                  </a:extLst>
                </a:gridCol>
                <a:gridCol w="1144970">
                  <a:extLst>
                    <a:ext uri="{9D8B030D-6E8A-4147-A177-3AD203B41FA5}">
                      <a16:colId xmlns:a16="http://schemas.microsoft.com/office/drawing/2014/main" val="1813587674"/>
                    </a:ext>
                  </a:extLst>
                </a:gridCol>
                <a:gridCol w="1148298">
                  <a:extLst>
                    <a:ext uri="{9D8B030D-6E8A-4147-A177-3AD203B41FA5}">
                      <a16:colId xmlns:a16="http://schemas.microsoft.com/office/drawing/2014/main" val="1707070898"/>
                    </a:ext>
                  </a:extLst>
                </a:gridCol>
                <a:gridCol w="1291419">
                  <a:extLst>
                    <a:ext uri="{9D8B030D-6E8A-4147-A177-3AD203B41FA5}">
                      <a16:colId xmlns:a16="http://schemas.microsoft.com/office/drawing/2014/main" val="3908763320"/>
                    </a:ext>
                  </a:extLst>
                </a:gridCol>
              </a:tblGrid>
              <a:tr h="22447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11.5. 2021, 12:30 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015419"/>
                  </a:ext>
                </a:extLst>
              </a:tr>
              <a:tr h="19602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6330"/>
                  </a:ext>
                </a:extLst>
              </a:tr>
              <a:tr h="2244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185072"/>
                  </a:ext>
                </a:extLst>
              </a:tr>
              <a:tr h="64936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34612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686657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943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76368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18567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365275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63619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19210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9920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183605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475526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758918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53409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4978"/>
                  </a:ext>
                </a:extLst>
              </a:tr>
              <a:tr h="2164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60819"/>
                  </a:ext>
                </a:extLst>
              </a:tr>
              <a:tr h="2324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3 943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831361"/>
                  </a:ext>
                </a:extLst>
              </a:tr>
              <a:tr h="38403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415133"/>
                  </a:ext>
                </a:extLst>
              </a:tr>
              <a:tr h="19602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31501"/>
                  </a:ext>
                </a:extLst>
              </a:tr>
              <a:tr h="15206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092891"/>
                  </a:ext>
                </a:extLst>
              </a:tr>
              <a:tr h="20042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6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9005785" y="2717073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11.5.2021 00:24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1487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87646"/>
              </p:ext>
            </p:extLst>
          </p:nvPr>
        </p:nvGraphicFramePr>
        <p:xfrm>
          <a:off x="498423" y="878586"/>
          <a:ext cx="9085194" cy="5504626"/>
        </p:xfrm>
        <a:graphic>
          <a:graphicData uri="http://schemas.openxmlformats.org/drawingml/2006/table">
            <a:tbl>
              <a:tblPr/>
              <a:tblGrid>
                <a:gridCol w="2142167">
                  <a:extLst>
                    <a:ext uri="{9D8B030D-6E8A-4147-A177-3AD203B41FA5}">
                      <a16:colId xmlns:a16="http://schemas.microsoft.com/office/drawing/2014/main" val="4191567258"/>
                    </a:ext>
                  </a:extLst>
                </a:gridCol>
                <a:gridCol w="1207346">
                  <a:extLst>
                    <a:ext uri="{9D8B030D-6E8A-4147-A177-3AD203B41FA5}">
                      <a16:colId xmlns:a16="http://schemas.microsoft.com/office/drawing/2014/main" val="1373853648"/>
                    </a:ext>
                  </a:extLst>
                </a:gridCol>
                <a:gridCol w="1197839">
                  <a:extLst>
                    <a:ext uri="{9D8B030D-6E8A-4147-A177-3AD203B41FA5}">
                      <a16:colId xmlns:a16="http://schemas.microsoft.com/office/drawing/2014/main" val="797694071"/>
                    </a:ext>
                  </a:extLst>
                </a:gridCol>
                <a:gridCol w="1131292">
                  <a:extLst>
                    <a:ext uri="{9D8B030D-6E8A-4147-A177-3AD203B41FA5}">
                      <a16:colId xmlns:a16="http://schemas.microsoft.com/office/drawing/2014/main" val="1269125326"/>
                    </a:ext>
                  </a:extLst>
                </a:gridCol>
                <a:gridCol w="1036226">
                  <a:extLst>
                    <a:ext uri="{9D8B030D-6E8A-4147-A177-3AD203B41FA5}">
                      <a16:colId xmlns:a16="http://schemas.microsoft.com/office/drawing/2014/main" val="2590261498"/>
                    </a:ext>
                  </a:extLst>
                </a:gridCol>
                <a:gridCol w="1102771">
                  <a:extLst>
                    <a:ext uri="{9D8B030D-6E8A-4147-A177-3AD203B41FA5}">
                      <a16:colId xmlns:a16="http://schemas.microsoft.com/office/drawing/2014/main" val="2602137008"/>
                    </a:ext>
                  </a:extLst>
                </a:gridCol>
                <a:gridCol w="1267553">
                  <a:extLst>
                    <a:ext uri="{9D8B030D-6E8A-4147-A177-3AD203B41FA5}">
                      <a16:colId xmlns:a16="http://schemas.microsoft.com/office/drawing/2014/main" val="2080997937"/>
                    </a:ext>
                  </a:extLst>
                </a:gridCol>
              </a:tblGrid>
              <a:tr h="42502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11.5. 2021, 12:30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253885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10026"/>
                  </a:ext>
                </a:extLst>
              </a:tr>
              <a:tr h="2185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469713"/>
                  </a:ext>
                </a:extLst>
              </a:tr>
              <a:tr h="63216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291035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1 313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96066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44483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68571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85757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696008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374028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91096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83769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63099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91777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110524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82739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83733"/>
                  </a:ext>
                </a:extLst>
              </a:tr>
              <a:tr h="210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8088"/>
                  </a:ext>
                </a:extLst>
              </a:tr>
              <a:tr h="2263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22 624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56460"/>
                  </a:ext>
                </a:extLst>
              </a:tr>
              <a:tr h="26535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959599"/>
                  </a:ext>
                </a:extLst>
              </a:tr>
              <a:tr h="20696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801089"/>
                  </a:ext>
                </a:extLst>
              </a:tr>
              <a:tr h="21504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542548"/>
                  </a:ext>
                </a:extLst>
              </a:tr>
              <a:tr h="206967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25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623521"/>
              </p:ext>
            </p:extLst>
          </p:nvPr>
        </p:nvGraphicFramePr>
        <p:xfrm>
          <a:off x="1764818" y="950057"/>
          <a:ext cx="7862758" cy="5318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10.5. 2021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11.5. 2021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16914</TotalTime>
  <Words>447</Words>
  <Application>Microsoft Office PowerPoint</Application>
  <PresentationFormat>Širokoúhlá obrazovka</PresentationFormat>
  <Paragraphs>238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1231</cp:revision>
  <cp:lastPrinted>2020-10-20T04:21:56Z</cp:lastPrinted>
  <dcterms:created xsi:type="dcterms:W3CDTF">2020-07-15T10:33:32Z</dcterms:created>
  <dcterms:modified xsi:type="dcterms:W3CDTF">2021-05-11T10:41:01Z</dcterms:modified>
</cp:coreProperties>
</file>