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List1!$C$5:$C$61</c:f>
              <c:numCache>
                <c:formatCode>m/d/yyyy</c:formatCode>
                <c:ptCount val="57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</c:numCache>
            </c:numRef>
          </c:cat>
          <c:val>
            <c:numRef>
              <c:f>List1!$D$5:$D$61</c:f>
              <c:numCache>
                <c:formatCode>#,##0</c:formatCode>
                <c:ptCount val="57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  <c:pt idx="53">
                  <c:v>1487</c:v>
                </c:pt>
                <c:pt idx="54">
                  <c:v>1400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FB-4695-8D5A-124021E8C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List1!$C$5:$C$61</c:f>
              <c:numCache>
                <c:formatCode>m/d/yyyy</c:formatCode>
                <c:ptCount val="57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</c:numCache>
            </c:numRef>
          </c:cat>
          <c:val>
            <c:numRef>
              <c:f>List1!$E$5:$E$61</c:f>
              <c:numCache>
                <c:formatCode>#,##0</c:formatCode>
                <c:ptCount val="57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  <c:pt idx="53">
                  <c:v>397</c:v>
                </c:pt>
                <c:pt idx="54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FB-4695-8D5A-124021E8C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7300"/>
          <c:min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3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12.05.2021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12.05.2021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12. 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23420"/>
              </p:ext>
            </p:extLst>
          </p:nvPr>
        </p:nvGraphicFramePr>
        <p:xfrm>
          <a:off x="438326" y="1019585"/>
          <a:ext cx="9190803" cy="5313506"/>
        </p:xfrm>
        <a:graphic>
          <a:graphicData uri="http://schemas.openxmlformats.org/drawingml/2006/table">
            <a:tbl>
              <a:tblPr/>
              <a:tblGrid>
                <a:gridCol w="2008993">
                  <a:extLst>
                    <a:ext uri="{9D8B030D-6E8A-4147-A177-3AD203B41FA5}">
                      <a16:colId xmlns:a16="http://schemas.microsoft.com/office/drawing/2014/main" val="1379590047"/>
                    </a:ext>
                  </a:extLst>
                </a:gridCol>
                <a:gridCol w="1229996">
                  <a:extLst>
                    <a:ext uri="{9D8B030D-6E8A-4147-A177-3AD203B41FA5}">
                      <a16:colId xmlns:a16="http://schemas.microsoft.com/office/drawing/2014/main" val="1208018009"/>
                    </a:ext>
                  </a:extLst>
                </a:gridCol>
                <a:gridCol w="1137746">
                  <a:extLst>
                    <a:ext uri="{9D8B030D-6E8A-4147-A177-3AD203B41FA5}">
                      <a16:colId xmlns:a16="http://schemas.microsoft.com/office/drawing/2014/main" val="1574219824"/>
                    </a:ext>
                  </a:extLst>
                </a:gridCol>
                <a:gridCol w="1134328">
                  <a:extLst>
                    <a:ext uri="{9D8B030D-6E8A-4147-A177-3AD203B41FA5}">
                      <a16:colId xmlns:a16="http://schemas.microsoft.com/office/drawing/2014/main" val="3592526211"/>
                    </a:ext>
                  </a:extLst>
                </a:gridCol>
                <a:gridCol w="1175331">
                  <a:extLst>
                    <a:ext uri="{9D8B030D-6E8A-4147-A177-3AD203B41FA5}">
                      <a16:colId xmlns:a16="http://schemas.microsoft.com/office/drawing/2014/main" val="1061258737"/>
                    </a:ext>
                  </a:extLst>
                </a:gridCol>
                <a:gridCol w="1178747">
                  <a:extLst>
                    <a:ext uri="{9D8B030D-6E8A-4147-A177-3AD203B41FA5}">
                      <a16:colId xmlns:a16="http://schemas.microsoft.com/office/drawing/2014/main" val="1592769371"/>
                    </a:ext>
                  </a:extLst>
                </a:gridCol>
                <a:gridCol w="1325662">
                  <a:extLst>
                    <a:ext uri="{9D8B030D-6E8A-4147-A177-3AD203B41FA5}">
                      <a16:colId xmlns:a16="http://schemas.microsoft.com/office/drawing/2014/main" val="1282941408"/>
                    </a:ext>
                  </a:extLst>
                </a:gridCol>
              </a:tblGrid>
              <a:tr h="21328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12.5. 2021, 12:45 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098627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495934"/>
                  </a:ext>
                </a:extLst>
              </a:tr>
              <a:tr h="2132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24437"/>
                  </a:ext>
                </a:extLst>
              </a:tr>
              <a:tr h="61698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CPAPpro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444364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202449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8414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54404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19248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0138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96288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934627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731162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82747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38979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542847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93743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06524"/>
                  </a:ext>
                </a:extLst>
              </a:tr>
              <a:tr h="205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85653"/>
                  </a:ext>
                </a:extLst>
              </a:tr>
              <a:tr h="2208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3 944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80422"/>
                  </a:ext>
                </a:extLst>
              </a:tr>
              <a:tr h="36488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680974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86079"/>
                  </a:ext>
                </a:extLst>
              </a:tr>
              <a:tr h="20291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980705"/>
                  </a:ext>
                </a:extLst>
              </a:tr>
              <a:tr h="20291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55334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25326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12.5.2021 00:16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396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44985"/>
              </p:ext>
            </p:extLst>
          </p:nvPr>
        </p:nvGraphicFramePr>
        <p:xfrm>
          <a:off x="527538" y="904963"/>
          <a:ext cx="9179169" cy="5398807"/>
        </p:xfrm>
        <a:graphic>
          <a:graphicData uri="http://schemas.openxmlformats.org/drawingml/2006/table">
            <a:tbl>
              <a:tblPr/>
              <a:tblGrid>
                <a:gridCol w="2164326">
                  <a:extLst>
                    <a:ext uri="{9D8B030D-6E8A-4147-A177-3AD203B41FA5}">
                      <a16:colId xmlns:a16="http://schemas.microsoft.com/office/drawing/2014/main" val="2835505437"/>
                    </a:ext>
                  </a:extLst>
                </a:gridCol>
                <a:gridCol w="1219834">
                  <a:extLst>
                    <a:ext uri="{9D8B030D-6E8A-4147-A177-3AD203B41FA5}">
                      <a16:colId xmlns:a16="http://schemas.microsoft.com/office/drawing/2014/main" val="4154461692"/>
                    </a:ext>
                  </a:extLst>
                </a:gridCol>
                <a:gridCol w="1210229">
                  <a:extLst>
                    <a:ext uri="{9D8B030D-6E8A-4147-A177-3AD203B41FA5}">
                      <a16:colId xmlns:a16="http://schemas.microsoft.com/office/drawing/2014/main" val="2496069505"/>
                    </a:ext>
                  </a:extLst>
                </a:gridCol>
                <a:gridCol w="1142993">
                  <a:extLst>
                    <a:ext uri="{9D8B030D-6E8A-4147-A177-3AD203B41FA5}">
                      <a16:colId xmlns:a16="http://schemas.microsoft.com/office/drawing/2014/main" val="3540627905"/>
                    </a:ext>
                  </a:extLst>
                </a:gridCol>
                <a:gridCol w="1046944">
                  <a:extLst>
                    <a:ext uri="{9D8B030D-6E8A-4147-A177-3AD203B41FA5}">
                      <a16:colId xmlns:a16="http://schemas.microsoft.com/office/drawing/2014/main" val="2913603378"/>
                    </a:ext>
                  </a:extLst>
                </a:gridCol>
                <a:gridCol w="1114177">
                  <a:extLst>
                    <a:ext uri="{9D8B030D-6E8A-4147-A177-3AD203B41FA5}">
                      <a16:colId xmlns:a16="http://schemas.microsoft.com/office/drawing/2014/main" val="4115586849"/>
                    </a:ext>
                  </a:extLst>
                </a:gridCol>
                <a:gridCol w="1280666">
                  <a:extLst>
                    <a:ext uri="{9D8B030D-6E8A-4147-A177-3AD203B41FA5}">
                      <a16:colId xmlns:a16="http://schemas.microsoft.com/office/drawing/2014/main" val="3066726013"/>
                    </a:ext>
                  </a:extLst>
                </a:gridCol>
              </a:tblGrid>
              <a:tr h="42986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12.5. 2021, 12:45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488232"/>
                  </a:ext>
                </a:extLst>
              </a:tr>
              <a:tr h="2210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142269"/>
                  </a:ext>
                </a:extLst>
              </a:tr>
              <a:tr h="63936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538751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1 313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631478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36459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521442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18453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099356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24733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779251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01207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217365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231583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94430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43999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122251"/>
                  </a:ext>
                </a:extLst>
              </a:tr>
              <a:tr h="2131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503560"/>
                  </a:ext>
                </a:extLst>
              </a:tr>
              <a:tr h="2289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22 624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06274"/>
                  </a:ext>
                </a:extLst>
              </a:tr>
              <a:tr h="268377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53756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964439"/>
                  </a:ext>
                </a:extLst>
              </a:tr>
              <a:tr h="21238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447864"/>
                  </a:ext>
                </a:extLst>
              </a:tr>
              <a:tr h="21238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629246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113599" y="2541228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12.5.2021 00:16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1400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073117"/>
              </p:ext>
            </p:extLst>
          </p:nvPr>
        </p:nvGraphicFramePr>
        <p:xfrm>
          <a:off x="1821838" y="994018"/>
          <a:ext cx="7814531" cy="5195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11.5. 2021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12.5. 2021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16927</TotalTime>
  <Words>446</Words>
  <Application>Microsoft Office PowerPoint</Application>
  <PresentationFormat>Širokoúhlá obrazovka</PresentationFormat>
  <Paragraphs>238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1235</cp:revision>
  <cp:lastPrinted>2020-10-20T04:21:56Z</cp:lastPrinted>
  <dcterms:created xsi:type="dcterms:W3CDTF">2020-07-15T10:33:32Z</dcterms:created>
  <dcterms:modified xsi:type="dcterms:W3CDTF">2021-05-12T11:02:21Z</dcterms:modified>
</cp:coreProperties>
</file>