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custDataLst>
    <p:tags r:id="rId8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070C0"/>
    <a:srgbClr val="FFC000"/>
    <a:srgbClr val="000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0" autoAdjust="0"/>
    <p:restoredTop sz="94660"/>
  </p:normalViewPr>
  <p:slideViewPr>
    <p:cSldViewPr snapToGrid="0">
      <p:cViewPr varScale="1">
        <p:scale>
          <a:sx n="86" d="100"/>
          <a:sy n="86" d="100"/>
        </p:scale>
        <p:origin x="8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82438378712428"/>
          <c:y val="4.627551316267748E-2"/>
          <c:w val="0.8387312626781529"/>
          <c:h val="0.7213269535805733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Sheet1!$A$2:$A$255</c:f>
              <c:numCache>
                <c:formatCode>m/d/yyyy</c:formatCode>
                <c:ptCount val="25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</c:numCache>
            </c:numRef>
          </c:cat>
          <c:val>
            <c:numRef>
              <c:f>Sheet1!$D$2:$D$255</c:f>
              <c:numCache>
                <c:formatCode>#,##0</c:formatCode>
                <c:ptCount val="254"/>
                <c:pt idx="0">
                  <c:v>27</c:v>
                </c:pt>
                <c:pt idx="1">
                  <c:v>29</c:v>
                </c:pt>
                <c:pt idx="2">
                  <c:v>32</c:v>
                </c:pt>
                <c:pt idx="3">
                  <c:v>34</c:v>
                </c:pt>
                <c:pt idx="4">
                  <c:v>34</c:v>
                </c:pt>
                <c:pt idx="5">
                  <c:v>36</c:v>
                </c:pt>
                <c:pt idx="6">
                  <c:v>40</c:v>
                </c:pt>
                <c:pt idx="7">
                  <c:v>37</c:v>
                </c:pt>
                <c:pt idx="8">
                  <c:v>40</c:v>
                </c:pt>
                <c:pt idx="9">
                  <c:v>42</c:v>
                </c:pt>
                <c:pt idx="10">
                  <c:v>44</c:v>
                </c:pt>
                <c:pt idx="11">
                  <c:v>42</c:v>
                </c:pt>
                <c:pt idx="12">
                  <c:v>45</c:v>
                </c:pt>
                <c:pt idx="13">
                  <c:v>42</c:v>
                </c:pt>
                <c:pt idx="14">
                  <c:v>42</c:v>
                </c:pt>
                <c:pt idx="15">
                  <c:v>43</c:v>
                </c:pt>
                <c:pt idx="16">
                  <c:v>50</c:v>
                </c:pt>
                <c:pt idx="17">
                  <c:v>58</c:v>
                </c:pt>
                <c:pt idx="18">
                  <c:v>57</c:v>
                </c:pt>
                <c:pt idx="19">
                  <c:v>59</c:v>
                </c:pt>
                <c:pt idx="20">
                  <c:v>71</c:v>
                </c:pt>
                <c:pt idx="21">
                  <c:v>75</c:v>
                </c:pt>
                <c:pt idx="22">
                  <c:v>80</c:v>
                </c:pt>
                <c:pt idx="23">
                  <c:v>93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145</c:v>
                </c:pt>
                <c:pt idx="35">
                  <c:v>155</c:v>
                </c:pt>
                <c:pt idx="36">
                  <c:v>172</c:v>
                </c:pt>
                <c:pt idx="37">
                  <c:v>174</c:v>
                </c:pt>
                <c:pt idx="38">
                  <c:v>191</c:v>
                </c:pt>
                <c:pt idx="39">
                  <c:v>205</c:v>
                </c:pt>
                <c:pt idx="40">
                  <c:v>192</c:v>
                </c:pt>
                <c:pt idx="41">
                  <c:v>217</c:v>
                </c:pt>
                <c:pt idx="42">
                  <c:v>234</c:v>
                </c:pt>
                <c:pt idx="43">
                  <c:v>245</c:v>
                </c:pt>
                <c:pt idx="44">
                  <c:v>269</c:v>
                </c:pt>
                <c:pt idx="45">
                  <c:v>289</c:v>
                </c:pt>
                <c:pt idx="46">
                  <c:v>301</c:v>
                </c:pt>
                <c:pt idx="47">
                  <c:v>311</c:v>
                </c:pt>
                <c:pt idx="48">
                  <c:v>328</c:v>
                </c:pt>
                <c:pt idx="49">
                  <c:v>343</c:v>
                </c:pt>
                <c:pt idx="50">
                  <c:v>361</c:v>
                </c:pt>
                <c:pt idx="51">
                  <c:v>381</c:v>
                </c:pt>
                <c:pt idx="52">
                  <c:v>377</c:v>
                </c:pt>
                <c:pt idx="53">
                  <c:v>375</c:v>
                </c:pt>
                <c:pt idx="54">
                  <c:v>385</c:v>
                </c:pt>
                <c:pt idx="55">
                  <c:v>431</c:v>
                </c:pt>
                <c:pt idx="56">
                  <c:v>455</c:v>
                </c:pt>
                <c:pt idx="57">
                  <c:v>467</c:v>
                </c:pt>
                <c:pt idx="58">
                  <c:v>521</c:v>
                </c:pt>
                <c:pt idx="59">
                  <c:v>533</c:v>
                </c:pt>
                <c:pt idx="60">
                  <c:v>559</c:v>
                </c:pt>
                <c:pt idx="61">
                  <c:v>574</c:v>
                </c:pt>
                <c:pt idx="62">
                  <c:v>602</c:v>
                </c:pt>
                <c:pt idx="63">
                  <c:v>624</c:v>
                </c:pt>
                <c:pt idx="64">
                  <c:v>603</c:v>
                </c:pt>
                <c:pt idx="65">
                  <c:v>594</c:v>
                </c:pt>
                <c:pt idx="66">
                  <c:v>602</c:v>
                </c:pt>
                <c:pt idx="67">
                  <c:v>583</c:v>
                </c:pt>
                <c:pt idx="68">
                  <c:v>583</c:v>
                </c:pt>
                <c:pt idx="69">
                  <c:v>609</c:v>
                </c:pt>
                <c:pt idx="70">
                  <c:v>604</c:v>
                </c:pt>
                <c:pt idx="71">
                  <c:v>581</c:v>
                </c:pt>
                <c:pt idx="72">
                  <c:v>557</c:v>
                </c:pt>
                <c:pt idx="73">
                  <c:v>545</c:v>
                </c:pt>
                <c:pt idx="74">
                  <c:v>526</c:v>
                </c:pt>
                <c:pt idx="75">
                  <c:v>516</c:v>
                </c:pt>
                <c:pt idx="76">
                  <c:v>502</c:v>
                </c:pt>
                <c:pt idx="77">
                  <c:v>470</c:v>
                </c:pt>
                <c:pt idx="78">
                  <c:v>471</c:v>
                </c:pt>
                <c:pt idx="79">
                  <c:v>465</c:v>
                </c:pt>
                <c:pt idx="80">
                  <c:v>445</c:v>
                </c:pt>
                <c:pt idx="81">
                  <c:v>450</c:v>
                </c:pt>
                <c:pt idx="82">
                  <c:v>447</c:v>
                </c:pt>
                <c:pt idx="83">
                  <c:v>437</c:v>
                </c:pt>
                <c:pt idx="84">
                  <c:v>405</c:v>
                </c:pt>
                <c:pt idx="85">
                  <c:v>389</c:v>
                </c:pt>
                <c:pt idx="86">
                  <c:v>394</c:v>
                </c:pt>
                <c:pt idx="87">
                  <c:v>367</c:v>
                </c:pt>
                <c:pt idx="88">
                  <c:v>356</c:v>
                </c:pt>
                <c:pt idx="89">
                  <c:v>339</c:v>
                </c:pt>
                <c:pt idx="90">
                  <c:v>347</c:v>
                </c:pt>
                <c:pt idx="91">
                  <c:v>319</c:v>
                </c:pt>
                <c:pt idx="92">
                  <c:v>305</c:v>
                </c:pt>
                <c:pt idx="93">
                  <c:v>293</c:v>
                </c:pt>
                <c:pt idx="94">
                  <c:v>291</c:v>
                </c:pt>
                <c:pt idx="95">
                  <c:v>297</c:v>
                </c:pt>
                <c:pt idx="96">
                  <c:v>292</c:v>
                </c:pt>
                <c:pt idx="97">
                  <c:v>291</c:v>
                </c:pt>
                <c:pt idx="98">
                  <c:v>287</c:v>
                </c:pt>
                <c:pt idx="99">
                  <c:v>279</c:v>
                </c:pt>
                <c:pt idx="100">
                  <c:v>298</c:v>
                </c:pt>
                <c:pt idx="101">
                  <c:v>308</c:v>
                </c:pt>
                <c:pt idx="102">
                  <c:v>304</c:v>
                </c:pt>
                <c:pt idx="103">
                  <c:v>302</c:v>
                </c:pt>
                <c:pt idx="104">
                  <c:v>312</c:v>
                </c:pt>
                <c:pt idx="105">
                  <c:v>308</c:v>
                </c:pt>
                <c:pt idx="106">
                  <c:v>312</c:v>
                </c:pt>
                <c:pt idx="107">
                  <c:v>302</c:v>
                </c:pt>
                <c:pt idx="108">
                  <c:v>312</c:v>
                </c:pt>
                <c:pt idx="109">
                  <c:v>307</c:v>
                </c:pt>
                <c:pt idx="110">
                  <c:v>301</c:v>
                </c:pt>
                <c:pt idx="111">
                  <c:v>306</c:v>
                </c:pt>
                <c:pt idx="112">
                  <c:v>319</c:v>
                </c:pt>
                <c:pt idx="113">
                  <c:v>332</c:v>
                </c:pt>
                <c:pt idx="114">
                  <c:v>320</c:v>
                </c:pt>
                <c:pt idx="115">
                  <c:v>331</c:v>
                </c:pt>
                <c:pt idx="116">
                  <c:v>350</c:v>
                </c:pt>
                <c:pt idx="117">
                  <c:v>369</c:v>
                </c:pt>
                <c:pt idx="118">
                  <c:v>391</c:v>
                </c:pt>
                <c:pt idx="119">
                  <c:v>411</c:v>
                </c:pt>
                <c:pt idx="120">
                  <c:v>426</c:v>
                </c:pt>
                <c:pt idx="121">
                  <c:v>435</c:v>
                </c:pt>
                <c:pt idx="122">
                  <c:v>435</c:v>
                </c:pt>
                <c:pt idx="123">
                  <c:v>456</c:v>
                </c:pt>
                <c:pt idx="124">
                  <c:v>475</c:v>
                </c:pt>
                <c:pt idx="125">
                  <c:v>512</c:v>
                </c:pt>
                <c:pt idx="126">
                  <c:v>535</c:v>
                </c:pt>
                <c:pt idx="127">
                  <c:v>554</c:v>
                </c:pt>
                <c:pt idx="128">
                  <c:v>565</c:v>
                </c:pt>
                <c:pt idx="129">
                  <c:v>535</c:v>
                </c:pt>
                <c:pt idx="130">
                  <c:v>530</c:v>
                </c:pt>
                <c:pt idx="131">
                  <c:v>549</c:v>
                </c:pt>
                <c:pt idx="132">
                  <c:v>566</c:v>
                </c:pt>
                <c:pt idx="133">
                  <c:v>563</c:v>
                </c:pt>
                <c:pt idx="134">
                  <c:v>568</c:v>
                </c:pt>
                <c:pt idx="135">
                  <c:v>584</c:v>
                </c:pt>
                <c:pt idx="136">
                  <c:v>595</c:v>
                </c:pt>
                <c:pt idx="137">
                  <c:v>583</c:v>
                </c:pt>
                <c:pt idx="138">
                  <c:v>589</c:v>
                </c:pt>
                <c:pt idx="139">
                  <c:v>587</c:v>
                </c:pt>
                <c:pt idx="140">
                  <c:v>577</c:v>
                </c:pt>
                <c:pt idx="141">
                  <c:v>559</c:v>
                </c:pt>
                <c:pt idx="142">
                  <c:v>553</c:v>
                </c:pt>
                <c:pt idx="143">
                  <c:v>538</c:v>
                </c:pt>
                <c:pt idx="144">
                  <c:v>535</c:v>
                </c:pt>
                <c:pt idx="145">
                  <c:v>538</c:v>
                </c:pt>
                <c:pt idx="146">
                  <c:v>538</c:v>
                </c:pt>
                <c:pt idx="147">
                  <c:v>547</c:v>
                </c:pt>
                <c:pt idx="148">
                  <c:v>547</c:v>
                </c:pt>
                <c:pt idx="149">
                  <c:v>543</c:v>
                </c:pt>
                <c:pt idx="150">
                  <c:v>514</c:v>
                </c:pt>
                <c:pt idx="151">
                  <c:v>521</c:v>
                </c:pt>
                <c:pt idx="152">
                  <c:v>528</c:v>
                </c:pt>
                <c:pt idx="153">
                  <c:v>546</c:v>
                </c:pt>
                <c:pt idx="154">
                  <c:v>530</c:v>
                </c:pt>
                <c:pt idx="155">
                  <c:v>530</c:v>
                </c:pt>
                <c:pt idx="156">
                  <c:v>547</c:v>
                </c:pt>
                <c:pt idx="157">
                  <c:v>540</c:v>
                </c:pt>
                <c:pt idx="158">
                  <c:v>528</c:v>
                </c:pt>
                <c:pt idx="159">
                  <c:v>546</c:v>
                </c:pt>
                <c:pt idx="160">
                  <c:v>539</c:v>
                </c:pt>
                <c:pt idx="161">
                  <c:v>526</c:v>
                </c:pt>
                <c:pt idx="162">
                  <c:v>522</c:v>
                </c:pt>
                <c:pt idx="163">
                  <c:v>544</c:v>
                </c:pt>
                <c:pt idx="164">
                  <c:v>554</c:v>
                </c:pt>
                <c:pt idx="165">
                  <c:v>559</c:v>
                </c:pt>
                <c:pt idx="166">
                  <c:v>578</c:v>
                </c:pt>
                <c:pt idx="167">
                  <c:v>568</c:v>
                </c:pt>
                <c:pt idx="168">
                  <c:v>592</c:v>
                </c:pt>
                <c:pt idx="169">
                  <c:v>606</c:v>
                </c:pt>
                <c:pt idx="170">
                  <c:v>616</c:v>
                </c:pt>
                <c:pt idx="171">
                  <c:v>635</c:v>
                </c:pt>
                <c:pt idx="172">
                  <c:v>655</c:v>
                </c:pt>
                <c:pt idx="173">
                  <c:v>663</c:v>
                </c:pt>
                <c:pt idx="174">
                  <c:v>680</c:v>
                </c:pt>
                <c:pt idx="175">
                  <c:v>694</c:v>
                </c:pt>
                <c:pt idx="176">
                  <c:v>681</c:v>
                </c:pt>
                <c:pt idx="177">
                  <c:v>729</c:v>
                </c:pt>
                <c:pt idx="178">
                  <c:v>722</c:v>
                </c:pt>
                <c:pt idx="179">
                  <c:v>715</c:v>
                </c:pt>
                <c:pt idx="180">
                  <c:v>741</c:v>
                </c:pt>
                <c:pt idx="181">
                  <c:v>782</c:v>
                </c:pt>
                <c:pt idx="182">
                  <c:v>800</c:v>
                </c:pt>
                <c:pt idx="183">
                  <c:v>806</c:v>
                </c:pt>
                <c:pt idx="184">
                  <c:v>827</c:v>
                </c:pt>
                <c:pt idx="185">
                  <c:v>842</c:v>
                </c:pt>
                <c:pt idx="186">
                  <c:v>852</c:v>
                </c:pt>
                <c:pt idx="187">
                  <c:v>871</c:v>
                </c:pt>
                <c:pt idx="188">
                  <c:v>920</c:v>
                </c:pt>
                <c:pt idx="189">
                  <c:v>909</c:v>
                </c:pt>
                <c:pt idx="190">
                  <c:v>916</c:v>
                </c:pt>
                <c:pt idx="191">
                  <c:v>918</c:v>
                </c:pt>
                <c:pt idx="192">
                  <c:v>928</c:v>
                </c:pt>
                <c:pt idx="193">
                  <c:v>912</c:v>
                </c:pt>
                <c:pt idx="194">
                  <c:v>938</c:v>
                </c:pt>
                <c:pt idx="195">
                  <c:v>943</c:v>
                </c:pt>
                <c:pt idx="196">
                  <c:v>928</c:v>
                </c:pt>
                <c:pt idx="197">
                  <c:v>926</c:v>
                </c:pt>
                <c:pt idx="198">
                  <c:v>952</c:v>
                </c:pt>
                <c:pt idx="199">
                  <c:v>943</c:v>
                </c:pt>
                <c:pt idx="200">
                  <c:v>937</c:v>
                </c:pt>
                <c:pt idx="201">
                  <c:v>932</c:v>
                </c:pt>
                <c:pt idx="202">
                  <c:v>971</c:v>
                </c:pt>
                <c:pt idx="203">
                  <c:v>930</c:v>
                </c:pt>
                <c:pt idx="204">
                  <c:v>922</c:v>
                </c:pt>
                <c:pt idx="207">
                  <c:v>877</c:v>
                </c:pt>
                <c:pt idx="208">
                  <c:v>861</c:v>
                </c:pt>
                <c:pt idx="209">
                  <c:v>865</c:v>
                </c:pt>
                <c:pt idx="210">
                  <c:v>839</c:v>
                </c:pt>
                <c:pt idx="211">
                  <c:v>811</c:v>
                </c:pt>
                <c:pt idx="212">
                  <c:v>788</c:v>
                </c:pt>
                <c:pt idx="213">
                  <c:v>761</c:v>
                </c:pt>
                <c:pt idx="214">
                  <c:v>724</c:v>
                </c:pt>
                <c:pt idx="215">
                  <c:v>713</c:v>
                </c:pt>
                <c:pt idx="216">
                  <c:v>709</c:v>
                </c:pt>
                <c:pt idx="217">
                  <c:v>730</c:v>
                </c:pt>
                <c:pt idx="218">
                  <c:v>705</c:v>
                </c:pt>
                <c:pt idx="219">
                  <c:v>671</c:v>
                </c:pt>
                <c:pt idx="220">
                  <c:v>628</c:v>
                </c:pt>
                <c:pt idx="221">
                  <c:v>605</c:v>
                </c:pt>
                <c:pt idx="222">
                  <c:v>606</c:v>
                </c:pt>
                <c:pt idx="223">
                  <c:v>597</c:v>
                </c:pt>
                <c:pt idx="224">
                  <c:v>574</c:v>
                </c:pt>
                <c:pt idx="225">
                  <c:v>541</c:v>
                </c:pt>
                <c:pt idx="226">
                  <c:v>524</c:v>
                </c:pt>
                <c:pt idx="227">
                  <c:v>518</c:v>
                </c:pt>
                <c:pt idx="228">
                  <c:v>491</c:v>
                </c:pt>
                <c:pt idx="229">
                  <c:v>496</c:v>
                </c:pt>
                <c:pt idx="230">
                  <c:v>493</c:v>
                </c:pt>
                <c:pt idx="231">
                  <c:v>477</c:v>
                </c:pt>
                <c:pt idx="232">
                  <c:v>466</c:v>
                </c:pt>
                <c:pt idx="233">
                  <c:v>419</c:v>
                </c:pt>
                <c:pt idx="234">
                  <c:v>402</c:v>
                </c:pt>
                <c:pt idx="235">
                  <c:v>378</c:v>
                </c:pt>
                <c:pt idx="236">
                  <c:v>372</c:v>
                </c:pt>
                <c:pt idx="237">
                  <c:v>362</c:v>
                </c:pt>
                <c:pt idx="238">
                  <c:v>360</c:v>
                </c:pt>
                <c:pt idx="239">
                  <c:v>335</c:v>
                </c:pt>
                <c:pt idx="240">
                  <c:v>305</c:v>
                </c:pt>
                <c:pt idx="241">
                  <c:v>279</c:v>
                </c:pt>
                <c:pt idx="242">
                  <c:v>264</c:v>
                </c:pt>
                <c:pt idx="243" formatCode="General">
                  <c:v>270</c:v>
                </c:pt>
                <c:pt idx="244" formatCode="General">
                  <c:v>268</c:v>
                </c:pt>
                <c:pt idx="245" formatCode="General">
                  <c:v>256</c:v>
                </c:pt>
                <c:pt idx="246" formatCode="General">
                  <c:v>238</c:v>
                </c:pt>
                <c:pt idx="247" formatCode="General">
                  <c:v>224</c:v>
                </c:pt>
                <c:pt idx="248" formatCode="General">
                  <c:v>206</c:v>
                </c:pt>
                <c:pt idx="249" formatCode="General">
                  <c:v>189</c:v>
                </c:pt>
                <c:pt idx="250" formatCode="General">
                  <c:v>188</c:v>
                </c:pt>
                <c:pt idx="251" formatCode="General">
                  <c:v>191</c:v>
                </c:pt>
                <c:pt idx="252" formatCode="General">
                  <c:v>173</c:v>
                </c:pt>
                <c:pt idx="253" formatCode="General">
                  <c:v>160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242"/>
              <c:layout>
                <c:manualLayout>
                  <c:x val="-6.4755776393715121E-3"/>
                  <c:y val="-4.5830551623343069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669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C11D-4C2F-96AD-66CF0CE2ACC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cs-CZ" sz="1197" b="1" i="0" u="none" strike="noStrike" kern="1200" baseline="0">
                    <a:solidFill>
                      <a:srgbClr val="FFC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Sheet1!$A$2:$A$255</c:f>
              <c:numCache>
                <c:formatCode>m/d/yyyy</c:formatCode>
                <c:ptCount val="25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</c:numCache>
            </c:numRef>
          </c:cat>
          <c:val>
            <c:numRef>
              <c:f>Sheet1!$B$2:$B$255</c:f>
              <c:numCache>
                <c:formatCode>#,##0</c:formatCode>
                <c:ptCount val="254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>
                  <c:v>845</c:v>
                </c:pt>
                <c:pt idx="125">
                  <c:v>843</c:v>
                </c:pt>
                <c:pt idx="126">
                  <c:v>808</c:v>
                </c:pt>
                <c:pt idx="127">
                  <c:v>782</c:v>
                </c:pt>
                <c:pt idx="128">
                  <c:v>767</c:v>
                </c:pt>
                <c:pt idx="129">
                  <c:v>786</c:v>
                </c:pt>
                <c:pt idx="130">
                  <c:v>786</c:v>
                </c:pt>
                <c:pt idx="131">
                  <c:v>764</c:v>
                </c:pt>
                <c:pt idx="132">
                  <c:v>759</c:v>
                </c:pt>
                <c:pt idx="133">
                  <c:v>753</c:v>
                </c:pt>
                <c:pt idx="134">
                  <c:v>746</c:v>
                </c:pt>
                <c:pt idx="135">
                  <c:v>753</c:v>
                </c:pt>
                <c:pt idx="136">
                  <c:v>749</c:v>
                </c:pt>
                <c:pt idx="137">
                  <c:v>753</c:v>
                </c:pt>
                <c:pt idx="138">
                  <c:v>758</c:v>
                </c:pt>
                <c:pt idx="139">
                  <c:v>763</c:v>
                </c:pt>
                <c:pt idx="140">
                  <c:v>753</c:v>
                </c:pt>
                <c:pt idx="141">
                  <c:v>788</c:v>
                </c:pt>
                <c:pt idx="142">
                  <c:v>791</c:v>
                </c:pt>
                <c:pt idx="143">
                  <c:v>800</c:v>
                </c:pt>
                <c:pt idx="144">
                  <c:v>778</c:v>
                </c:pt>
                <c:pt idx="145">
                  <c:v>792</c:v>
                </c:pt>
                <c:pt idx="146">
                  <c:v>798</c:v>
                </c:pt>
                <c:pt idx="147">
                  <c:v>802</c:v>
                </c:pt>
                <c:pt idx="148">
                  <c:v>795</c:v>
                </c:pt>
                <c:pt idx="149">
                  <c:v>802</c:v>
                </c:pt>
                <c:pt idx="150">
                  <c:v>821</c:v>
                </c:pt>
                <c:pt idx="151">
                  <c:v>826</c:v>
                </c:pt>
                <c:pt idx="152">
                  <c:v>850</c:v>
                </c:pt>
                <c:pt idx="153">
                  <c:v>830</c:v>
                </c:pt>
                <c:pt idx="154">
                  <c:v>818</c:v>
                </c:pt>
                <c:pt idx="155">
                  <c:v>821</c:v>
                </c:pt>
                <c:pt idx="156">
                  <c:v>816</c:v>
                </c:pt>
                <c:pt idx="157">
                  <c:v>832</c:v>
                </c:pt>
                <c:pt idx="158">
                  <c:v>826</c:v>
                </c:pt>
                <c:pt idx="159">
                  <c:v>821</c:v>
                </c:pt>
                <c:pt idx="160">
                  <c:v>786</c:v>
                </c:pt>
                <c:pt idx="161">
                  <c:v>811</c:v>
                </c:pt>
                <c:pt idx="162">
                  <c:v>803</c:v>
                </c:pt>
                <c:pt idx="163">
                  <c:v>787</c:v>
                </c:pt>
                <c:pt idx="164">
                  <c:v>794</c:v>
                </c:pt>
                <c:pt idx="165">
                  <c:v>782</c:v>
                </c:pt>
                <c:pt idx="166">
                  <c:v>768</c:v>
                </c:pt>
                <c:pt idx="167">
                  <c:v>753</c:v>
                </c:pt>
                <c:pt idx="168">
                  <c:v>742</c:v>
                </c:pt>
                <c:pt idx="169">
                  <c:v>731</c:v>
                </c:pt>
                <c:pt idx="170">
                  <c:v>714</c:v>
                </c:pt>
                <c:pt idx="171">
                  <c:v>702</c:v>
                </c:pt>
                <c:pt idx="172">
                  <c:v>704</c:v>
                </c:pt>
                <c:pt idx="173">
                  <c:v>700</c:v>
                </c:pt>
                <c:pt idx="174">
                  <c:v>700</c:v>
                </c:pt>
                <c:pt idx="175">
                  <c:v>709</c:v>
                </c:pt>
                <c:pt idx="176">
                  <c:v>701</c:v>
                </c:pt>
                <c:pt idx="177">
                  <c:v>688</c:v>
                </c:pt>
                <c:pt idx="178">
                  <c:v>711</c:v>
                </c:pt>
                <c:pt idx="179">
                  <c:v>700</c:v>
                </c:pt>
                <c:pt idx="180">
                  <c:v>669</c:v>
                </c:pt>
                <c:pt idx="181">
                  <c:v>666</c:v>
                </c:pt>
                <c:pt idx="182">
                  <c:v>656</c:v>
                </c:pt>
                <c:pt idx="183">
                  <c:v>661</c:v>
                </c:pt>
                <c:pt idx="184">
                  <c:v>664</c:v>
                </c:pt>
                <c:pt idx="185">
                  <c:v>675</c:v>
                </c:pt>
                <c:pt idx="186">
                  <c:v>654</c:v>
                </c:pt>
                <c:pt idx="187">
                  <c:v>631</c:v>
                </c:pt>
                <c:pt idx="188">
                  <c:v>631</c:v>
                </c:pt>
                <c:pt idx="189">
                  <c:v>631</c:v>
                </c:pt>
                <c:pt idx="190">
                  <c:v>605</c:v>
                </c:pt>
                <c:pt idx="191">
                  <c:v>589</c:v>
                </c:pt>
                <c:pt idx="192">
                  <c:v>605</c:v>
                </c:pt>
                <c:pt idx="193">
                  <c:v>575</c:v>
                </c:pt>
                <c:pt idx="194">
                  <c:v>572</c:v>
                </c:pt>
                <c:pt idx="195">
                  <c:v>591</c:v>
                </c:pt>
                <c:pt idx="196">
                  <c:v>567</c:v>
                </c:pt>
                <c:pt idx="197">
                  <c:v>571</c:v>
                </c:pt>
                <c:pt idx="198">
                  <c:v>565</c:v>
                </c:pt>
                <c:pt idx="199">
                  <c:v>568</c:v>
                </c:pt>
                <c:pt idx="200">
                  <c:v>561</c:v>
                </c:pt>
                <c:pt idx="201">
                  <c:v>555</c:v>
                </c:pt>
                <c:pt idx="202">
                  <c:v>553</c:v>
                </c:pt>
                <c:pt idx="203">
                  <c:v>549</c:v>
                </c:pt>
                <c:pt idx="204">
                  <c:v>549</c:v>
                </c:pt>
                <c:pt idx="207">
                  <c:v>388</c:v>
                </c:pt>
                <c:pt idx="208">
                  <c:v>383</c:v>
                </c:pt>
                <c:pt idx="209">
                  <c:v>346</c:v>
                </c:pt>
                <c:pt idx="210">
                  <c:v>364</c:v>
                </c:pt>
                <c:pt idx="211">
                  <c:v>402</c:v>
                </c:pt>
                <c:pt idx="212">
                  <c:v>390</c:v>
                </c:pt>
                <c:pt idx="213">
                  <c:v>423</c:v>
                </c:pt>
                <c:pt idx="214">
                  <c:v>464</c:v>
                </c:pt>
                <c:pt idx="215">
                  <c:v>456</c:v>
                </c:pt>
                <c:pt idx="216">
                  <c:v>454</c:v>
                </c:pt>
                <c:pt idx="217">
                  <c:v>470</c:v>
                </c:pt>
                <c:pt idx="218">
                  <c:v>444</c:v>
                </c:pt>
                <c:pt idx="219">
                  <c:v>453</c:v>
                </c:pt>
                <c:pt idx="220">
                  <c:v>460</c:v>
                </c:pt>
                <c:pt idx="221">
                  <c:v>460</c:v>
                </c:pt>
                <c:pt idx="222">
                  <c:v>456</c:v>
                </c:pt>
                <c:pt idx="223">
                  <c:v>475</c:v>
                </c:pt>
                <c:pt idx="224">
                  <c:v>498</c:v>
                </c:pt>
                <c:pt idx="225">
                  <c:v>514</c:v>
                </c:pt>
                <c:pt idx="226">
                  <c:v>531</c:v>
                </c:pt>
                <c:pt idx="227">
                  <c:v>544</c:v>
                </c:pt>
                <c:pt idx="228">
                  <c:v>531</c:v>
                </c:pt>
                <c:pt idx="229">
                  <c:v>528</c:v>
                </c:pt>
                <c:pt idx="230">
                  <c:v>552</c:v>
                </c:pt>
                <c:pt idx="231">
                  <c:v>593</c:v>
                </c:pt>
                <c:pt idx="232">
                  <c:v>554</c:v>
                </c:pt>
                <c:pt idx="233">
                  <c:v>595</c:v>
                </c:pt>
                <c:pt idx="234">
                  <c:v>613</c:v>
                </c:pt>
                <c:pt idx="235">
                  <c:v>618</c:v>
                </c:pt>
                <c:pt idx="236">
                  <c:v>617</c:v>
                </c:pt>
                <c:pt idx="237">
                  <c:v>605</c:v>
                </c:pt>
                <c:pt idx="238">
                  <c:v>586</c:v>
                </c:pt>
                <c:pt idx="239">
                  <c:v>613</c:v>
                </c:pt>
                <c:pt idx="240">
                  <c:v>620</c:v>
                </c:pt>
                <c:pt idx="241">
                  <c:v>632</c:v>
                </c:pt>
                <c:pt idx="242">
                  <c:v>652</c:v>
                </c:pt>
                <c:pt idx="243" formatCode="General">
                  <c:v>657</c:v>
                </c:pt>
                <c:pt idx="244" formatCode="General">
                  <c:v>642</c:v>
                </c:pt>
                <c:pt idx="245" formatCode="General">
                  <c:v>617</c:v>
                </c:pt>
                <c:pt idx="246" formatCode="General">
                  <c:v>625</c:v>
                </c:pt>
                <c:pt idx="247" formatCode="General">
                  <c:v>645</c:v>
                </c:pt>
                <c:pt idx="248" formatCode="General">
                  <c:v>650</c:v>
                </c:pt>
                <c:pt idx="249" formatCode="General">
                  <c:v>639</c:v>
                </c:pt>
                <c:pt idx="250" formatCode="General">
                  <c:v>643</c:v>
                </c:pt>
                <c:pt idx="251" formatCode="General">
                  <c:v>651</c:v>
                </c:pt>
                <c:pt idx="252" formatCode="General">
                  <c:v>663</c:v>
                </c:pt>
                <c:pt idx="253" formatCode="General">
                  <c:v>669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Sheet1!$A$2:$A$255</c:f>
              <c:numCache>
                <c:formatCode>m/d/yyyy</c:formatCode>
                <c:ptCount val="25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</c:numCache>
            </c:numRef>
          </c:cat>
          <c:val>
            <c:numRef>
              <c:f>Sheet1!$C$2:$C$255</c:f>
              <c:numCache>
                <c:formatCode>#,##0</c:formatCode>
                <c:ptCount val="25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lang="cs-CZ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  <c:majorUnit val="1"/>
        <c:majorTimeUnit val="month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cs-CZ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cs-CZ"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904574384407295"/>
          <c:y val="4.627551316267748E-2"/>
          <c:w val="0.83193544996894264"/>
          <c:h val="0.71100168732329427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Sheet1!$A$2:$A$255</c:f>
              <c:numCache>
                <c:formatCode>m/d/yyyy</c:formatCode>
                <c:ptCount val="25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</c:numCache>
            </c:numRef>
          </c:cat>
          <c:val>
            <c:numRef>
              <c:f>Sheet1!$D$2:$D$255</c:f>
              <c:numCache>
                <c:formatCode>#,##0</c:formatCode>
                <c:ptCount val="254"/>
                <c:pt idx="0">
                  <c:v>60</c:v>
                </c:pt>
                <c:pt idx="1">
                  <c:v>53</c:v>
                </c:pt>
                <c:pt idx="2">
                  <c:v>55</c:v>
                </c:pt>
                <c:pt idx="3">
                  <c:v>56</c:v>
                </c:pt>
                <c:pt idx="4">
                  <c:v>67</c:v>
                </c:pt>
                <c:pt idx="5">
                  <c:v>74</c:v>
                </c:pt>
                <c:pt idx="6">
                  <c:v>85</c:v>
                </c:pt>
                <c:pt idx="7">
                  <c:v>86</c:v>
                </c:pt>
                <c:pt idx="8">
                  <c:v>102</c:v>
                </c:pt>
                <c:pt idx="9">
                  <c:v>103</c:v>
                </c:pt>
                <c:pt idx="10">
                  <c:v>123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206</c:v>
                </c:pt>
                <c:pt idx="18">
                  <c:v>221</c:v>
                </c:pt>
                <c:pt idx="19">
                  <c:v>233</c:v>
                </c:pt>
                <c:pt idx="20">
                  <c:v>267</c:v>
                </c:pt>
                <c:pt idx="21">
                  <c:v>270</c:v>
                </c:pt>
                <c:pt idx="22">
                  <c:v>307</c:v>
                </c:pt>
                <c:pt idx="23">
                  <c:v>347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964</c:v>
                </c:pt>
                <c:pt idx="39">
                  <c:v>1023</c:v>
                </c:pt>
                <c:pt idx="40">
                  <c:v>1092</c:v>
                </c:pt>
                <c:pt idx="41">
                  <c:v>1177</c:v>
                </c:pt>
                <c:pt idx="42">
                  <c:v>1195</c:v>
                </c:pt>
                <c:pt idx="43">
                  <c:v>1321</c:v>
                </c:pt>
                <c:pt idx="44">
                  <c:v>1501</c:v>
                </c:pt>
                <c:pt idx="45">
                  <c:v>1604</c:v>
                </c:pt>
                <c:pt idx="46">
                  <c:v>1671</c:v>
                </c:pt>
                <c:pt idx="47">
                  <c:v>1774</c:v>
                </c:pt>
                <c:pt idx="48">
                  <c:v>1895</c:v>
                </c:pt>
                <c:pt idx="49">
                  <c:v>2033</c:v>
                </c:pt>
                <c:pt idx="50">
                  <c:v>2182</c:v>
                </c:pt>
                <c:pt idx="51">
                  <c:v>2317</c:v>
                </c:pt>
                <c:pt idx="52">
                  <c:v>2379</c:v>
                </c:pt>
                <c:pt idx="53">
                  <c:v>2494</c:v>
                </c:pt>
                <c:pt idx="54">
                  <c:v>2631</c:v>
                </c:pt>
                <c:pt idx="55">
                  <c:v>2836</c:v>
                </c:pt>
                <c:pt idx="56">
                  <c:v>2972</c:v>
                </c:pt>
                <c:pt idx="57">
                  <c:v>3035</c:v>
                </c:pt>
                <c:pt idx="58">
                  <c:v>3251</c:v>
                </c:pt>
                <c:pt idx="59">
                  <c:v>3298</c:v>
                </c:pt>
                <c:pt idx="60">
                  <c:v>3360</c:v>
                </c:pt>
                <c:pt idx="61">
                  <c:v>3443</c:v>
                </c:pt>
                <c:pt idx="62">
                  <c:v>3561</c:v>
                </c:pt>
                <c:pt idx="63">
                  <c:v>3581</c:v>
                </c:pt>
                <c:pt idx="64">
                  <c:v>3557</c:v>
                </c:pt>
                <c:pt idx="65">
                  <c:v>3485</c:v>
                </c:pt>
                <c:pt idx="66">
                  <c:v>3425</c:v>
                </c:pt>
                <c:pt idx="67">
                  <c:v>3350</c:v>
                </c:pt>
                <c:pt idx="68">
                  <c:v>3354</c:v>
                </c:pt>
                <c:pt idx="69">
                  <c:v>3290</c:v>
                </c:pt>
                <c:pt idx="70">
                  <c:v>3195</c:v>
                </c:pt>
                <c:pt idx="71">
                  <c:v>2967</c:v>
                </c:pt>
                <c:pt idx="72">
                  <c:v>2890</c:v>
                </c:pt>
                <c:pt idx="73">
                  <c:v>2750</c:v>
                </c:pt>
                <c:pt idx="74">
                  <c:v>2630</c:v>
                </c:pt>
                <c:pt idx="75">
                  <c:v>2555</c:v>
                </c:pt>
                <c:pt idx="76">
                  <c:v>2561</c:v>
                </c:pt>
                <c:pt idx="77">
                  <c:v>2486</c:v>
                </c:pt>
                <c:pt idx="78">
                  <c:v>2443</c:v>
                </c:pt>
                <c:pt idx="79">
                  <c:v>2364</c:v>
                </c:pt>
                <c:pt idx="80">
                  <c:v>2267</c:v>
                </c:pt>
                <c:pt idx="81">
                  <c:v>2144</c:v>
                </c:pt>
                <c:pt idx="82">
                  <c:v>2129</c:v>
                </c:pt>
                <c:pt idx="83">
                  <c:v>2158</c:v>
                </c:pt>
                <c:pt idx="84">
                  <c:v>2097</c:v>
                </c:pt>
                <c:pt idx="85">
                  <c:v>2023</c:v>
                </c:pt>
                <c:pt idx="86">
                  <c:v>1933</c:v>
                </c:pt>
                <c:pt idx="87">
                  <c:v>1809</c:v>
                </c:pt>
                <c:pt idx="88">
                  <c:v>1504</c:v>
                </c:pt>
                <c:pt idx="89">
                  <c:v>1544</c:v>
                </c:pt>
                <c:pt idx="90">
                  <c:v>1539</c:v>
                </c:pt>
                <c:pt idx="91">
                  <c:v>1529</c:v>
                </c:pt>
                <c:pt idx="92">
                  <c:v>1470</c:v>
                </c:pt>
                <c:pt idx="93">
                  <c:v>1463</c:v>
                </c:pt>
                <c:pt idx="94">
                  <c:v>1493</c:v>
                </c:pt>
                <c:pt idx="95">
                  <c:v>1479</c:v>
                </c:pt>
                <c:pt idx="96">
                  <c:v>1506</c:v>
                </c:pt>
                <c:pt idx="97">
                  <c:v>1555</c:v>
                </c:pt>
                <c:pt idx="98">
                  <c:v>1526</c:v>
                </c:pt>
                <c:pt idx="99">
                  <c:v>1570</c:v>
                </c:pt>
                <c:pt idx="100">
                  <c:v>1590</c:v>
                </c:pt>
                <c:pt idx="101">
                  <c:v>1561</c:v>
                </c:pt>
                <c:pt idx="102">
                  <c:v>1603</c:v>
                </c:pt>
                <c:pt idx="103">
                  <c:v>1641</c:v>
                </c:pt>
                <c:pt idx="104">
                  <c:v>1681</c:v>
                </c:pt>
                <c:pt idx="105">
                  <c:v>1705</c:v>
                </c:pt>
                <c:pt idx="106">
                  <c:v>1689</c:v>
                </c:pt>
                <c:pt idx="107">
                  <c:v>1651</c:v>
                </c:pt>
                <c:pt idx="108">
                  <c:v>1653</c:v>
                </c:pt>
                <c:pt idx="109">
                  <c:v>1645</c:v>
                </c:pt>
                <c:pt idx="110">
                  <c:v>1680</c:v>
                </c:pt>
                <c:pt idx="111">
                  <c:v>1680</c:v>
                </c:pt>
                <c:pt idx="112">
                  <c:v>1715</c:v>
                </c:pt>
                <c:pt idx="113">
                  <c:v>1737</c:v>
                </c:pt>
                <c:pt idx="114">
                  <c:v>1647</c:v>
                </c:pt>
                <c:pt idx="115">
                  <c:v>1750</c:v>
                </c:pt>
                <c:pt idx="116">
                  <c:v>1862</c:v>
                </c:pt>
                <c:pt idx="117">
                  <c:v>1988</c:v>
                </c:pt>
                <c:pt idx="118">
                  <c:v>2297</c:v>
                </c:pt>
                <c:pt idx="119">
                  <c:v>2357</c:v>
                </c:pt>
                <c:pt idx="120">
                  <c:v>2480</c:v>
                </c:pt>
                <c:pt idx="121">
                  <c:v>2501</c:v>
                </c:pt>
                <c:pt idx="122">
                  <c:v>2500</c:v>
                </c:pt>
                <c:pt idx="123">
                  <c:v>2685</c:v>
                </c:pt>
                <c:pt idx="124">
                  <c:v>2801</c:v>
                </c:pt>
                <c:pt idx="125">
                  <c:v>3024</c:v>
                </c:pt>
                <c:pt idx="126">
                  <c:v>3052</c:v>
                </c:pt>
                <c:pt idx="127">
                  <c:v>3084</c:v>
                </c:pt>
                <c:pt idx="128">
                  <c:v>3077</c:v>
                </c:pt>
                <c:pt idx="129">
                  <c:v>2935</c:v>
                </c:pt>
                <c:pt idx="130">
                  <c:v>2966</c:v>
                </c:pt>
                <c:pt idx="131">
                  <c:v>2973</c:v>
                </c:pt>
                <c:pt idx="132">
                  <c:v>2975</c:v>
                </c:pt>
                <c:pt idx="133">
                  <c:v>3043</c:v>
                </c:pt>
                <c:pt idx="134">
                  <c:v>2965</c:v>
                </c:pt>
                <c:pt idx="135">
                  <c:v>2924</c:v>
                </c:pt>
                <c:pt idx="136">
                  <c:v>2872</c:v>
                </c:pt>
                <c:pt idx="137">
                  <c:v>2756</c:v>
                </c:pt>
                <c:pt idx="138">
                  <c:v>2745</c:v>
                </c:pt>
                <c:pt idx="139">
                  <c:v>2703</c:v>
                </c:pt>
                <c:pt idx="140">
                  <c:v>2640</c:v>
                </c:pt>
                <c:pt idx="141">
                  <c:v>2595</c:v>
                </c:pt>
                <c:pt idx="142">
                  <c:v>2590</c:v>
                </c:pt>
                <c:pt idx="143">
                  <c:v>2555</c:v>
                </c:pt>
                <c:pt idx="144">
                  <c:v>2521</c:v>
                </c:pt>
                <c:pt idx="145">
                  <c:v>2522</c:v>
                </c:pt>
                <c:pt idx="146">
                  <c:v>2545</c:v>
                </c:pt>
                <c:pt idx="147">
                  <c:v>2526</c:v>
                </c:pt>
                <c:pt idx="148">
                  <c:v>2418</c:v>
                </c:pt>
                <c:pt idx="149">
                  <c:v>2361</c:v>
                </c:pt>
                <c:pt idx="150">
                  <c:v>2343</c:v>
                </c:pt>
                <c:pt idx="151">
                  <c:v>2377</c:v>
                </c:pt>
                <c:pt idx="152">
                  <c:v>2373</c:v>
                </c:pt>
                <c:pt idx="153">
                  <c:v>2456</c:v>
                </c:pt>
                <c:pt idx="154">
                  <c:v>2392</c:v>
                </c:pt>
                <c:pt idx="155">
                  <c:v>2414</c:v>
                </c:pt>
                <c:pt idx="156">
                  <c:v>2394</c:v>
                </c:pt>
                <c:pt idx="157">
                  <c:v>2367</c:v>
                </c:pt>
                <c:pt idx="158">
                  <c:v>2344</c:v>
                </c:pt>
                <c:pt idx="159">
                  <c:v>2409</c:v>
                </c:pt>
                <c:pt idx="160">
                  <c:v>2472</c:v>
                </c:pt>
                <c:pt idx="161">
                  <c:v>2489</c:v>
                </c:pt>
                <c:pt idx="162">
                  <c:v>2419</c:v>
                </c:pt>
                <c:pt idx="163">
                  <c:v>2453</c:v>
                </c:pt>
                <c:pt idx="164">
                  <c:v>2404</c:v>
                </c:pt>
                <c:pt idx="165">
                  <c:v>2470</c:v>
                </c:pt>
                <c:pt idx="166">
                  <c:v>2588</c:v>
                </c:pt>
                <c:pt idx="167">
                  <c:v>2620</c:v>
                </c:pt>
                <c:pt idx="168">
                  <c:v>2651</c:v>
                </c:pt>
                <c:pt idx="169">
                  <c:v>2715</c:v>
                </c:pt>
                <c:pt idx="170">
                  <c:v>2756</c:v>
                </c:pt>
                <c:pt idx="171">
                  <c:v>2677</c:v>
                </c:pt>
                <c:pt idx="172">
                  <c:v>2685</c:v>
                </c:pt>
                <c:pt idx="173">
                  <c:v>2806</c:v>
                </c:pt>
                <c:pt idx="174">
                  <c:v>3000</c:v>
                </c:pt>
                <c:pt idx="175">
                  <c:v>3018</c:v>
                </c:pt>
                <c:pt idx="176">
                  <c:v>3029</c:v>
                </c:pt>
                <c:pt idx="177">
                  <c:v>3039</c:v>
                </c:pt>
                <c:pt idx="178">
                  <c:v>3125</c:v>
                </c:pt>
                <c:pt idx="179">
                  <c:v>3231</c:v>
                </c:pt>
                <c:pt idx="180">
                  <c:v>3369</c:v>
                </c:pt>
                <c:pt idx="181">
                  <c:v>3573</c:v>
                </c:pt>
                <c:pt idx="182">
                  <c:v>3618</c:v>
                </c:pt>
                <c:pt idx="183">
                  <c:v>3594</c:v>
                </c:pt>
                <c:pt idx="184">
                  <c:v>3679</c:v>
                </c:pt>
                <c:pt idx="185">
                  <c:v>3707</c:v>
                </c:pt>
                <c:pt idx="186">
                  <c:v>3786</c:v>
                </c:pt>
                <c:pt idx="187">
                  <c:v>3875</c:v>
                </c:pt>
                <c:pt idx="188">
                  <c:v>3927</c:v>
                </c:pt>
                <c:pt idx="189">
                  <c:v>3943</c:v>
                </c:pt>
                <c:pt idx="190">
                  <c:v>3956</c:v>
                </c:pt>
                <c:pt idx="191">
                  <c:v>3926</c:v>
                </c:pt>
                <c:pt idx="192">
                  <c:v>3862</c:v>
                </c:pt>
                <c:pt idx="193">
                  <c:v>3974</c:v>
                </c:pt>
                <c:pt idx="194">
                  <c:v>4043</c:v>
                </c:pt>
                <c:pt idx="195">
                  <c:v>4188</c:v>
                </c:pt>
                <c:pt idx="196">
                  <c:v>4103</c:v>
                </c:pt>
                <c:pt idx="197">
                  <c:v>4024</c:v>
                </c:pt>
                <c:pt idx="198">
                  <c:v>3995</c:v>
                </c:pt>
                <c:pt idx="199">
                  <c:v>3792</c:v>
                </c:pt>
                <c:pt idx="200">
                  <c:v>3717</c:v>
                </c:pt>
                <c:pt idx="201">
                  <c:v>3795</c:v>
                </c:pt>
                <c:pt idx="202">
                  <c:v>3812</c:v>
                </c:pt>
                <c:pt idx="203">
                  <c:v>3682</c:v>
                </c:pt>
                <c:pt idx="204">
                  <c:v>3538</c:v>
                </c:pt>
                <c:pt idx="207">
                  <c:v>3355</c:v>
                </c:pt>
                <c:pt idx="208">
                  <c:v>3384</c:v>
                </c:pt>
                <c:pt idx="209">
                  <c:v>3357</c:v>
                </c:pt>
                <c:pt idx="210">
                  <c:v>3283</c:v>
                </c:pt>
                <c:pt idx="211">
                  <c:v>3147</c:v>
                </c:pt>
                <c:pt idx="212">
                  <c:v>2999</c:v>
                </c:pt>
                <c:pt idx="213">
                  <c:v>2814</c:v>
                </c:pt>
                <c:pt idx="214">
                  <c:v>2771</c:v>
                </c:pt>
                <c:pt idx="215">
                  <c:v>2831</c:v>
                </c:pt>
                <c:pt idx="216">
                  <c:v>2844</c:v>
                </c:pt>
                <c:pt idx="217">
                  <c:v>3043</c:v>
                </c:pt>
                <c:pt idx="218">
                  <c:v>2866</c:v>
                </c:pt>
                <c:pt idx="219">
                  <c:v>2688</c:v>
                </c:pt>
                <c:pt idx="220">
                  <c:v>2417</c:v>
                </c:pt>
                <c:pt idx="221">
                  <c:v>2322</c:v>
                </c:pt>
                <c:pt idx="222">
                  <c:v>2337</c:v>
                </c:pt>
                <c:pt idx="223">
                  <c:v>2332</c:v>
                </c:pt>
                <c:pt idx="224">
                  <c:v>2239</c:v>
                </c:pt>
                <c:pt idx="225">
                  <c:v>2108</c:v>
                </c:pt>
                <c:pt idx="226">
                  <c:v>1931</c:v>
                </c:pt>
                <c:pt idx="227">
                  <c:v>1785</c:v>
                </c:pt>
                <c:pt idx="228">
                  <c:v>1749</c:v>
                </c:pt>
                <c:pt idx="229">
                  <c:v>1756</c:v>
                </c:pt>
                <c:pt idx="230">
                  <c:v>1811</c:v>
                </c:pt>
                <c:pt idx="231">
                  <c:v>1708</c:v>
                </c:pt>
                <c:pt idx="232">
                  <c:v>1614</c:v>
                </c:pt>
                <c:pt idx="233">
                  <c:v>1527</c:v>
                </c:pt>
                <c:pt idx="234">
                  <c:v>1424</c:v>
                </c:pt>
                <c:pt idx="235">
                  <c:v>1355</c:v>
                </c:pt>
                <c:pt idx="236">
                  <c:v>1354</c:v>
                </c:pt>
                <c:pt idx="237">
                  <c:v>1303</c:v>
                </c:pt>
                <c:pt idx="238">
                  <c:v>1280</c:v>
                </c:pt>
                <c:pt idx="239">
                  <c:v>1240</c:v>
                </c:pt>
                <c:pt idx="240">
                  <c:v>1185</c:v>
                </c:pt>
                <c:pt idx="241">
                  <c:v>1139</c:v>
                </c:pt>
                <c:pt idx="242">
                  <c:v>1145</c:v>
                </c:pt>
                <c:pt idx="243">
                  <c:v>1138</c:v>
                </c:pt>
                <c:pt idx="244">
                  <c:v>1135</c:v>
                </c:pt>
                <c:pt idx="245">
                  <c:v>1065</c:v>
                </c:pt>
                <c:pt idx="246">
                  <c:v>1000</c:v>
                </c:pt>
                <c:pt idx="247" formatCode="General">
                  <c:v>928</c:v>
                </c:pt>
                <c:pt idx="248" formatCode="General">
                  <c:v>860</c:v>
                </c:pt>
                <c:pt idx="249" formatCode="General">
                  <c:v>818</c:v>
                </c:pt>
                <c:pt idx="250" formatCode="General">
                  <c:v>822</c:v>
                </c:pt>
                <c:pt idx="251" formatCode="General">
                  <c:v>778</c:v>
                </c:pt>
                <c:pt idx="252" formatCode="General">
                  <c:v>737</c:v>
                </c:pt>
                <c:pt idx="253" formatCode="General">
                  <c:v>661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235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7.0756781770201477E-2"/>
                      <c:h val="7.907895909266417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388F-4362-B4A6-9E19C601B0A9}"/>
                </c:ext>
              </c:extLst>
            </c:dLbl>
            <c:dLbl>
              <c:idx val="242"/>
              <c:layout>
                <c:manualLayout>
                  <c:x val="0"/>
                  <c:y val="-5.3886854577624647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6 296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388F-4362-B4A6-9E19C601B0A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70C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Sheet1!$A$2:$A$255</c:f>
              <c:numCache>
                <c:formatCode>m/d/yyyy</c:formatCode>
                <c:ptCount val="25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</c:numCache>
            </c:numRef>
          </c:cat>
          <c:val>
            <c:numRef>
              <c:f>Sheet1!$B$2:$B$255</c:f>
              <c:numCache>
                <c:formatCode>#,##0</c:formatCode>
                <c:ptCount val="254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  <c:pt idx="101">
                  <c:v>6239</c:v>
                </c:pt>
                <c:pt idx="102">
                  <c:v>6584</c:v>
                </c:pt>
                <c:pt idx="103">
                  <c:v>6689</c:v>
                </c:pt>
                <c:pt idx="104">
                  <c:v>6329</c:v>
                </c:pt>
                <c:pt idx="105">
                  <c:v>6187</c:v>
                </c:pt>
                <c:pt idx="106">
                  <c:v>6016</c:v>
                </c:pt>
                <c:pt idx="107">
                  <c:v>6079</c:v>
                </c:pt>
                <c:pt idx="108">
                  <c:v>6390</c:v>
                </c:pt>
                <c:pt idx="109">
                  <c:v>7001</c:v>
                </c:pt>
                <c:pt idx="110">
                  <c:v>6923</c:v>
                </c:pt>
                <c:pt idx="111">
                  <c:v>6715</c:v>
                </c:pt>
                <c:pt idx="112">
                  <c:v>7026</c:v>
                </c:pt>
                <c:pt idx="113">
                  <c:v>7756</c:v>
                </c:pt>
                <c:pt idx="114">
                  <c:v>8241</c:v>
                </c:pt>
                <c:pt idx="115">
                  <c:v>8278</c:v>
                </c:pt>
                <c:pt idx="116">
                  <c:v>8026</c:v>
                </c:pt>
                <c:pt idx="117">
                  <c:v>7626</c:v>
                </c:pt>
                <c:pt idx="118">
                  <c:v>6892</c:v>
                </c:pt>
                <c:pt idx="119">
                  <c:v>6611</c:v>
                </c:pt>
                <c:pt idx="120">
                  <c:v>6536</c:v>
                </c:pt>
                <c:pt idx="121">
                  <c:v>6823</c:v>
                </c:pt>
                <c:pt idx="122">
                  <c:v>7074</c:v>
                </c:pt>
                <c:pt idx="123">
                  <c:v>6801</c:v>
                </c:pt>
                <c:pt idx="124">
                  <c:v>6380</c:v>
                </c:pt>
                <c:pt idx="125">
                  <c:v>5891</c:v>
                </c:pt>
                <c:pt idx="126">
                  <c:v>5626</c:v>
                </c:pt>
                <c:pt idx="127">
                  <c:v>5545</c:v>
                </c:pt>
                <c:pt idx="128">
                  <c:v>5523</c:v>
                </c:pt>
                <c:pt idx="129">
                  <c:v>5704</c:v>
                </c:pt>
                <c:pt idx="130">
                  <c:v>6175</c:v>
                </c:pt>
                <c:pt idx="131">
                  <c:v>6044</c:v>
                </c:pt>
                <c:pt idx="132">
                  <c:v>5711</c:v>
                </c:pt>
                <c:pt idx="133">
                  <c:v>5576</c:v>
                </c:pt>
                <c:pt idx="134">
                  <c:v>5644</c:v>
                </c:pt>
                <c:pt idx="135">
                  <c:v>5499</c:v>
                </c:pt>
                <c:pt idx="136">
                  <c:v>5803</c:v>
                </c:pt>
                <c:pt idx="137">
                  <c:v>6140</c:v>
                </c:pt>
                <c:pt idx="138">
                  <c:v>6093</c:v>
                </c:pt>
                <c:pt idx="139">
                  <c:v>5870</c:v>
                </c:pt>
                <c:pt idx="140">
                  <c:v>5854</c:v>
                </c:pt>
                <c:pt idx="141">
                  <c:v>5899</c:v>
                </c:pt>
                <c:pt idx="142">
                  <c:v>5776</c:v>
                </c:pt>
                <c:pt idx="143">
                  <c:v>6024</c:v>
                </c:pt>
                <c:pt idx="144">
                  <c:v>6232</c:v>
                </c:pt>
                <c:pt idx="145">
                  <c:v>6179</c:v>
                </c:pt>
                <c:pt idx="146">
                  <c:v>5805</c:v>
                </c:pt>
                <c:pt idx="147">
                  <c:v>5737</c:v>
                </c:pt>
                <c:pt idx="148">
                  <c:v>5724</c:v>
                </c:pt>
                <c:pt idx="149">
                  <c:v>5700</c:v>
                </c:pt>
                <c:pt idx="150">
                  <c:v>5983</c:v>
                </c:pt>
                <c:pt idx="151">
                  <c:v>6522</c:v>
                </c:pt>
                <c:pt idx="152">
                  <c:v>6366</c:v>
                </c:pt>
                <c:pt idx="153">
                  <c:v>6063</c:v>
                </c:pt>
                <c:pt idx="154">
                  <c:v>5772</c:v>
                </c:pt>
                <c:pt idx="155">
                  <c:v>5641</c:v>
                </c:pt>
                <c:pt idx="156">
                  <c:v>5673</c:v>
                </c:pt>
                <c:pt idx="157">
                  <c:v>5928</c:v>
                </c:pt>
                <c:pt idx="158">
                  <c:v>6183</c:v>
                </c:pt>
                <c:pt idx="159">
                  <c:v>6027</c:v>
                </c:pt>
                <c:pt idx="160">
                  <c:v>5727</c:v>
                </c:pt>
                <c:pt idx="161">
                  <c:v>5640</c:v>
                </c:pt>
                <c:pt idx="162">
                  <c:v>5479</c:v>
                </c:pt>
                <c:pt idx="163">
                  <c:v>5489</c:v>
                </c:pt>
                <c:pt idx="164">
                  <c:v>5829</c:v>
                </c:pt>
                <c:pt idx="165">
                  <c:v>6224</c:v>
                </c:pt>
                <c:pt idx="166">
                  <c:v>6055</c:v>
                </c:pt>
                <c:pt idx="167">
                  <c:v>5637</c:v>
                </c:pt>
                <c:pt idx="168">
                  <c:v>5351</c:v>
                </c:pt>
                <c:pt idx="169">
                  <c:v>5169</c:v>
                </c:pt>
                <c:pt idx="170">
                  <c:v>5073</c:v>
                </c:pt>
                <c:pt idx="171">
                  <c:v>5144</c:v>
                </c:pt>
                <c:pt idx="172">
                  <c:v>5536</c:v>
                </c:pt>
                <c:pt idx="173">
                  <c:v>5481</c:v>
                </c:pt>
                <c:pt idx="174">
                  <c:v>5274</c:v>
                </c:pt>
                <c:pt idx="175">
                  <c:v>5126</c:v>
                </c:pt>
                <c:pt idx="176">
                  <c:v>5121</c:v>
                </c:pt>
                <c:pt idx="177">
                  <c:v>5015</c:v>
                </c:pt>
                <c:pt idx="178">
                  <c:v>5258</c:v>
                </c:pt>
                <c:pt idx="179">
                  <c:v>5413</c:v>
                </c:pt>
                <c:pt idx="180">
                  <c:v>5376</c:v>
                </c:pt>
                <c:pt idx="181">
                  <c:v>5243</c:v>
                </c:pt>
                <c:pt idx="182">
                  <c:v>5068</c:v>
                </c:pt>
                <c:pt idx="183">
                  <c:v>5112</c:v>
                </c:pt>
                <c:pt idx="184">
                  <c:v>5150</c:v>
                </c:pt>
                <c:pt idx="185">
                  <c:v>5422</c:v>
                </c:pt>
                <c:pt idx="186">
                  <c:v>5649</c:v>
                </c:pt>
                <c:pt idx="187">
                  <c:v>5510</c:v>
                </c:pt>
                <c:pt idx="188">
                  <c:v>5272</c:v>
                </c:pt>
                <c:pt idx="189">
                  <c:v>5192</c:v>
                </c:pt>
                <c:pt idx="190">
                  <c:v>5090</c:v>
                </c:pt>
                <c:pt idx="191">
                  <c:v>5114</c:v>
                </c:pt>
                <c:pt idx="192">
                  <c:v>5348</c:v>
                </c:pt>
                <c:pt idx="193">
                  <c:v>5548</c:v>
                </c:pt>
                <c:pt idx="194">
                  <c:v>5347</c:v>
                </c:pt>
                <c:pt idx="195">
                  <c:v>5117</c:v>
                </c:pt>
                <c:pt idx="196">
                  <c:v>5079</c:v>
                </c:pt>
                <c:pt idx="197">
                  <c:v>4981</c:v>
                </c:pt>
                <c:pt idx="198">
                  <c:v>4955</c:v>
                </c:pt>
                <c:pt idx="199">
                  <c:v>5105</c:v>
                </c:pt>
                <c:pt idx="200">
                  <c:v>5311</c:v>
                </c:pt>
                <c:pt idx="201">
                  <c:v>5216</c:v>
                </c:pt>
                <c:pt idx="202">
                  <c:v>4939</c:v>
                </c:pt>
                <c:pt idx="203">
                  <c:v>4945</c:v>
                </c:pt>
                <c:pt idx="204">
                  <c:v>4945</c:v>
                </c:pt>
                <c:pt idx="207">
                  <c:v>5577</c:v>
                </c:pt>
                <c:pt idx="208">
                  <c:v>5461</c:v>
                </c:pt>
                <c:pt idx="209">
                  <c:v>5550</c:v>
                </c:pt>
                <c:pt idx="210">
                  <c:v>5584</c:v>
                </c:pt>
                <c:pt idx="211">
                  <c:v>5620</c:v>
                </c:pt>
                <c:pt idx="212">
                  <c:v>6031</c:v>
                </c:pt>
                <c:pt idx="213">
                  <c:v>6629</c:v>
                </c:pt>
                <c:pt idx="214">
                  <c:v>6682</c:v>
                </c:pt>
                <c:pt idx="215">
                  <c:v>6625</c:v>
                </c:pt>
                <c:pt idx="216">
                  <c:v>6420</c:v>
                </c:pt>
                <c:pt idx="217">
                  <c:v>6045</c:v>
                </c:pt>
                <c:pt idx="218">
                  <c:v>5949</c:v>
                </c:pt>
                <c:pt idx="219">
                  <c:v>5662</c:v>
                </c:pt>
                <c:pt idx="220">
                  <c:v>6153</c:v>
                </c:pt>
                <c:pt idx="221">
                  <c:v>6546</c:v>
                </c:pt>
                <c:pt idx="222">
                  <c:v>6615</c:v>
                </c:pt>
                <c:pt idx="223">
                  <c:v>6320</c:v>
                </c:pt>
                <c:pt idx="224">
                  <c:v>6245</c:v>
                </c:pt>
                <c:pt idx="225">
                  <c:v>6340</c:v>
                </c:pt>
                <c:pt idx="226">
                  <c:v>6304</c:v>
                </c:pt>
                <c:pt idx="227">
                  <c:v>6414</c:v>
                </c:pt>
                <c:pt idx="228">
                  <c:v>6809</c:v>
                </c:pt>
                <c:pt idx="229">
                  <c:v>6804</c:v>
                </c:pt>
                <c:pt idx="230">
                  <c:v>6537</c:v>
                </c:pt>
                <c:pt idx="231">
                  <c:v>6340</c:v>
                </c:pt>
                <c:pt idx="232">
                  <c:v>6185</c:v>
                </c:pt>
                <c:pt idx="233">
                  <c:v>6341</c:v>
                </c:pt>
                <c:pt idx="234">
                  <c:v>6541</c:v>
                </c:pt>
                <c:pt idx="235">
                  <c:v>6698</c:v>
                </c:pt>
                <c:pt idx="236">
                  <c:v>6777</c:v>
                </c:pt>
                <c:pt idx="237">
                  <c:v>6693</c:v>
                </c:pt>
                <c:pt idx="238">
                  <c:v>6438</c:v>
                </c:pt>
                <c:pt idx="239">
                  <c:v>6257</c:v>
                </c:pt>
                <c:pt idx="240">
                  <c:v>6287</c:v>
                </c:pt>
                <c:pt idx="241">
                  <c:v>6605</c:v>
                </c:pt>
                <c:pt idx="242">
                  <c:v>6762</c:v>
                </c:pt>
                <c:pt idx="243">
                  <c:v>6758</c:v>
                </c:pt>
                <c:pt idx="244">
                  <c:v>6648</c:v>
                </c:pt>
                <c:pt idx="245">
                  <c:v>6485</c:v>
                </c:pt>
                <c:pt idx="246">
                  <c:v>6269</c:v>
                </c:pt>
                <c:pt idx="247">
                  <c:v>6208</c:v>
                </c:pt>
                <c:pt idx="248">
                  <c:v>6402</c:v>
                </c:pt>
                <c:pt idx="249">
                  <c:v>6675</c:v>
                </c:pt>
                <c:pt idx="250">
                  <c:v>6723</c:v>
                </c:pt>
                <c:pt idx="251">
                  <c:v>6553</c:v>
                </c:pt>
                <c:pt idx="252">
                  <c:v>6285</c:v>
                </c:pt>
                <c:pt idx="253">
                  <c:v>6296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Sheet1!$A$2:$A$255</c:f>
              <c:numCache>
                <c:formatCode>m/d/yyyy</c:formatCode>
                <c:ptCount val="25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</c:numCache>
            </c:numRef>
          </c:cat>
          <c:val>
            <c:numRef>
              <c:f>Sheet1!$C$2:$C$255</c:f>
              <c:numCache>
                <c:formatCode>#,##0</c:formatCode>
                <c:ptCount val="25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121511890472166E-2"/>
          <c:y val="6.42377980218857E-2"/>
          <c:w val="0.86174132132203507"/>
          <c:h val="0.67217062190521848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Sheet1!$A$2:$A$255</c:f>
              <c:numCache>
                <c:formatCode>m/d/yyyy</c:formatCode>
                <c:ptCount val="25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</c:numCache>
            </c:numRef>
          </c:cat>
          <c:val>
            <c:numRef>
              <c:f>Sheet1!$D$2:$D$255</c:f>
              <c:numCache>
                <c:formatCode>#,##0</c:formatCode>
                <c:ptCount val="25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8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7</c:v>
                </c:pt>
                <c:pt idx="101">
                  <c:v>8</c:v>
                </c:pt>
                <c:pt idx="102">
                  <c:v>5</c:v>
                </c:pt>
                <c:pt idx="103">
                  <c:v>6</c:v>
                </c:pt>
                <c:pt idx="104">
                  <c:v>8</c:v>
                </c:pt>
                <c:pt idx="105">
                  <c:v>8</c:v>
                </c:pt>
                <c:pt idx="106">
                  <c:v>8</c:v>
                </c:pt>
                <c:pt idx="107">
                  <c:v>8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7</c:v>
                </c:pt>
                <c:pt idx="113">
                  <c:v>9</c:v>
                </c:pt>
                <c:pt idx="114">
                  <c:v>9</c:v>
                </c:pt>
                <c:pt idx="115">
                  <c:v>8</c:v>
                </c:pt>
                <c:pt idx="116">
                  <c:v>10</c:v>
                </c:pt>
                <c:pt idx="117">
                  <c:v>12</c:v>
                </c:pt>
                <c:pt idx="118">
                  <c:v>14</c:v>
                </c:pt>
                <c:pt idx="119">
                  <c:v>15</c:v>
                </c:pt>
                <c:pt idx="120">
                  <c:v>18</c:v>
                </c:pt>
                <c:pt idx="121">
                  <c:v>18</c:v>
                </c:pt>
                <c:pt idx="122">
                  <c:v>15</c:v>
                </c:pt>
                <c:pt idx="123">
                  <c:v>16</c:v>
                </c:pt>
                <c:pt idx="124">
                  <c:v>18</c:v>
                </c:pt>
                <c:pt idx="125">
                  <c:v>20</c:v>
                </c:pt>
                <c:pt idx="126">
                  <c:v>19</c:v>
                </c:pt>
                <c:pt idx="127">
                  <c:v>20</c:v>
                </c:pt>
                <c:pt idx="128">
                  <c:v>22</c:v>
                </c:pt>
                <c:pt idx="129">
                  <c:v>21</c:v>
                </c:pt>
                <c:pt idx="130">
                  <c:v>20</c:v>
                </c:pt>
                <c:pt idx="131">
                  <c:v>20</c:v>
                </c:pt>
                <c:pt idx="132">
                  <c:v>20</c:v>
                </c:pt>
                <c:pt idx="133">
                  <c:v>17</c:v>
                </c:pt>
                <c:pt idx="134">
                  <c:v>13</c:v>
                </c:pt>
                <c:pt idx="135">
                  <c:v>14</c:v>
                </c:pt>
                <c:pt idx="136">
                  <c:v>15</c:v>
                </c:pt>
                <c:pt idx="137">
                  <c:v>16</c:v>
                </c:pt>
                <c:pt idx="138">
                  <c:v>14</c:v>
                </c:pt>
                <c:pt idx="139">
                  <c:v>15</c:v>
                </c:pt>
                <c:pt idx="140">
                  <c:v>15</c:v>
                </c:pt>
                <c:pt idx="141">
                  <c:v>16</c:v>
                </c:pt>
                <c:pt idx="142">
                  <c:v>19</c:v>
                </c:pt>
                <c:pt idx="143">
                  <c:v>17</c:v>
                </c:pt>
                <c:pt idx="144">
                  <c:v>19</c:v>
                </c:pt>
                <c:pt idx="145">
                  <c:v>18</c:v>
                </c:pt>
                <c:pt idx="146">
                  <c:v>17</c:v>
                </c:pt>
                <c:pt idx="147">
                  <c:v>15</c:v>
                </c:pt>
                <c:pt idx="148">
                  <c:v>17</c:v>
                </c:pt>
                <c:pt idx="149">
                  <c:v>16</c:v>
                </c:pt>
                <c:pt idx="150">
                  <c:v>16</c:v>
                </c:pt>
                <c:pt idx="151">
                  <c:v>16</c:v>
                </c:pt>
                <c:pt idx="152">
                  <c:v>17</c:v>
                </c:pt>
                <c:pt idx="153">
                  <c:v>19</c:v>
                </c:pt>
                <c:pt idx="154">
                  <c:v>17</c:v>
                </c:pt>
                <c:pt idx="155">
                  <c:v>16</c:v>
                </c:pt>
                <c:pt idx="156">
                  <c:v>17</c:v>
                </c:pt>
                <c:pt idx="157">
                  <c:v>17</c:v>
                </c:pt>
                <c:pt idx="158">
                  <c:v>17</c:v>
                </c:pt>
                <c:pt idx="159">
                  <c:v>14</c:v>
                </c:pt>
                <c:pt idx="160">
                  <c:v>15</c:v>
                </c:pt>
                <c:pt idx="161">
                  <c:v>12</c:v>
                </c:pt>
                <c:pt idx="162">
                  <c:v>13</c:v>
                </c:pt>
                <c:pt idx="163">
                  <c:v>16</c:v>
                </c:pt>
                <c:pt idx="164">
                  <c:v>15</c:v>
                </c:pt>
                <c:pt idx="165">
                  <c:v>16</c:v>
                </c:pt>
                <c:pt idx="166">
                  <c:v>14</c:v>
                </c:pt>
                <c:pt idx="167">
                  <c:v>16</c:v>
                </c:pt>
                <c:pt idx="168">
                  <c:v>17</c:v>
                </c:pt>
                <c:pt idx="169">
                  <c:v>17</c:v>
                </c:pt>
                <c:pt idx="170">
                  <c:v>18</c:v>
                </c:pt>
                <c:pt idx="171">
                  <c:v>16</c:v>
                </c:pt>
                <c:pt idx="172">
                  <c:v>16</c:v>
                </c:pt>
                <c:pt idx="173">
                  <c:v>17</c:v>
                </c:pt>
                <c:pt idx="174">
                  <c:v>21</c:v>
                </c:pt>
                <c:pt idx="175">
                  <c:v>24</c:v>
                </c:pt>
                <c:pt idx="176">
                  <c:v>25</c:v>
                </c:pt>
                <c:pt idx="177">
                  <c:v>27</c:v>
                </c:pt>
                <c:pt idx="178">
                  <c:v>26</c:v>
                </c:pt>
                <c:pt idx="179">
                  <c:v>24</c:v>
                </c:pt>
                <c:pt idx="180">
                  <c:v>17</c:v>
                </c:pt>
                <c:pt idx="181">
                  <c:v>19</c:v>
                </c:pt>
                <c:pt idx="182">
                  <c:v>17</c:v>
                </c:pt>
                <c:pt idx="183">
                  <c:v>17</c:v>
                </c:pt>
                <c:pt idx="184">
                  <c:v>20</c:v>
                </c:pt>
                <c:pt idx="185">
                  <c:v>22</c:v>
                </c:pt>
                <c:pt idx="186">
                  <c:v>23</c:v>
                </c:pt>
                <c:pt idx="187">
                  <c:v>24</c:v>
                </c:pt>
                <c:pt idx="188">
                  <c:v>32</c:v>
                </c:pt>
                <c:pt idx="189">
                  <c:v>27</c:v>
                </c:pt>
                <c:pt idx="190">
                  <c:v>32</c:v>
                </c:pt>
                <c:pt idx="191">
                  <c:v>35</c:v>
                </c:pt>
                <c:pt idx="192">
                  <c:v>33</c:v>
                </c:pt>
                <c:pt idx="193">
                  <c:v>34</c:v>
                </c:pt>
                <c:pt idx="194">
                  <c:v>32</c:v>
                </c:pt>
                <c:pt idx="195">
                  <c:v>31</c:v>
                </c:pt>
                <c:pt idx="196">
                  <c:v>37</c:v>
                </c:pt>
                <c:pt idx="197">
                  <c:v>36</c:v>
                </c:pt>
                <c:pt idx="198">
                  <c:v>34</c:v>
                </c:pt>
                <c:pt idx="199">
                  <c:v>35</c:v>
                </c:pt>
                <c:pt idx="200">
                  <c:v>29</c:v>
                </c:pt>
                <c:pt idx="201">
                  <c:v>30</c:v>
                </c:pt>
                <c:pt idx="202">
                  <c:v>28</c:v>
                </c:pt>
                <c:pt idx="203">
                  <c:v>26</c:v>
                </c:pt>
                <c:pt idx="204">
                  <c:v>22</c:v>
                </c:pt>
                <c:pt idx="207">
                  <c:v>29</c:v>
                </c:pt>
                <c:pt idx="208">
                  <c:v>27</c:v>
                </c:pt>
                <c:pt idx="209">
                  <c:v>29</c:v>
                </c:pt>
                <c:pt idx="210">
                  <c:v>29</c:v>
                </c:pt>
                <c:pt idx="211">
                  <c:v>26</c:v>
                </c:pt>
                <c:pt idx="212">
                  <c:v>25</c:v>
                </c:pt>
                <c:pt idx="213">
                  <c:v>29</c:v>
                </c:pt>
                <c:pt idx="214">
                  <c:v>29</c:v>
                </c:pt>
                <c:pt idx="215">
                  <c:v>31</c:v>
                </c:pt>
                <c:pt idx="216">
                  <c:v>29</c:v>
                </c:pt>
                <c:pt idx="217">
                  <c:v>26</c:v>
                </c:pt>
                <c:pt idx="218">
                  <c:v>23</c:v>
                </c:pt>
                <c:pt idx="219">
                  <c:v>23</c:v>
                </c:pt>
                <c:pt idx="220">
                  <c:v>24</c:v>
                </c:pt>
                <c:pt idx="221">
                  <c:v>22</c:v>
                </c:pt>
                <c:pt idx="222">
                  <c:v>20</c:v>
                </c:pt>
                <c:pt idx="223">
                  <c:v>21</c:v>
                </c:pt>
                <c:pt idx="224">
                  <c:v>18</c:v>
                </c:pt>
                <c:pt idx="225">
                  <c:v>17</c:v>
                </c:pt>
                <c:pt idx="226">
                  <c:v>18</c:v>
                </c:pt>
                <c:pt idx="227">
                  <c:v>18</c:v>
                </c:pt>
                <c:pt idx="228">
                  <c:v>18</c:v>
                </c:pt>
                <c:pt idx="229">
                  <c:v>19</c:v>
                </c:pt>
                <c:pt idx="230">
                  <c:v>22</c:v>
                </c:pt>
                <c:pt idx="231">
                  <c:v>19</c:v>
                </c:pt>
                <c:pt idx="232">
                  <c:v>21</c:v>
                </c:pt>
                <c:pt idx="233">
                  <c:v>22</c:v>
                </c:pt>
                <c:pt idx="234">
                  <c:v>20</c:v>
                </c:pt>
                <c:pt idx="235">
                  <c:v>18</c:v>
                </c:pt>
                <c:pt idx="236">
                  <c:v>16</c:v>
                </c:pt>
                <c:pt idx="237">
                  <c:v>15</c:v>
                </c:pt>
                <c:pt idx="238">
                  <c:v>18</c:v>
                </c:pt>
                <c:pt idx="239">
                  <c:v>19</c:v>
                </c:pt>
                <c:pt idx="240">
                  <c:v>19</c:v>
                </c:pt>
                <c:pt idx="241">
                  <c:v>18</c:v>
                </c:pt>
                <c:pt idx="242">
                  <c:v>17</c:v>
                </c:pt>
                <c:pt idx="243" formatCode="General">
                  <c:v>18</c:v>
                </c:pt>
                <c:pt idx="244" formatCode="General">
                  <c:v>16</c:v>
                </c:pt>
                <c:pt idx="245" formatCode="General">
                  <c:v>17</c:v>
                </c:pt>
                <c:pt idx="246" formatCode="General">
                  <c:v>18</c:v>
                </c:pt>
                <c:pt idx="247" formatCode="General">
                  <c:v>19</c:v>
                </c:pt>
                <c:pt idx="248" formatCode="General">
                  <c:v>16</c:v>
                </c:pt>
                <c:pt idx="249" formatCode="General">
                  <c:v>14</c:v>
                </c:pt>
                <c:pt idx="250" formatCode="General">
                  <c:v>13</c:v>
                </c:pt>
                <c:pt idx="251" formatCode="General">
                  <c:v>13</c:v>
                </c:pt>
                <c:pt idx="252" formatCode="General">
                  <c:v>13</c:v>
                </c:pt>
                <c:pt idx="253" formatCode="General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242"/>
              <c:layout>
                <c:manualLayout>
                  <c:x val="1.3064165799008164E-2"/>
                  <c:y val="-4.490571214802095E-3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54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BD66-4A3F-B3DF-E765AF4FAB8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B05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Sheet1!$A$2:$A$255</c:f>
              <c:numCache>
                <c:formatCode>m/d/yyyy</c:formatCode>
                <c:ptCount val="25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</c:numCache>
            </c:numRef>
          </c:cat>
          <c:val>
            <c:numRef>
              <c:f>Sheet1!$B$2:$B$255</c:f>
              <c:numCache>
                <c:formatCode>#,##0</c:formatCode>
                <c:ptCount val="254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>
                  <c:v>41</c:v>
                </c:pt>
                <c:pt idx="125">
                  <c:v>41</c:v>
                </c:pt>
                <c:pt idx="126">
                  <c:v>40</c:v>
                </c:pt>
                <c:pt idx="127">
                  <c:v>39</c:v>
                </c:pt>
                <c:pt idx="128">
                  <c:v>41</c:v>
                </c:pt>
                <c:pt idx="129">
                  <c:v>43</c:v>
                </c:pt>
                <c:pt idx="130">
                  <c:v>37</c:v>
                </c:pt>
                <c:pt idx="131">
                  <c:v>37</c:v>
                </c:pt>
                <c:pt idx="132">
                  <c:v>39</c:v>
                </c:pt>
                <c:pt idx="133">
                  <c:v>42</c:v>
                </c:pt>
                <c:pt idx="134">
                  <c:v>41</c:v>
                </c:pt>
                <c:pt idx="135">
                  <c:v>37</c:v>
                </c:pt>
                <c:pt idx="136">
                  <c:v>36</c:v>
                </c:pt>
                <c:pt idx="137">
                  <c:v>39</c:v>
                </c:pt>
                <c:pt idx="138">
                  <c:v>37</c:v>
                </c:pt>
                <c:pt idx="139">
                  <c:v>38</c:v>
                </c:pt>
                <c:pt idx="140">
                  <c:v>41</c:v>
                </c:pt>
                <c:pt idx="141">
                  <c:v>39</c:v>
                </c:pt>
                <c:pt idx="142">
                  <c:v>38</c:v>
                </c:pt>
                <c:pt idx="143">
                  <c:v>40</c:v>
                </c:pt>
                <c:pt idx="144">
                  <c:v>39</c:v>
                </c:pt>
                <c:pt idx="145">
                  <c:v>39</c:v>
                </c:pt>
                <c:pt idx="146">
                  <c:v>38</c:v>
                </c:pt>
                <c:pt idx="147">
                  <c:v>36</c:v>
                </c:pt>
                <c:pt idx="148">
                  <c:v>38</c:v>
                </c:pt>
                <c:pt idx="149">
                  <c:v>37</c:v>
                </c:pt>
                <c:pt idx="150">
                  <c:v>36</c:v>
                </c:pt>
                <c:pt idx="151">
                  <c:v>40</c:v>
                </c:pt>
                <c:pt idx="152">
                  <c:v>38</c:v>
                </c:pt>
                <c:pt idx="153">
                  <c:v>38</c:v>
                </c:pt>
                <c:pt idx="154">
                  <c:v>39</c:v>
                </c:pt>
                <c:pt idx="155">
                  <c:v>41</c:v>
                </c:pt>
                <c:pt idx="156">
                  <c:v>40</c:v>
                </c:pt>
                <c:pt idx="157">
                  <c:v>43</c:v>
                </c:pt>
                <c:pt idx="158">
                  <c:v>44</c:v>
                </c:pt>
                <c:pt idx="159">
                  <c:v>44</c:v>
                </c:pt>
                <c:pt idx="160">
                  <c:v>45</c:v>
                </c:pt>
                <c:pt idx="161">
                  <c:v>41</c:v>
                </c:pt>
                <c:pt idx="162">
                  <c:v>41</c:v>
                </c:pt>
                <c:pt idx="163">
                  <c:v>43</c:v>
                </c:pt>
                <c:pt idx="164">
                  <c:v>40</c:v>
                </c:pt>
                <c:pt idx="165">
                  <c:v>40</c:v>
                </c:pt>
                <c:pt idx="166">
                  <c:v>40</c:v>
                </c:pt>
                <c:pt idx="167">
                  <c:v>43</c:v>
                </c:pt>
                <c:pt idx="168">
                  <c:v>41</c:v>
                </c:pt>
                <c:pt idx="169">
                  <c:v>44</c:v>
                </c:pt>
                <c:pt idx="170">
                  <c:v>45</c:v>
                </c:pt>
                <c:pt idx="171">
                  <c:v>44</c:v>
                </c:pt>
                <c:pt idx="172">
                  <c:v>43</c:v>
                </c:pt>
                <c:pt idx="173">
                  <c:v>46</c:v>
                </c:pt>
                <c:pt idx="174">
                  <c:v>42</c:v>
                </c:pt>
                <c:pt idx="175">
                  <c:v>36</c:v>
                </c:pt>
                <c:pt idx="176">
                  <c:v>38</c:v>
                </c:pt>
                <c:pt idx="177">
                  <c:v>35</c:v>
                </c:pt>
                <c:pt idx="178">
                  <c:v>41</c:v>
                </c:pt>
                <c:pt idx="179">
                  <c:v>38</c:v>
                </c:pt>
                <c:pt idx="180">
                  <c:v>40</c:v>
                </c:pt>
                <c:pt idx="181">
                  <c:v>47</c:v>
                </c:pt>
                <c:pt idx="182">
                  <c:v>45</c:v>
                </c:pt>
                <c:pt idx="183">
                  <c:v>41</c:v>
                </c:pt>
                <c:pt idx="184">
                  <c:v>43</c:v>
                </c:pt>
                <c:pt idx="185">
                  <c:v>44</c:v>
                </c:pt>
                <c:pt idx="186">
                  <c:v>42</c:v>
                </c:pt>
                <c:pt idx="187">
                  <c:v>42</c:v>
                </c:pt>
                <c:pt idx="188">
                  <c:v>41</c:v>
                </c:pt>
                <c:pt idx="189">
                  <c:v>41</c:v>
                </c:pt>
                <c:pt idx="190">
                  <c:v>39</c:v>
                </c:pt>
                <c:pt idx="191">
                  <c:v>37</c:v>
                </c:pt>
                <c:pt idx="192">
                  <c:v>36</c:v>
                </c:pt>
                <c:pt idx="193">
                  <c:v>33</c:v>
                </c:pt>
                <c:pt idx="194">
                  <c:v>31</c:v>
                </c:pt>
                <c:pt idx="195">
                  <c:v>31</c:v>
                </c:pt>
                <c:pt idx="196">
                  <c:v>32</c:v>
                </c:pt>
                <c:pt idx="197">
                  <c:v>31</c:v>
                </c:pt>
                <c:pt idx="198">
                  <c:v>26</c:v>
                </c:pt>
                <c:pt idx="199">
                  <c:v>26</c:v>
                </c:pt>
                <c:pt idx="200">
                  <c:v>22</c:v>
                </c:pt>
                <c:pt idx="201">
                  <c:v>22</c:v>
                </c:pt>
                <c:pt idx="202">
                  <c:v>24</c:v>
                </c:pt>
                <c:pt idx="203">
                  <c:v>24</c:v>
                </c:pt>
                <c:pt idx="204">
                  <c:v>24</c:v>
                </c:pt>
                <c:pt idx="207">
                  <c:v>28</c:v>
                </c:pt>
                <c:pt idx="208">
                  <c:v>27</c:v>
                </c:pt>
                <c:pt idx="209">
                  <c:v>28</c:v>
                </c:pt>
                <c:pt idx="210">
                  <c:v>30</c:v>
                </c:pt>
                <c:pt idx="211">
                  <c:v>32</c:v>
                </c:pt>
                <c:pt idx="212">
                  <c:v>32</c:v>
                </c:pt>
                <c:pt idx="213">
                  <c:v>33</c:v>
                </c:pt>
                <c:pt idx="214">
                  <c:v>29</c:v>
                </c:pt>
                <c:pt idx="215">
                  <c:v>29</c:v>
                </c:pt>
                <c:pt idx="216">
                  <c:v>33</c:v>
                </c:pt>
                <c:pt idx="217">
                  <c:v>35</c:v>
                </c:pt>
                <c:pt idx="218">
                  <c:v>38</c:v>
                </c:pt>
                <c:pt idx="219">
                  <c:v>38</c:v>
                </c:pt>
                <c:pt idx="220">
                  <c:v>39</c:v>
                </c:pt>
                <c:pt idx="221">
                  <c:v>38</c:v>
                </c:pt>
                <c:pt idx="222">
                  <c:v>38</c:v>
                </c:pt>
                <c:pt idx="223">
                  <c:v>42</c:v>
                </c:pt>
                <c:pt idx="224">
                  <c:v>44</c:v>
                </c:pt>
                <c:pt idx="225">
                  <c:v>45</c:v>
                </c:pt>
                <c:pt idx="226">
                  <c:v>43</c:v>
                </c:pt>
                <c:pt idx="227">
                  <c:v>43</c:v>
                </c:pt>
                <c:pt idx="228">
                  <c:v>45</c:v>
                </c:pt>
                <c:pt idx="229">
                  <c:v>46</c:v>
                </c:pt>
                <c:pt idx="230">
                  <c:v>42</c:v>
                </c:pt>
                <c:pt idx="231">
                  <c:v>42</c:v>
                </c:pt>
                <c:pt idx="232">
                  <c:v>41</c:v>
                </c:pt>
                <c:pt idx="233">
                  <c:v>40</c:v>
                </c:pt>
                <c:pt idx="234">
                  <c:v>40</c:v>
                </c:pt>
                <c:pt idx="235">
                  <c:v>40</c:v>
                </c:pt>
                <c:pt idx="236">
                  <c:v>42</c:v>
                </c:pt>
                <c:pt idx="237">
                  <c:v>40</c:v>
                </c:pt>
                <c:pt idx="238">
                  <c:v>38</c:v>
                </c:pt>
                <c:pt idx="239">
                  <c:v>40</c:v>
                </c:pt>
                <c:pt idx="240">
                  <c:v>41</c:v>
                </c:pt>
                <c:pt idx="241">
                  <c:v>49</c:v>
                </c:pt>
                <c:pt idx="242">
                  <c:v>50</c:v>
                </c:pt>
                <c:pt idx="243" formatCode="m/d/yyyy">
                  <c:v>49</c:v>
                </c:pt>
                <c:pt idx="244" formatCode="m/d/yyyy">
                  <c:v>48</c:v>
                </c:pt>
                <c:pt idx="245" formatCode="m/d/yyyy">
                  <c:v>51</c:v>
                </c:pt>
                <c:pt idx="246" formatCode="m/d/yyyy">
                  <c:v>48</c:v>
                </c:pt>
                <c:pt idx="247" formatCode="m/d/yyyy">
                  <c:v>50</c:v>
                </c:pt>
                <c:pt idx="248" formatCode="m/d/yyyy">
                  <c:v>52</c:v>
                </c:pt>
                <c:pt idx="249" formatCode="m/d/yyyy">
                  <c:v>51</c:v>
                </c:pt>
                <c:pt idx="250" formatCode="m/d/yyyy">
                  <c:v>50</c:v>
                </c:pt>
                <c:pt idx="251" formatCode="m/d/yyyy">
                  <c:v>52</c:v>
                </c:pt>
                <c:pt idx="252" formatCode="m/d/yyyy">
                  <c:v>54</c:v>
                </c:pt>
                <c:pt idx="253" formatCode="m/d/yyyy">
                  <c:v>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Sheet1!$A$2:$A$255</c:f>
              <c:numCache>
                <c:formatCode>m/d/yyyy</c:formatCode>
                <c:ptCount val="25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</c:numCache>
            </c:numRef>
          </c:cat>
          <c:val>
            <c:numRef>
              <c:f>Sheet1!$C$2:$C$255</c:f>
              <c:numCache>
                <c:formatCode>#,##0</c:formatCode>
                <c:ptCount val="25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032767102705906E-2"/>
          <c:y val="4.3204214070286948E-2"/>
          <c:w val="0.83577340237216891"/>
          <c:h val="0.73446826296884404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Sheet1!$A$2:$A$255</c:f>
              <c:numCache>
                <c:formatCode>m/d/yyyy</c:formatCode>
                <c:ptCount val="25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</c:numCache>
            </c:numRef>
          </c:cat>
          <c:val>
            <c:numRef>
              <c:f>Sheet1!$D$2:$D$255</c:f>
              <c:numCache>
                <c:formatCode>#,##0</c:formatCode>
                <c:ptCount val="254"/>
                <c:pt idx="0">
                  <c:v>45</c:v>
                </c:pt>
                <c:pt idx="1">
                  <c:v>49</c:v>
                </c:pt>
                <c:pt idx="2">
                  <c:v>46</c:v>
                </c:pt>
                <c:pt idx="3">
                  <c:v>51</c:v>
                </c:pt>
                <c:pt idx="4">
                  <c:v>49</c:v>
                </c:pt>
                <c:pt idx="5">
                  <c:v>52</c:v>
                </c:pt>
                <c:pt idx="6">
                  <c:v>53</c:v>
                </c:pt>
                <c:pt idx="7">
                  <c:v>50</c:v>
                </c:pt>
                <c:pt idx="8">
                  <c:v>55</c:v>
                </c:pt>
                <c:pt idx="9">
                  <c:v>58</c:v>
                </c:pt>
                <c:pt idx="10">
                  <c:v>62</c:v>
                </c:pt>
                <c:pt idx="11">
                  <c:v>57</c:v>
                </c:pt>
                <c:pt idx="12">
                  <c:v>63</c:v>
                </c:pt>
                <c:pt idx="13">
                  <c:v>70</c:v>
                </c:pt>
                <c:pt idx="14">
                  <c:v>70</c:v>
                </c:pt>
                <c:pt idx="15">
                  <c:v>74</c:v>
                </c:pt>
                <c:pt idx="16">
                  <c:v>81</c:v>
                </c:pt>
                <c:pt idx="17">
                  <c:v>98</c:v>
                </c:pt>
                <c:pt idx="18">
                  <c:v>112</c:v>
                </c:pt>
                <c:pt idx="19">
                  <c:v>122</c:v>
                </c:pt>
                <c:pt idx="20">
                  <c:v>144</c:v>
                </c:pt>
                <c:pt idx="21">
                  <c:v>137</c:v>
                </c:pt>
                <c:pt idx="22">
                  <c:v>147</c:v>
                </c:pt>
                <c:pt idx="23">
                  <c:v>157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281</c:v>
                </c:pt>
                <c:pt idx="35">
                  <c:v>315</c:v>
                </c:pt>
                <c:pt idx="36">
                  <c:v>344</c:v>
                </c:pt>
                <c:pt idx="37">
                  <c:v>356</c:v>
                </c:pt>
                <c:pt idx="38">
                  <c:v>388</c:v>
                </c:pt>
                <c:pt idx="39">
                  <c:v>419</c:v>
                </c:pt>
                <c:pt idx="40">
                  <c:v>410</c:v>
                </c:pt>
                <c:pt idx="41">
                  <c:v>435</c:v>
                </c:pt>
                <c:pt idx="42">
                  <c:v>452</c:v>
                </c:pt>
                <c:pt idx="43">
                  <c:v>478</c:v>
                </c:pt>
                <c:pt idx="44">
                  <c:v>514</c:v>
                </c:pt>
                <c:pt idx="45">
                  <c:v>554</c:v>
                </c:pt>
                <c:pt idx="46">
                  <c:v>571</c:v>
                </c:pt>
                <c:pt idx="47">
                  <c:v>596</c:v>
                </c:pt>
                <c:pt idx="48">
                  <c:v>620</c:v>
                </c:pt>
                <c:pt idx="49">
                  <c:v>640</c:v>
                </c:pt>
                <c:pt idx="50">
                  <c:v>702</c:v>
                </c:pt>
                <c:pt idx="51">
                  <c:v>749</c:v>
                </c:pt>
                <c:pt idx="52">
                  <c:v>760</c:v>
                </c:pt>
                <c:pt idx="53">
                  <c:v>758</c:v>
                </c:pt>
                <c:pt idx="54">
                  <c:v>800</c:v>
                </c:pt>
                <c:pt idx="55">
                  <c:v>882</c:v>
                </c:pt>
                <c:pt idx="56">
                  <c:v>874</c:v>
                </c:pt>
                <c:pt idx="57">
                  <c:v>887</c:v>
                </c:pt>
                <c:pt idx="58">
                  <c:v>993</c:v>
                </c:pt>
                <c:pt idx="59">
                  <c:v>1028</c:v>
                </c:pt>
                <c:pt idx="60">
                  <c:v>1067</c:v>
                </c:pt>
                <c:pt idx="61">
                  <c:v>1115</c:v>
                </c:pt>
                <c:pt idx="62">
                  <c:v>1151</c:v>
                </c:pt>
                <c:pt idx="63">
                  <c:v>1176</c:v>
                </c:pt>
                <c:pt idx="64">
                  <c:v>1163</c:v>
                </c:pt>
                <c:pt idx="65">
                  <c:v>1173</c:v>
                </c:pt>
                <c:pt idx="66">
                  <c:v>1210</c:v>
                </c:pt>
                <c:pt idx="67">
                  <c:v>1155</c:v>
                </c:pt>
                <c:pt idx="68">
                  <c:v>1166</c:v>
                </c:pt>
                <c:pt idx="69">
                  <c:v>1180</c:v>
                </c:pt>
                <c:pt idx="70">
                  <c:v>1167</c:v>
                </c:pt>
                <c:pt idx="71">
                  <c:v>1108</c:v>
                </c:pt>
                <c:pt idx="72">
                  <c:v>1104</c:v>
                </c:pt>
                <c:pt idx="73">
                  <c:v>1100</c:v>
                </c:pt>
                <c:pt idx="74">
                  <c:v>1068</c:v>
                </c:pt>
                <c:pt idx="75">
                  <c:v>1043</c:v>
                </c:pt>
                <c:pt idx="76">
                  <c:v>1037</c:v>
                </c:pt>
                <c:pt idx="77">
                  <c:v>993</c:v>
                </c:pt>
                <c:pt idx="78">
                  <c:v>1003</c:v>
                </c:pt>
                <c:pt idx="79">
                  <c:v>972</c:v>
                </c:pt>
                <c:pt idx="80">
                  <c:v>958</c:v>
                </c:pt>
                <c:pt idx="81">
                  <c:v>943</c:v>
                </c:pt>
                <c:pt idx="82">
                  <c:v>958</c:v>
                </c:pt>
                <c:pt idx="83">
                  <c:v>948</c:v>
                </c:pt>
                <c:pt idx="84">
                  <c:v>877</c:v>
                </c:pt>
                <c:pt idx="85">
                  <c:v>853</c:v>
                </c:pt>
                <c:pt idx="86">
                  <c:v>840</c:v>
                </c:pt>
                <c:pt idx="87">
                  <c:v>795</c:v>
                </c:pt>
                <c:pt idx="88">
                  <c:v>776</c:v>
                </c:pt>
                <c:pt idx="89">
                  <c:v>761</c:v>
                </c:pt>
                <c:pt idx="90">
                  <c:v>786</c:v>
                </c:pt>
                <c:pt idx="91">
                  <c:v>728</c:v>
                </c:pt>
                <c:pt idx="92">
                  <c:v>712</c:v>
                </c:pt>
                <c:pt idx="93">
                  <c:v>714</c:v>
                </c:pt>
                <c:pt idx="94">
                  <c:v>710</c:v>
                </c:pt>
                <c:pt idx="95">
                  <c:v>685</c:v>
                </c:pt>
                <c:pt idx="96">
                  <c:v>672</c:v>
                </c:pt>
                <c:pt idx="97">
                  <c:v>710</c:v>
                </c:pt>
                <c:pt idx="98">
                  <c:v>698</c:v>
                </c:pt>
                <c:pt idx="99">
                  <c:v>684</c:v>
                </c:pt>
                <c:pt idx="100">
                  <c:v>709</c:v>
                </c:pt>
                <c:pt idx="101">
                  <c:v>697</c:v>
                </c:pt>
                <c:pt idx="102">
                  <c:v>693</c:v>
                </c:pt>
                <c:pt idx="103">
                  <c:v>707</c:v>
                </c:pt>
                <c:pt idx="104">
                  <c:v>725</c:v>
                </c:pt>
                <c:pt idx="105">
                  <c:v>722</c:v>
                </c:pt>
                <c:pt idx="106">
                  <c:v>734</c:v>
                </c:pt>
                <c:pt idx="107">
                  <c:v>723</c:v>
                </c:pt>
                <c:pt idx="108">
                  <c:v>726</c:v>
                </c:pt>
                <c:pt idx="109">
                  <c:v>743</c:v>
                </c:pt>
                <c:pt idx="110">
                  <c:v>752</c:v>
                </c:pt>
                <c:pt idx="111">
                  <c:v>762</c:v>
                </c:pt>
                <c:pt idx="112">
                  <c:v>767</c:v>
                </c:pt>
                <c:pt idx="113">
                  <c:v>777</c:v>
                </c:pt>
                <c:pt idx="114">
                  <c:v>746</c:v>
                </c:pt>
                <c:pt idx="115">
                  <c:v>767</c:v>
                </c:pt>
                <c:pt idx="116">
                  <c:v>805</c:v>
                </c:pt>
                <c:pt idx="117">
                  <c:v>845</c:v>
                </c:pt>
                <c:pt idx="118">
                  <c:v>905</c:v>
                </c:pt>
                <c:pt idx="119">
                  <c:v>939</c:v>
                </c:pt>
                <c:pt idx="120">
                  <c:v>955</c:v>
                </c:pt>
                <c:pt idx="121">
                  <c:v>971</c:v>
                </c:pt>
                <c:pt idx="122">
                  <c:v>949</c:v>
                </c:pt>
                <c:pt idx="123">
                  <c:v>959</c:v>
                </c:pt>
                <c:pt idx="124">
                  <c:v>1005</c:v>
                </c:pt>
                <c:pt idx="125">
                  <c:v>1091</c:v>
                </c:pt>
                <c:pt idx="126">
                  <c:v>1112</c:v>
                </c:pt>
                <c:pt idx="127">
                  <c:v>1150</c:v>
                </c:pt>
                <c:pt idx="128">
                  <c:v>1149</c:v>
                </c:pt>
                <c:pt idx="129">
                  <c:v>1141</c:v>
                </c:pt>
                <c:pt idx="130">
                  <c:v>1148</c:v>
                </c:pt>
                <c:pt idx="131">
                  <c:v>1175</c:v>
                </c:pt>
                <c:pt idx="132">
                  <c:v>1187</c:v>
                </c:pt>
                <c:pt idx="133">
                  <c:v>1173</c:v>
                </c:pt>
                <c:pt idx="134">
                  <c:v>1169</c:v>
                </c:pt>
                <c:pt idx="135">
                  <c:v>1178</c:v>
                </c:pt>
                <c:pt idx="136">
                  <c:v>1168</c:v>
                </c:pt>
                <c:pt idx="137">
                  <c:v>1157</c:v>
                </c:pt>
                <c:pt idx="138">
                  <c:v>1128</c:v>
                </c:pt>
                <c:pt idx="139">
                  <c:v>1153</c:v>
                </c:pt>
                <c:pt idx="140">
                  <c:v>1134</c:v>
                </c:pt>
                <c:pt idx="141">
                  <c:v>1110</c:v>
                </c:pt>
                <c:pt idx="142">
                  <c:v>1104</c:v>
                </c:pt>
                <c:pt idx="143">
                  <c:v>1108</c:v>
                </c:pt>
                <c:pt idx="144">
                  <c:v>1090</c:v>
                </c:pt>
                <c:pt idx="145">
                  <c:v>1056</c:v>
                </c:pt>
                <c:pt idx="146">
                  <c:v>1078</c:v>
                </c:pt>
                <c:pt idx="147">
                  <c:v>1045</c:v>
                </c:pt>
                <c:pt idx="148">
                  <c:v>1036</c:v>
                </c:pt>
                <c:pt idx="149">
                  <c:v>1017</c:v>
                </c:pt>
                <c:pt idx="150">
                  <c:v>1017</c:v>
                </c:pt>
                <c:pt idx="151">
                  <c:v>1021</c:v>
                </c:pt>
                <c:pt idx="152">
                  <c:v>1039</c:v>
                </c:pt>
                <c:pt idx="153">
                  <c:v>1078</c:v>
                </c:pt>
                <c:pt idx="154">
                  <c:v>1089</c:v>
                </c:pt>
                <c:pt idx="155">
                  <c:v>1076</c:v>
                </c:pt>
                <c:pt idx="156">
                  <c:v>1102</c:v>
                </c:pt>
                <c:pt idx="157">
                  <c:v>1088</c:v>
                </c:pt>
                <c:pt idx="158">
                  <c:v>1072</c:v>
                </c:pt>
                <c:pt idx="159">
                  <c:v>1099</c:v>
                </c:pt>
                <c:pt idx="160">
                  <c:v>1108</c:v>
                </c:pt>
                <c:pt idx="161">
                  <c:v>1093</c:v>
                </c:pt>
                <c:pt idx="162">
                  <c:v>1108</c:v>
                </c:pt>
                <c:pt idx="163">
                  <c:v>1114</c:v>
                </c:pt>
                <c:pt idx="164">
                  <c:v>1110</c:v>
                </c:pt>
                <c:pt idx="165">
                  <c:v>1104</c:v>
                </c:pt>
                <c:pt idx="166">
                  <c:v>1145</c:v>
                </c:pt>
                <c:pt idx="167">
                  <c:v>1169</c:v>
                </c:pt>
                <c:pt idx="168">
                  <c:v>1212</c:v>
                </c:pt>
                <c:pt idx="169">
                  <c:v>1240</c:v>
                </c:pt>
                <c:pt idx="170">
                  <c:v>1265</c:v>
                </c:pt>
                <c:pt idx="171">
                  <c:v>1269</c:v>
                </c:pt>
                <c:pt idx="172">
                  <c:v>1267</c:v>
                </c:pt>
                <c:pt idx="173">
                  <c:v>1281</c:v>
                </c:pt>
                <c:pt idx="174">
                  <c:v>1360</c:v>
                </c:pt>
                <c:pt idx="175">
                  <c:v>1389</c:v>
                </c:pt>
                <c:pt idx="176">
                  <c:v>1408</c:v>
                </c:pt>
                <c:pt idx="177">
                  <c:v>1463</c:v>
                </c:pt>
                <c:pt idx="178">
                  <c:v>1439</c:v>
                </c:pt>
                <c:pt idx="179">
                  <c:v>1466</c:v>
                </c:pt>
                <c:pt idx="180">
                  <c:v>1503</c:v>
                </c:pt>
                <c:pt idx="181">
                  <c:v>1586</c:v>
                </c:pt>
                <c:pt idx="182">
                  <c:v>1597</c:v>
                </c:pt>
                <c:pt idx="183">
                  <c:v>1624</c:v>
                </c:pt>
                <c:pt idx="184">
                  <c:v>1651</c:v>
                </c:pt>
                <c:pt idx="185">
                  <c:v>1671</c:v>
                </c:pt>
                <c:pt idx="186">
                  <c:v>1673</c:v>
                </c:pt>
                <c:pt idx="187">
                  <c:v>1676</c:v>
                </c:pt>
                <c:pt idx="188">
                  <c:v>1772</c:v>
                </c:pt>
                <c:pt idx="189">
                  <c:v>1801</c:v>
                </c:pt>
                <c:pt idx="190">
                  <c:v>1830</c:v>
                </c:pt>
                <c:pt idx="191">
                  <c:v>1820</c:v>
                </c:pt>
                <c:pt idx="192">
                  <c:v>1832</c:v>
                </c:pt>
                <c:pt idx="193">
                  <c:v>1781</c:v>
                </c:pt>
                <c:pt idx="194">
                  <c:v>1828</c:v>
                </c:pt>
                <c:pt idx="195">
                  <c:v>1885</c:v>
                </c:pt>
                <c:pt idx="196">
                  <c:v>1893</c:v>
                </c:pt>
                <c:pt idx="197">
                  <c:v>1861</c:v>
                </c:pt>
                <c:pt idx="198">
                  <c:v>1859</c:v>
                </c:pt>
                <c:pt idx="199">
                  <c:v>1818</c:v>
                </c:pt>
                <c:pt idx="200">
                  <c:v>1778</c:v>
                </c:pt>
                <c:pt idx="201">
                  <c:v>1802</c:v>
                </c:pt>
                <c:pt idx="202">
                  <c:v>1822</c:v>
                </c:pt>
                <c:pt idx="203">
                  <c:v>1775</c:v>
                </c:pt>
                <c:pt idx="204">
                  <c:v>1743</c:v>
                </c:pt>
                <c:pt idx="207">
                  <c:v>1643</c:v>
                </c:pt>
                <c:pt idx="208">
                  <c:v>1652</c:v>
                </c:pt>
                <c:pt idx="209">
                  <c:v>1662</c:v>
                </c:pt>
                <c:pt idx="210">
                  <c:v>1614</c:v>
                </c:pt>
                <c:pt idx="211">
                  <c:v>1554</c:v>
                </c:pt>
                <c:pt idx="212">
                  <c:v>1505</c:v>
                </c:pt>
                <c:pt idx="213">
                  <c:v>1424</c:v>
                </c:pt>
                <c:pt idx="214">
                  <c:v>1401</c:v>
                </c:pt>
                <c:pt idx="215">
                  <c:v>1379</c:v>
                </c:pt>
                <c:pt idx="216">
                  <c:v>1345</c:v>
                </c:pt>
                <c:pt idx="217">
                  <c:v>1395</c:v>
                </c:pt>
                <c:pt idx="218">
                  <c:v>1362</c:v>
                </c:pt>
                <c:pt idx="219">
                  <c:v>1315</c:v>
                </c:pt>
                <c:pt idx="220">
                  <c:v>1238</c:v>
                </c:pt>
                <c:pt idx="221">
                  <c:v>1221</c:v>
                </c:pt>
                <c:pt idx="222">
                  <c:v>1203</c:v>
                </c:pt>
                <c:pt idx="223">
                  <c:v>1189</c:v>
                </c:pt>
                <c:pt idx="224">
                  <c:v>1160</c:v>
                </c:pt>
                <c:pt idx="225">
                  <c:v>1116</c:v>
                </c:pt>
                <c:pt idx="226">
                  <c:v>1039</c:v>
                </c:pt>
                <c:pt idx="227">
                  <c:v>1017</c:v>
                </c:pt>
                <c:pt idx="228">
                  <c:v>977</c:v>
                </c:pt>
                <c:pt idx="229">
                  <c:v>979</c:v>
                </c:pt>
                <c:pt idx="230">
                  <c:v>997</c:v>
                </c:pt>
                <c:pt idx="231">
                  <c:v>946</c:v>
                </c:pt>
                <c:pt idx="232">
                  <c:v>912</c:v>
                </c:pt>
                <c:pt idx="233">
                  <c:v>837</c:v>
                </c:pt>
                <c:pt idx="234">
                  <c:v>790</c:v>
                </c:pt>
                <c:pt idx="235">
                  <c:v>754</c:v>
                </c:pt>
                <c:pt idx="236">
                  <c:v>764</c:v>
                </c:pt>
                <c:pt idx="237">
                  <c:v>742</c:v>
                </c:pt>
                <c:pt idx="238">
                  <c:v>716</c:v>
                </c:pt>
                <c:pt idx="239">
                  <c:v>690</c:v>
                </c:pt>
                <c:pt idx="240">
                  <c:v>641</c:v>
                </c:pt>
                <c:pt idx="241">
                  <c:v>582</c:v>
                </c:pt>
                <c:pt idx="242">
                  <c:v>560</c:v>
                </c:pt>
                <c:pt idx="243" formatCode="General">
                  <c:v>566</c:v>
                </c:pt>
                <c:pt idx="244" formatCode="General">
                  <c:v>572</c:v>
                </c:pt>
                <c:pt idx="245" formatCode="General">
                  <c:v>553</c:v>
                </c:pt>
                <c:pt idx="246" formatCode="General">
                  <c:v>509</c:v>
                </c:pt>
                <c:pt idx="247" formatCode="General">
                  <c:v>470</c:v>
                </c:pt>
                <c:pt idx="248" formatCode="General">
                  <c:v>447</c:v>
                </c:pt>
                <c:pt idx="249" formatCode="General">
                  <c:v>418</c:v>
                </c:pt>
                <c:pt idx="250" formatCode="General">
                  <c:v>426</c:v>
                </c:pt>
                <c:pt idx="251" formatCode="General">
                  <c:v>429</c:v>
                </c:pt>
                <c:pt idx="252" formatCode="General">
                  <c:v>404</c:v>
                </c:pt>
                <c:pt idx="253" formatCode="General">
                  <c:v>373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86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4.7626510820864477E-2"/>
                      <c:h val="7.907895909266417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4835-4E6D-B4DA-45D31FA05971}"/>
                </c:ext>
              </c:extLst>
            </c:dLbl>
            <c:dLbl>
              <c:idx val="207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7.340058756094224E-2"/>
                      <c:h val="9.255067273707033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4835-4E6D-B4DA-45D31FA05971}"/>
                </c:ext>
              </c:extLst>
            </c:dLbl>
            <c:dLbl>
              <c:idx val="242"/>
              <c:layout>
                <c:manualLayout>
                  <c:x val="1.079262939895252E-2"/>
                  <c:y val="8.5756141270750715E-3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1 602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4835-4E6D-B4DA-45D31FA0597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Sheet1!$A$2:$A$255</c:f>
              <c:numCache>
                <c:formatCode>m/d/yyyy</c:formatCode>
                <c:ptCount val="25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</c:numCache>
            </c:numRef>
          </c:cat>
          <c:val>
            <c:numRef>
              <c:f>Sheet1!$B$2:$B$255</c:f>
              <c:numCache>
                <c:formatCode>#,##0</c:formatCode>
                <c:ptCount val="254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  <c:pt idx="101">
                  <c:v>870</c:v>
                </c:pt>
                <c:pt idx="102">
                  <c:v>935</c:v>
                </c:pt>
                <c:pt idx="103">
                  <c:v>917</c:v>
                </c:pt>
                <c:pt idx="104">
                  <c:v>895</c:v>
                </c:pt>
                <c:pt idx="105">
                  <c:v>881</c:v>
                </c:pt>
                <c:pt idx="106">
                  <c:v>871</c:v>
                </c:pt>
                <c:pt idx="107">
                  <c:v>866</c:v>
                </c:pt>
                <c:pt idx="108">
                  <c:v>910</c:v>
                </c:pt>
                <c:pt idx="109">
                  <c:v>914</c:v>
                </c:pt>
                <c:pt idx="110">
                  <c:v>948</c:v>
                </c:pt>
                <c:pt idx="111">
                  <c:v>952</c:v>
                </c:pt>
                <c:pt idx="112">
                  <c:v>983</c:v>
                </c:pt>
                <c:pt idx="113">
                  <c:v>984</c:v>
                </c:pt>
                <c:pt idx="114">
                  <c:v>1056</c:v>
                </c:pt>
                <c:pt idx="115">
                  <c:v>1073</c:v>
                </c:pt>
                <c:pt idx="116">
                  <c:v>1060</c:v>
                </c:pt>
                <c:pt idx="117">
                  <c:v>1030</c:v>
                </c:pt>
                <c:pt idx="118">
                  <c:v>1017</c:v>
                </c:pt>
                <c:pt idx="119">
                  <c:v>961</c:v>
                </c:pt>
                <c:pt idx="120">
                  <c:v>966</c:v>
                </c:pt>
                <c:pt idx="121">
                  <c:v>936</c:v>
                </c:pt>
                <c:pt idx="122">
                  <c:v>951</c:v>
                </c:pt>
                <c:pt idx="123">
                  <c:v>945</c:v>
                </c:pt>
                <c:pt idx="124">
                  <c:v>874</c:v>
                </c:pt>
                <c:pt idx="125">
                  <c:v>831</c:v>
                </c:pt>
                <c:pt idx="126">
                  <c:v>771</c:v>
                </c:pt>
                <c:pt idx="127">
                  <c:v>749</c:v>
                </c:pt>
                <c:pt idx="128">
                  <c:v>742</c:v>
                </c:pt>
                <c:pt idx="129">
                  <c:v>765</c:v>
                </c:pt>
                <c:pt idx="130">
                  <c:v>777</c:v>
                </c:pt>
                <c:pt idx="131">
                  <c:v>804</c:v>
                </c:pt>
                <c:pt idx="132">
                  <c:v>771</c:v>
                </c:pt>
                <c:pt idx="133">
                  <c:v>735</c:v>
                </c:pt>
                <c:pt idx="134">
                  <c:v>740</c:v>
                </c:pt>
                <c:pt idx="135">
                  <c:v>731</c:v>
                </c:pt>
                <c:pt idx="136">
                  <c:v>736</c:v>
                </c:pt>
                <c:pt idx="137">
                  <c:v>769</c:v>
                </c:pt>
                <c:pt idx="138">
                  <c:v>758</c:v>
                </c:pt>
                <c:pt idx="139">
                  <c:v>762</c:v>
                </c:pt>
                <c:pt idx="140">
                  <c:v>756</c:v>
                </c:pt>
                <c:pt idx="141">
                  <c:v>766</c:v>
                </c:pt>
                <c:pt idx="142">
                  <c:v>748</c:v>
                </c:pt>
                <c:pt idx="143">
                  <c:v>759</c:v>
                </c:pt>
                <c:pt idx="144">
                  <c:v>790</c:v>
                </c:pt>
                <c:pt idx="145">
                  <c:v>777</c:v>
                </c:pt>
                <c:pt idx="146">
                  <c:v>757</c:v>
                </c:pt>
                <c:pt idx="147">
                  <c:v>753</c:v>
                </c:pt>
                <c:pt idx="148">
                  <c:v>742</c:v>
                </c:pt>
                <c:pt idx="149">
                  <c:v>755</c:v>
                </c:pt>
                <c:pt idx="150">
                  <c:v>770</c:v>
                </c:pt>
                <c:pt idx="151">
                  <c:v>806</c:v>
                </c:pt>
                <c:pt idx="152">
                  <c:v>836</c:v>
                </c:pt>
                <c:pt idx="153">
                  <c:v>757</c:v>
                </c:pt>
                <c:pt idx="154">
                  <c:v>715</c:v>
                </c:pt>
                <c:pt idx="155">
                  <c:v>715</c:v>
                </c:pt>
                <c:pt idx="156">
                  <c:v>703</c:v>
                </c:pt>
                <c:pt idx="157">
                  <c:v>708</c:v>
                </c:pt>
                <c:pt idx="158">
                  <c:v>762</c:v>
                </c:pt>
                <c:pt idx="159">
                  <c:v>765</c:v>
                </c:pt>
                <c:pt idx="160">
                  <c:v>721</c:v>
                </c:pt>
                <c:pt idx="161">
                  <c:v>716</c:v>
                </c:pt>
                <c:pt idx="162">
                  <c:v>692</c:v>
                </c:pt>
                <c:pt idx="163">
                  <c:v>636</c:v>
                </c:pt>
                <c:pt idx="164">
                  <c:v>653</c:v>
                </c:pt>
                <c:pt idx="165">
                  <c:v>689</c:v>
                </c:pt>
                <c:pt idx="166">
                  <c:v>663</c:v>
                </c:pt>
                <c:pt idx="167">
                  <c:v>661</c:v>
                </c:pt>
                <c:pt idx="168">
                  <c:v>598</c:v>
                </c:pt>
                <c:pt idx="169">
                  <c:v>577</c:v>
                </c:pt>
                <c:pt idx="170">
                  <c:v>568</c:v>
                </c:pt>
                <c:pt idx="171">
                  <c:v>541</c:v>
                </c:pt>
                <c:pt idx="172">
                  <c:v>602</c:v>
                </c:pt>
                <c:pt idx="173">
                  <c:v>604</c:v>
                </c:pt>
                <c:pt idx="174">
                  <c:v>600</c:v>
                </c:pt>
                <c:pt idx="175">
                  <c:v>595</c:v>
                </c:pt>
                <c:pt idx="176">
                  <c:v>570</c:v>
                </c:pt>
                <c:pt idx="177">
                  <c:v>589</c:v>
                </c:pt>
                <c:pt idx="178">
                  <c:v>607</c:v>
                </c:pt>
                <c:pt idx="179">
                  <c:v>581</c:v>
                </c:pt>
                <c:pt idx="180">
                  <c:v>576</c:v>
                </c:pt>
                <c:pt idx="181">
                  <c:v>598</c:v>
                </c:pt>
                <c:pt idx="182">
                  <c:v>582</c:v>
                </c:pt>
                <c:pt idx="183">
                  <c:v>562</c:v>
                </c:pt>
                <c:pt idx="184">
                  <c:v>563</c:v>
                </c:pt>
                <c:pt idx="185">
                  <c:v>572</c:v>
                </c:pt>
                <c:pt idx="186">
                  <c:v>561</c:v>
                </c:pt>
                <c:pt idx="187">
                  <c:v>588</c:v>
                </c:pt>
                <c:pt idx="188">
                  <c:v>591</c:v>
                </c:pt>
                <c:pt idx="189">
                  <c:v>533</c:v>
                </c:pt>
                <c:pt idx="190">
                  <c:v>499</c:v>
                </c:pt>
                <c:pt idx="191">
                  <c:v>487</c:v>
                </c:pt>
                <c:pt idx="192">
                  <c:v>498</c:v>
                </c:pt>
                <c:pt idx="193">
                  <c:v>515</c:v>
                </c:pt>
                <c:pt idx="194">
                  <c:v>498</c:v>
                </c:pt>
                <c:pt idx="195">
                  <c:v>502</c:v>
                </c:pt>
                <c:pt idx="196">
                  <c:v>459</c:v>
                </c:pt>
                <c:pt idx="197">
                  <c:v>488</c:v>
                </c:pt>
                <c:pt idx="198">
                  <c:v>499</c:v>
                </c:pt>
                <c:pt idx="199">
                  <c:v>485</c:v>
                </c:pt>
                <c:pt idx="200">
                  <c:v>488</c:v>
                </c:pt>
                <c:pt idx="201">
                  <c:v>501</c:v>
                </c:pt>
                <c:pt idx="202">
                  <c:v>515</c:v>
                </c:pt>
                <c:pt idx="203">
                  <c:v>532</c:v>
                </c:pt>
                <c:pt idx="204">
                  <c:v>532</c:v>
                </c:pt>
                <c:pt idx="207">
                  <c:v>1068</c:v>
                </c:pt>
                <c:pt idx="208">
                  <c:v>1080</c:v>
                </c:pt>
                <c:pt idx="209">
                  <c:v>1032</c:v>
                </c:pt>
                <c:pt idx="210">
                  <c:v>1073</c:v>
                </c:pt>
                <c:pt idx="211">
                  <c:v>1124</c:v>
                </c:pt>
                <c:pt idx="212">
                  <c:v>1158</c:v>
                </c:pt>
                <c:pt idx="213">
                  <c:v>1222</c:v>
                </c:pt>
                <c:pt idx="214">
                  <c:v>1267</c:v>
                </c:pt>
                <c:pt idx="215">
                  <c:v>1248</c:v>
                </c:pt>
                <c:pt idx="216">
                  <c:v>1236</c:v>
                </c:pt>
                <c:pt idx="217">
                  <c:v>1270</c:v>
                </c:pt>
                <c:pt idx="218">
                  <c:v>1212</c:v>
                </c:pt>
                <c:pt idx="219">
                  <c:v>1265</c:v>
                </c:pt>
                <c:pt idx="220">
                  <c:v>1289</c:v>
                </c:pt>
                <c:pt idx="221">
                  <c:v>1311</c:v>
                </c:pt>
                <c:pt idx="222">
                  <c:v>1309</c:v>
                </c:pt>
                <c:pt idx="223">
                  <c:v>1359</c:v>
                </c:pt>
                <c:pt idx="224">
                  <c:v>1373</c:v>
                </c:pt>
                <c:pt idx="225">
                  <c:v>1391</c:v>
                </c:pt>
                <c:pt idx="226">
                  <c:v>1410</c:v>
                </c:pt>
                <c:pt idx="227">
                  <c:v>1448</c:v>
                </c:pt>
                <c:pt idx="228">
                  <c:v>1420</c:v>
                </c:pt>
                <c:pt idx="229">
                  <c:v>1438</c:v>
                </c:pt>
                <c:pt idx="230">
                  <c:v>1499</c:v>
                </c:pt>
                <c:pt idx="231">
                  <c:v>1531</c:v>
                </c:pt>
                <c:pt idx="232">
                  <c:v>1496</c:v>
                </c:pt>
                <c:pt idx="233">
                  <c:v>1513</c:v>
                </c:pt>
                <c:pt idx="234">
                  <c:v>1550</c:v>
                </c:pt>
                <c:pt idx="235">
                  <c:v>1557</c:v>
                </c:pt>
                <c:pt idx="236">
                  <c:v>1515</c:v>
                </c:pt>
                <c:pt idx="237">
                  <c:v>1494</c:v>
                </c:pt>
                <c:pt idx="238">
                  <c:v>1523</c:v>
                </c:pt>
                <c:pt idx="239">
                  <c:v>1559</c:v>
                </c:pt>
                <c:pt idx="240">
                  <c:v>1547</c:v>
                </c:pt>
                <c:pt idx="241">
                  <c:v>1565</c:v>
                </c:pt>
                <c:pt idx="242">
                  <c:v>1596</c:v>
                </c:pt>
                <c:pt idx="243">
                  <c:v>1613</c:v>
                </c:pt>
                <c:pt idx="244">
                  <c:v>1586</c:v>
                </c:pt>
                <c:pt idx="245">
                  <c:v>1557</c:v>
                </c:pt>
                <c:pt idx="246">
                  <c:v>1546</c:v>
                </c:pt>
                <c:pt idx="247">
                  <c:v>1574</c:v>
                </c:pt>
                <c:pt idx="248">
                  <c:v>1593</c:v>
                </c:pt>
                <c:pt idx="249">
                  <c:v>1586</c:v>
                </c:pt>
                <c:pt idx="250">
                  <c:v>1588</c:v>
                </c:pt>
                <c:pt idx="251">
                  <c:v>1586</c:v>
                </c:pt>
                <c:pt idx="252">
                  <c:v>1586</c:v>
                </c:pt>
                <c:pt idx="253">
                  <c:v>1602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Sheet1!$A$2:$A$255</c:f>
              <c:numCache>
                <c:formatCode>m/d/yyyy</c:formatCode>
                <c:ptCount val="25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</c:numCache>
            </c:numRef>
          </c:cat>
          <c:val>
            <c:numRef>
              <c:f>Sheet1!$C$2:$C$255</c:f>
              <c:numCache>
                <c:formatCode>#,##0</c:formatCode>
                <c:ptCount val="25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13.05.2021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13.05.2021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13.05.2021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chart" Target="../charts/chart4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chart" Target="../charts/chart3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chart" Target="../charts/chart2.xml"/><Relationship Id="rId5" Type="http://schemas.openxmlformats.org/officeDocument/2006/relationships/tags" Target="../tags/tag7.xml"/><Relationship Id="rId10" Type="http://schemas.openxmlformats.org/officeDocument/2006/relationships/chart" Target="../charts/chart1.xml"/><Relationship Id="rId4" Type="http://schemas.openxmlformats.org/officeDocument/2006/relationships/tags" Target="../tags/tag6.xml"/><Relationship Id="rId9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423862" y="4111207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  <a:p>
            <a:r>
              <a:rPr lang="cs-CZ" sz="3600" b="1" i="1" dirty="0"/>
              <a:t>- aktualizace 13.05. 2021 -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124158" y="894503"/>
            <a:ext cx="436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JIP lůžka 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243253" y="891399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887556553"/>
              </p:ext>
            </p:extLst>
          </p:nvPr>
        </p:nvGraphicFramePr>
        <p:xfrm>
          <a:off x="6076079" y="992463"/>
          <a:ext cx="5883645" cy="3048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6806817" y="3984267"/>
            <a:ext cx="504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682128679"/>
              </p:ext>
            </p:extLst>
          </p:nvPr>
        </p:nvGraphicFramePr>
        <p:xfrm>
          <a:off x="6095999" y="3984266"/>
          <a:ext cx="5916818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045349"/>
              </p:ext>
            </p:extLst>
          </p:nvPr>
        </p:nvGraphicFramePr>
        <p:xfrm>
          <a:off x="409660" y="3984266"/>
          <a:ext cx="5832749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467007675"/>
              </p:ext>
            </p:extLst>
          </p:nvPr>
        </p:nvGraphicFramePr>
        <p:xfrm>
          <a:off x="390497" y="1022379"/>
          <a:ext cx="5883645" cy="2961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61679077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1 602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6 553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6 285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6 296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46930322"/>
              </p:ext>
            </p:extLst>
          </p:nvPr>
        </p:nvGraphicFramePr>
        <p:xfrm>
          <a:off x="199580" y="1147680"/>
          <a:ext cx="11792839" cy="5326545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5577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SHAPECONDITIONMETACTIONDELETE" val="False"/>
  <p:tag name="SLIDEFAB_EXPORTMOD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6183</TotalTime>
  <Words>1039</Words>
  <Application>Microsoft Office PowerPoint</Application>
  <PresentationFormat>Širokoúhlá obrazovka</PresentationFormat>
  <Paragraphs>453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Talábová Adriana Bc.</cp:lastModifiedBy>
  <cp:revision>669</cp:revision>
  <dcterms:created xsi:type="dcterms:W3CDTF">2020-08-08T14:25:07Z</dcterms:created>
  <dcterms:modified xsi:type="dcterms:W3CDTF">2021-05-13T03:25:00Z</dcterms:modified>
</cp:coreProperties>
</file>