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0396322045253803"/>
          <c:y val="0.10707459128379905"/>
          <c:w val="0.80223115106845333"/>
          <c:h val="0.70185367114891795"/>
        </c:manualLayout>
      </c:layout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List1!$C$5:$C$57</c:f>
              <c:numCache>
                <c:formatCode>m/d/yyyy</c:formatCode>
                <c:ptCount val="5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44324</c:v>
                </c:pt>
              </c:numCache>
            </c:numRef>
          </c:cat>
          <c:val>
            <c:numRef>
              <c:f>List1!$D$5:$D$57</c:f>
              <c:numCache>
                <c:formatCode>#,##0</c:formatCode>
                <c:ptCount val="53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9-42F4-8757-E5F1F3D7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List1!$C$5:$C$57</c:f>
              <c:numCache>
                <c:formatCode>m/d/yyyy</c:formatCode>
                <c:ptCount val="5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44324</c:v>
                </c:pt>
              </c:numCache>
            </c:numRef>
          </c:cat>
          <c:val>
            <c:numRef>
              <c:f>List1!$E$5:$E$57</c:f>
              <c:numCache>
                <c:formatCode>#,##0</c:formatCode>
                <c:ptCount val="53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09-42F4-8757-E5F1F3D7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ax val="2000"/>
          <c:min val="4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07.05.2021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7.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7.5.2021 </a:t>
            </a:r>
            <a:r>
              <a:rPr lang="cs-CZ" b="1" dirty="0" smtClean="0"/>
              <a:t>00:16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470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41721"/>
              </p:ext>
            </p:extLst>
          </p:nvPr>
        </p:nvGraphicFramePr>
        <p:xfrm>
          <a:off x="332818" y="1028699"/>
          <a:ext cx="8729902" cy="5271618"/>
        </p:xfrm>
        <a:graphic>
          <a:graphicData uri="http://schemas.openxmlformats.org/drawingml/2006/table">
            <a:tbl>
              <a:tblPr/>
              <a:tblGrid>
                <a:gridCol w="1908246">
                  <a:extLst>
                    <a:ext uri="{9D8B030D-6E8A-4147-A177-3AD203B41FA5}">
                      <a16:colId xmlns:a16="http://schemas.microsoft.com/office/drawing/2014/main" val="3593097227"/>
                    </a:ext>
                  </a:extLst>
                </a:gridCol>
                <a:gridCol w="1168315">
                  <a:extLst>
                    <a:ext uri="{9D8B030D-6E8A-4147-A177-3AD203B41FA5}">
                      <a16:colId xmlns:a16="http://schemas.microsoft.com/office/drawing/2014/main" val="1078978260"/>
                    </a:ext>
                  </a:extLst>
                </a:gridCol>
                <a:gridCol w="1080690">
                  <a:extLst>
                    <a:ext uri="{9D8B030D-6E8A-4147-A177-3AD203B41FA5}">
                      <a16:colId xmlns:a16="http://schemas.microsoft.com/office/drawing/2014/main" val="3853767852"/>
                    </a:ext>
                  </a:extLst>
                </a:gridCol>
                <a:gridCol w="1077445">
                  <a:extLst>
                    <a:ext uri="{9D8B030D-6E8A-4147-A177-3AD203B41FA5}">
                      <a16:colId xmlns:a16="http://schemas.microsoft.com/office/drawing/2014/main" val="10379913"/>
                    </a:ext>
                  </a:extLst>
                </a:gridCol>
                <a:gridCol w="1116389">
                  <a:extLst>
                    <a:ext uri="{9D8B030D-6E8A-4147-A177-3AD203B41FA5}">
                      <a16:colId xmlns:a16="http://schemas.microsoft.com/office/drawing/2014/main" val="246047051"/>
                    </a:ext>
                  </a:extLst>
                </a:gridCol>
                <a:gridCol w="1119635">
                  <a:extLst>
                    <a:ext uri="{9D8B030D-6E8A-4147-A177-3AD203B41FA5}">
                      <a16:colId xmlns:a16="http://schemas.microsoft.com/office/drawing/2014/main" val="3721300400"/>
                    </a:ext>
                  </a:extLst>
                </a:gridCol>
                <a:gridCol w="1259182">
                  <a:extLst>
                    <a:ext uri="{9D8B030D-6E8A-4147-A177-3AD203B41FA5}">
                      <a16:colId xmlns:a16="http://schemas.microsoft.com/office/drawing/2014/main" val="3775031917"/>
                    </a:ext>
                  </a:extLst>
                </a:gridCol>
              </a:tblGrid>
              <a:tr h="2153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7.5.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47486"/>
                  </a:ext>
                </a:extLst>
              </a:tr>
              <a:tr h="18298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122765"/>
                  </a:ext>
                </a:extLst>
              </a:tr>
              <a:tr h="215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335781"/>
                  </a:ext>
                </a:extLst>
              </a:tr>
              <a:tr h="62293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0570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18888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04553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9048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75242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47200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0786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746065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22531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9287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43704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830380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02390"/>
                  </a:ext>
                </a:extLst>
              </a:tr>
              <a:tr h="19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91185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03135"/>
                  </a:ext>
                </a:extLst>
              </a:tr>
              <a:tr h="2230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031433"/>
                  </a:ext>
                </a:extLst>
              </a:tr>
              <a:tr h="35827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63452"/>
                  </a:ext>
                </a:extLst>
              </a:tr>
              <a:tr h="18298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08788"/>
                  </a:ext>
                </a:extLst>
              </a:tr>
              <a:tr h="35827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13166"/>
                  </a:ext>
                </a:extLst>
              </a:tr>
              <a:tr h="19226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2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smtClean="0"/>
              <a:t>7.5.2021 </a:t>
            </a:r>
            <a:r>
              <a:rPr lang="cs-CZ" b="1" smtClean="0"/>
              <a:t>00:16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1717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89559"/>
              </p:ext>
            </p:extLst>
          </p:nvPr>
        </p:nvGraphicFramePr>
        <p:xfrm>
          <a:off x="332819" y="1014144"/>
          <a:ext cx="8959155" cy="5167335"/>
        </p:xfrm>
        <a:graphic>
          <a:graphicData uri="http://schemas.openxmlformats.org/drawingml/2006/table">
            <a:tbl>
              <a:tblPr/>
              <a:tblGrid>
                <a:gridCol w="2112448">
                  <a:extLst>
                    <a:ext uri="{9D8B030D-6E8A-4147-A177-3AD203B41FA5}">
                      <a16:colId xmlns:a16="http://schemas.microsoft.com/office/drawing/2014/main" val="1938835376"/>
                    </a:ext>
                  </a:extLst>
                </a:gridCol>
                <a:gridCol w="1190596">
                  <a:extLst>
                    <a:ext uri="{9D8B030D-6E8A-4147-A177-3AD203B41FA5}">
                      <a16:colId xmlns:a16="http://schemas.microsoft.com/office/drawing/2014/main" val="1646822432"/>
                    </a:ext>
                  </a:extLst>
                </a:gridCol>
                <a:gridCol w="1181221">
                  <a:extLst>
                    <a:ext uri="{9D8B030D-6E8A-4147-A177-3AD203B41FA5}">
                      <a16:colId xmlns:a16="http://schemas.microsoft.com/office/drawing/2014/main" val="1187364218"/>
                    </a:ext>
                  </a:extLst>
                </a:gridCol>
                <a:gridCol w="1115598">
                  <a:extLst>
                    <a:ext uri="{9D8B030D-6E8A-4147-A177-3AD203B41FA5}">
                      <a16:colId xmlns:a16="http://schemas.microsoft.com/office/drawing/2014/main" val="1614722711"/>
                    </a:ext>
                  </a:extLst>
                </a:gridCol>
                <a:gridCol w="1021850">
                  <a:extLst>
                    <a:ext uri="{9D8B030D-6E8A-4147-A177-3AD203B41FA5}">
                      <a16:colId xmlns:a16="http://schemas.microsoft.com/office/drawing/2014/main" val="1527013339"/>
                    </a:ext>
                  </a:extLst>
                </a:gridCol>
                <a:gridCol w="1087473">
                  <a:extLst>
                    <a:ext uri="{9D8B030D-6E8A-4147-A177-3AD203B41FA5}">
                      <a16:colId xmlns:a16="http://schemas.microsoft.com/office/drawing/2014/main" val="2810786419"/>
                    </a:ext>
                  </a:extLst>
                </a:gridCol>
                <a:gridCol w="1249969">
                  <a:extLst>
                    <a:ext uri="{9D8B030D-6E8A-4147-A177-3AD203B41FA5}">
                      <a16:colId xmlns:a16="http://schemas.microsoft.com/office/drawing/2014/main" val="638358300"/>
                    </a:ext>
                  </a:extLst>
                </a:gridCol>
              </a:tblGrid>
              <a:tr h="22197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7.5.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36416"/>
                  </a:ext>
                </a:extLst>
              </a:tr>
              <a:tr h="18862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74826"/>
                  </a:ext>
                </a:extLst>
              </a:tr>
              <a:tr h="2219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46671"/>
                  </a:ext>
                </a:extLst>
              </a:tr>
              <a:tr h="64212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989425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41139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9392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02763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4842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430467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2859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884927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9019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07482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43257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737266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60729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276374"/>
                  </a:ext>
                </a:extLst>
              </a:tr>
              <a:tr h="2140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3987"/>
                  </a:ext>
                </a:extLst>
              </a:tr>
              <a:tr h="2298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22 650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21563"/>
                  </a:ext>
                </a:extLst>
              </a:tr>
              <a:tr h="269535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24453"/>
                  </a:ext>
                </a:extLst>
              </a:tr>
              <a:tr h="18862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2394"/>
                  </a:ext>
                </a:extLst>
              </a:tr>
              <a:tr h="21404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478650"/>
                  </a:ext>
                </a:extLst>
              </a:tr>
              <a:tr h="19818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8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0831"/>
              </p:ext>
            </p:extLst>
          </p:nvPr>
        </p:nvGraphicFramePr>
        <p:xfrm>
          <a:off x="397626" y="938212"/>
          <a:ext cx="9449263" cy="530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6</a:t>
            </a:r>
            <a:r>
              <a:rPr lang="cs-CZ" sz="1800" b="1" i="1" dirty="0" smtClean="0">
                <a:solidFill>
                  <a:srgbClr val="FF0000"/>
                </a:solidFill>
              </a:rPr>
              <a:t>.5.2021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7</a:t>
            </a:r>
            <a:r>
              <a:rPr lang="cs-CZ" sz="1800" b="1" i="1" dirty="0" smtClean="0">
                <a:solidFill>
                  <a:srgbClr val="FF0000"/>
                </a:solidFill>
              </a:rPr>
              <a:t>.5.2021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16892</TotalTime>
  <Words>443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1229</cp:revision>
  <cp:lastPrinted>2020-10-20T04:21:56Z</cp:lastPrinted>
  <dcterms:created xsi:type="dcterms:W3CDTF">2020-07-15T10:33:32Z</dcterms:created>
  <dcterms:modified xsi:type="dcterms:W3CDTF">2021-05-07T10:39:37Z</dcterms:modified>
</cp:coreProperties>
</file>