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8" r:id="rId6"/>
    <p:sldId id="1295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DC03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List1!$C$5:$C$63</c:f>
              <c:numCache>
                <c:formatCode>m/d/yyyy</c:formatCode>
                <c:ptCount val="59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  <c:pt idx="56">
                  <c:v>44330</c:v>
                </c:pt>
                <c:pt idx="57">
                  <c:v>44331</c:v>
                </c:pt>
                <c:pt idx="58">
                  <c:v>44332</c:v>
                </c:pt>
              </c:numCache>
            </c:numRef>
          </c:cat>
          <c:val>
            <c:numRef>
              <c:f>List1!$D$5:$D$63</c:f>
              <c:numCache>
                <c:formatCode>#,##0</c:formatCode>
                <c:ptCount val="59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  <c:pt idx="46">
                  <c:v>2151</c:v>
                </c:pt>
                <c:pt idx="47">
                  <c:v>1847</c:v>
                </c:pt>
                <c:pt idx="48">
                  <c:v>2020</c:v>
                </c:pt>
                <c:pt idx="49">
                  <c:v>1944</c:v>
                </c:pt>
                <c:pt idx="50">
                  <c:v>1844</c:v>
                </c:pt>
                <c:pt idx="51">
                  <c:v>1717</c:v>
                </c:pt>
                <c:pt idx="52">
                  <c:v>1410</c:v>
                </c:pt>
                <c:pt idx="53">
                  <c:v>1487</c:v>
                </c:pt>
                <c:pt idx="54">
                  <c:v>1400</c:v>
                </c:pt>
                <c:pt idx="55">
                  <c:v>1324</c:v>
                </c:pt>
                <c:pt idx="56">
                  <c:v>1208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BB-4BDC-95D3-435E76E3E7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List1!$E$4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List1!$C$5:$C$63</c:f>
              <c:numCache>
                <c:formatCode>m/d/yyyy</c:formatCode>
                <c:ptCount val="59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44319</c:v>
                </c:pt>
                <c:pt idx="48">
                  <c:v>44320</c:v>
                </c:pt>
                <c:pt idx="49">
                  <c:v>44321</c:v>
                </c:pt>
                <c:pt idx="50">
                  <c:v>44322</c:v>
                </c:pt>
                <c:pt idx="51">
                  <c:v>44323</c:v>
                </c:pt>
                <c:pt idx="52">
                  <c:v>44326</c:v>
                </c:pt>
                <c:pt idx="53">
                  <c:v>44327</c:v>
                </c:pt>
                <c:pt idx="54">
                  <c:v>44328</c:v>
                </c:pt>
                <c:pt idx="55">
                  <c:v>44329</c:v>
                </c:pt>
                <c:pt idx="56">
                  <c:v>44330</c:v>
                </c:pt>
                <c:pt idx="57">
                  <c:v>44331</c:v>
                </c:pt>
                <c:pt idx="58">
                  <c:v>44332</c:v>
                </c:pt>
              </c:numCache>
            </c:numRef>
          </c:cat>
          <c:val>
            <c:numRef>
              <c:f>List1!$E$5:$E$63</c:f>
              <c:numCache>
                <c:formatCode>#,##0</c:formatCode>
                <c:ptCount val="59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  <c:pt idx="46">
                  <c:v>631</c:v>
                </c:pt>
                <c:pt idx="47">
                  <c:v>531</c:v>
                </c:pt>
                <c:pt idx="48">
                  <c:v>544</c:v>
                </c:pt>
                <c:pt idx="49">
                  <c:v>540</c:v>
                </c:pt>
                <c:pt idx="50">
                  <c:v>504</c:v>
                </c:pt>
                <c:pt idx="51">
                  <c:v>470</c:v>
                </c:pt>
                <c:pt idx="52">
                  <c:v>409</c:v>
                </c:pt>
                <c:pt idx="53">
                  <c:v>397</c:v>
                </c:pt>
                <c:pt idx="54">
                  <c:v>396</c:v>
                </c:pt>
                <c:pt idx="55">
                  <c:v>373</c:v>
                </c:pt>
                <c:pt idx="56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BB-4BDC-95D3-435E76E3E7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ax val="7300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  <c:majorUnit val="700"/>
        <c:minorUnit val="200"/>
      </c:valAx>
      <c:valAx>
        <c:axId val="592080960"/>
        <c:scaling>
          <c:orientation val="minMax"/>
          <c:max val="2000"/>
          <c:min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  <c:majorUnit val="150"/>
        <c:minorUnit val="50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14.05.2021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14.05.2021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14. května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54411"/>
              </p:ext>
            </p:extLst>
          </p:nvPr>
        </p:nvGraphicFramePr>
        <p:xfrm>
          <a:off x="438326" y="1011115"/>
          <a:ext cx="9135208" cy="5304098"/>
        </p:xfrm>
        <a:graphic>
          <a:graphicData uri="http://schemas.openxmlformats.org/drawingml/2006/table">
            <a:tbl>
              <a:tblPr/>
              <a:tblGrid>
                <a:gridCol w="1996841">
                  <a:extLst>
                    <a:ext uri="{9D8B030D-6E8A-4147-A177-3AD203B41FA5}">
                      <a16:colId xmlns:a16="http://schemas.microsoft.com/office/drawing/2014/main" val="3856116020"/>
                    </a:ext>
                  </a:extLst>
                </a:gridCol>
                <a:gridCol w="1222556">
                  <a:extLst>
                    <a:ext uri="{9D8B030D-6E8A-4147-A177-3AD203B41FA5}">
                      <a16:colId xmlns:a16="http://schemas.microsoft.com/office/drawing/2014/main" val="1195325074"/>
                    </a:ext>
                  </a:extLst>
                </a:gridCol>
                <a:gridCol w="1130863">
                  <a:extLst>
                    <a:ext uri="{9D8B030D-6E8A-4147-A177-3AD203B41FA5}">
                      <a16:colId xmlns:a16="http://schemas.microsoft.com/office/drawing/2014/main" val="4265330748"/>
                    </a:ext>
                  </a:extLst>
                </a:gridCol>
                <a:gridCol w="1127468">
                  <a:extLst>
                    <a:ext uri="{9D8B030D-6E8A-4147-A177-3AD203B41FA5}">
                      <a16:colId xmlns:a16="http://schemas.microsoft.com/office/drawing/2014/main" val="107785840"/>
                    </a:ext>
                  </a:extLst>
                </a:gridCol>
                <a:gridCol w="1168221">
                  <a:extLst>
                    <a:ext uri="{9D8B030D-6E8A-4147-A177-3AD203B41FA5}">
                      <a16:colId xmlns:a16="http://schemas.microsoft.com/office/drawing/2014/main" val="2104923009"/>
                    </a:ext>
                  </a:extLst>
                </a:gridCol>
                <a:gridCol w="1171616">
                  <a:extLst>
                    <a:ext uri="{9D8B030D-6E8A-4147-A177-3AD203B41FA5}">
                      <a16:colId xmlns:a16="http://schemas.microsoft.com/office/drawing/2014/main" val="3700180443"/>
                    </a:ext>
                  </a:extLst>
                </a:gridCol>
                <a:gridCol w="1317643">
                  <a:extLst>
                    <a:ext uri="{9D8B030D-6E8A-4147-A177-3AD203B41FA5}">
                      <a16:colId xmlns:a16="http://schemas.microsoft.com/office/drawing/2014/main" val="4200523805"/>
                    </a:ext>
                  </a:extLst>
                </a:gridCol>
              </a:tblGrid>
              <a:tr h="212186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14.5. 2021, 12:30 h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877826"/>
                  </a:ext>
                </a:extLst>
              </a:tr>
              <a:tr h="20034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59835"/>
                  </a:ext>
                </a:extLst>
              </a:tr>
              <a:tr h="2121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169835"/>
                  </a:ext>
                </a:extLst>
              </a:tr>
              <a:tr h="61382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CPAPpro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813853"/>
                  </a:ext>
                </a:extLst>
              </a:tr>
              <a:tr h="2003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552740"/>
                  </a:ext>
                </a:extLst>
              </a:tr>
              <a:tr h="2003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11536"/>
                  </a:ext>
                </a:extLst>
              </a:tr>
              <a:tr h="2003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229663"/>
                  </a:ext>
                </a:extLst>
              </a:tr>
              <a:tr h="2003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12743"/>
                  </a:ext>
                </a:extLst>
              </a:tr>
              <a:tr h="2003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198498"/>
                  </a:ext>
                </a:extLst>
              </a:tr>
              <a:tr h="2003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853114"/>
                  </a:ext>
                </a:extLst>
              </a:tr>
              <a:tr h="2003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272423"/>
                  </a:ext>
                </a:extLst>
              </a:tr>
              <a:tr h="2003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019101"/>
                  </a:ext>
                </a:extLst>
              </a:tr>
              <a:tr h="2003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484006"/>
                  </a:ext>
                </a:extLst>
              </a:tr>
              <a:tr h="2003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138833"/>
                  </a:ext>
                </a:extLst>
              </a:tr>
              <a:tr h="2003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705113"/>
                  </a:ext>
                </a:extLst>
              </a:tr>
              <a:tr h="2003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254911"/>
                  </a:ext>
                </a:extLst>
              </a:tr>
              <a:tr h="2003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579063"/>
                  </a:ext>
                </a:extLst>
              </a:tr>
              <a:tr h="20460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25575"/>
                  </a:ext>
                </a:extLst>
              </a:tr>
              <a:tr h="219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3 931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6498" marR="6498" marT="649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6498" marR="6498" marT="6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09175"/>
                  </a:ext>
                </a:extLst>
              </a:tr>
              <a:tr h="363017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889864"/>
                  </a:ext>
                </a:extLst>
              </a:tr>
              <a:tr h="20034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594574"/>
                  </a:ext>
                </a:extLst>
              </a:tr>
              <a:tr h="20034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98" marR="6498" marT="64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409342"/>
                  </a:ext>
                </a:extLst>
              </a:tr>
              <a:tr h="200344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29x</a:t>
                      </a: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8" marR="6498" marT="64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848877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8851703" y="265145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14.5.2021 00:20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370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11053"/>
              </p:ext>
            </p:extLst>
          </p:nvPr>
        </p:nvGraphicFramePr>
        <p:xfrm>
          <a:off x="455911" y="1011118"/>
          <a:ext cx="9417849" cy="5232349"/>
        </p:xfrm>
        <a:graphic>
          <a:graphicData uri="http://schemas.openxmlformats.org/drawingml/2006/table">
            <a:tbl>
              <a:tblPr/>
              <a:tblGrid>
                <a:gridCol w="2220602">
                  <a:extLst>
                    <a:ext uri="{9D8B030D-6E8A-4147-A177-3AD203B41FA5}">
                      <a16:colId xmlns:a16="http://schemas.microsoft.com/office/drawing/2014/main" val="827116068"/>
                    </a:ext>
                  </a:extLst>
                </a:gridCol>
                <a:gridCol w="1251552">
                  <a:extLst>
                    <a:ext uri="{9D8B030D-6E8A-4147-A177-3AD203B41FA5}">
                      <a16:colId xmlns:a16="http://schemas.microsoft.com/office/drawing/2014/main" val="505069862"/>
                    </a:ext>
                  </a:extLst>
                </a:gridCol>
                <a:gridCol w="1241698">
                  <a:extLst>
                    <a:ext uri="{9D8B030D-6E8A-4147-A177-3AD203B41FA5}">
                      <a16:colId xmlns:a16="http://schemas.microsoft.com/office/drawing/2014/main" val="3222168165"/>
                    </a:ext>
                  </a:extLst>
                </a:gridCol>
                <a:gridCol w="1172714">
                  <a:extLst>
                    <a:ext uri="{9D8B030D-6E8A-4147-A177-3AD203B41FA5}">
                      <a16:colId xmlns:a16="http://schemas.microsoft.com/office/drawing/2014/main" val="284212871"/>
                    </a:ext>
                  </a:extLst>
                </a:gridCol>
                <a:gridCol w="1074167">
                  <a:extLst>
                    <a:ext uri="{9D8B030D-6E8A-4147-A177-3AD203B41FA5}">
                      <a16:colId xmlns:a16="http://schemas.microsoft.com/office/drawing/2014/main" val="4198168516"/>
                    </a:ext>
                  </a:extLst>
                </a:gridCol>
                <a:gridCol w="1143150">
                  <a:extLst>
                    <a:ext uri="{9D8B030D-6E8A-4147-A177-3AD203B41FA5}">
                      <a16:colId xmlns:a16="http://schemas.microsoft.com/office/drawing/2014/main" val="3377207580"/>
                    </a:ext>
                  </a:extLst>
                </a:gridCol>
                <a:gridCol w="1313966">
                  <a:extLst>
                    <a:ext uri="{9D8B030D-6E8A-4147-A177-3AD203B41FA5}">
                      <a16:colId xmlns:a16="http://schemas.microsoft.com/office/drawing/2014/main" val="4272648483"/>
                    </a:ext>
                  </a:extLst>
                </a:gridCol>
              </a:tblGrid>
              <a:tr h="40159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14.5. 2021, 12:30 </a:t>
                      </a:r>
                      <a:r>
                        <a:rPr lang="cs-CZ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</a:t>
                      </a:r>
                    </a:p>
                    <a:p>
                      <a:pPr algn="l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656975"/>
                  </a:ext>
                </a:extLst>
              </a:tr>
              <a:tr h="2084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796354"/>
                  </a:ext>
                </a:extLst>
              </a:tr>
              <a:tr h="61264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96377"/>
                  </a:ext>
                </a:extLst>
              </a:tr>
              <a:tr h="208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1 313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456746"/>
                  </a:ext>
                </a:extLst>
              </a:tr>
              <a:tr h="208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2 031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756889"/>
                  </a:ext>
                </a:extLst>
              </a:tr>
              <a:tr h="208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1 762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764782"/>
                  </a:ext>
                </a:extLst>
              </a:tr>
              <a:tr h="208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766822"/>
                  </a:ext>
                </a:extLst>
              </a:tr>
              <a:tr h="208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2 738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213491"/>
                  </a:ext>
                </a:extLst>
              </a:tr>
              <a:tr h="208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40404"/>
                  </a:ext>
                </a:extLst>
              </a:tr>
              <a:tr h="208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1 561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650023"/>
                  </a:ext>
                </a:extLst>
              </a:tr>
              <a:tr h="208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1 694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911243"/>
                  </a:ext>
                </a:extLst>
              </a:tr>
              <a:tr h="208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2 551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025454"/>
                  </a:ext>
                </a:extLst>
              </a:tr>
              <a:tr h="208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1 532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6404"/>
                  </a:ext>
                </a:extLst>
              </a:tr>
              <a:tr h="208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2496"/>
                  </a:ext>
                </a:extLst>
              </a:tr>
              <a:tr h="208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409482"/>
                  </a:ext>
                </a:extLst>
              </a:tr>
              <a:tr h="208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2 850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070052"/>
                  </a:ext>
                </a:extLst>
              </a:tr>
              <a:tr h="208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935232"/>
                  </a:ext>
                </a:extLst>
              </a:tr>
              <a:tr h="21385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22 659</a:t>
                      </a:r>
                    </a:p>
                  </a:txBody>
                  <a:tcPr marL="6272" marR="6272" marT="62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6075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1 732</a:t>
                      </a:r>
                    </a:p>
                  </a:txBody>
                  <a:tcPr marL="6272" marR="6272" marT="62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964788"/>
                  </a:ext>
                </a:extLst>
              </a:tr>
              <a:tr h="250722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026517"/>
                  </a:ext>
                </a:extLst>
              </a:tr>
              <a:tr h="208479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350274"/>
                  </a:ext>
                </a:extLst>
              </a:tr>
              <a:tr h="20847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272" marR="6272" marT="6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026028"/>
                  </a:ext>
                </a:extLst>
              </a:tr>
              <a:tr h="208479">
                <a:tc gridSpan="3">
                  <a:txBody>
                    <a:bodyPr/>
                    <a:lstStyle/>
                    <a:p>
                      <a:pPr algn="r" fontAlgn="b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29x</a:t>
                      </a: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2" marR="6272" marT="6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45642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7999299" y="2488474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14.5.2021 00:20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1208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748520"/>
              </p:ext>
            </p:extLst>
          </p:nvPr>
        </p:nvGraphicFramePr>
        <p:xfrm>
          <a:off x="1903901" y="985227"/>
          <a:ext cx="7609376" cy="5151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13.5. 2021</a:t>
            </a: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14.5. 2021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16951</TotalTime>
  <Words>446</Words>
  <Application>Microsoft Office PowerPoint</Application>
  <PresentationFormat>Širokoúhlá obrazovka</PresentationFormat>
  <Paragraphs>238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1242</cp:revision>
  <cp:lastPrinted>2020-10-20T04:21:56Z</cp:lastPrinted>
  <dcterms:created xsi:type="dcterms:W3CDTF">2020-07-15T10:33:32Z</dcterms:created>
  <dcterms:modified xsi:type="dcterms:W3CDTF">2021-05-14T10:53:02Z</dcterms:modified>
</cp:coreProperties>
</file>