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75" r:id="rId2"/>
    <p:sldMasterId id="2147483682" r:id="rId3"/>
    <p:sldMasterId id="2147483705" r:id="rId4"/>
  </p:sldMasterIdLst>
  <p:notesMasterIdLst>
    <p:notesMasterId r:id="rId21"/>
  </p:notesMasterIdLst>
  <p:sldIdLst>
    <p:sldId id="1402" r:id="rId5"/>
    <p:sldId id="1403" r:id="rId6"/>
    <p:sldId id="1404" r:id="rId7"/>
    <p:sldId id="1405" r:id="rId8"/>
    <p:sldId id="1406" r:id="rId9"/>
    <p:sldId id="1407" r:id="rId10"/>
    <p:sldId id="1408" r:id="rId11"/>
    <p:sldId id="1409" r:id="rId12"/>
    <p:sldId id="1410" r:id="rId13"/>
    <p:sldId id="1411" r:id="rId14"/>
    <p:sldId id="1412" r:id="rId15"/>
    <p:sldId id="1413" r:id="rId16"/>
    <p:sldId id="1414" r:id="rId17"/>
    <p:sldId id="1415" r:id="rId18"/>
    <p:sldId id="1416" r:id="rId19"/>
    <p:sldId id="1417" r:id="rId20"/>
  </p:sldIdLst>
  <p:sldSz cx="12192000" cy="6858000"/>
  <p:notesSz cx="6858000" cy="9144000"/>
  <p:custDataLst>
    <p:tags r:id="rId22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145"/>
    <a:srgbClr val="305983"/>
    <a:srgbClr val="E0D764"/>
    <a:srgbClr val="FF5050"/>
    <a:srgbClr val="00FF00"/>
    <a:srgbClr val="00CD61"/>
    <a:srgbClr val="FA9106"/>
    <a:srgbClr val="E6E6E6"/>
    <a:srgbClr val="BFBFBF"/>
    <a:srgbClr val="E7F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01" autoAdjust="0"/>
  </p:normalViewPr>
  <p:slideViewPr>
    <p:cSldViewPr snapToGrid="0">
      <p:cViewPr varScale="1">
        <p:scale>
          <a:sx n="105" d="100"/>
          <a:sy n="105" d="100"/>
        </p:scale>
        <p:origin x="138" y="162"/>
      </p:cViewPr>
      <p:guideLst>
        <p:guide orient="horz" pos="4224"/>
        <p:guide pos="41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9610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Sheet1!$A$2:$A$228</c:f>
              <c:numCache>
                <c:formatCode>m/d/yyyy</c:formatCode>
                <c:ptCount val="227"/>
                <c:pt idx="0">
                  <c:v>44216</c:v>
                </c:pt>
                <c:pt idx="1">
                  <c:v>44217</c:v>
                </c:pt>
                <c:pt idx="2">
                  <c:v>44218</c:v>
                </c:pt>
                <c:pt idx="3">
                  <c:v>44219</c:v>
                </c:pt>
                <c:pt idx="4">
                  <c:v>44220</c:v>
                </c:pt>
                <c:pt idx="5">
                  <c:v>44221</c:v>
                </c:pt>
                <c:pt idx="6">
                  <c:v>44222</c:v>
                </c:pt>
                <c:pt idx="7">
                  <c:v>44223</c:v>
                </c:pt>
                <c:pt idx="8">
                  <c:v>44224</c:v>
                </c:pt>
                <c:pt idx="9">
                  <c:v>44225</c:v>
                </c:pt>
                <c:pt idx="10">
                  <c:v>44226</c:v>
                </c:pt>
                <c:pt idx="11">
                  <c:v>44227</c:v>
                </c:pt>
                <c:pt idx="12">
                  <c:v>44228</c:v>
                </c:pt>
                <c:pt idx="13">
                  <c:v>44229</c:v>
                </c:pt>
                <c:pt idx="14">
                  <c:v>44230</c:v>
                </c:pt>
                <c:pt idx="15">
                  <c:v>44231</c:v>
                </c:pt>
                <c:pt idx="16">
                  <c:v>44232</c:v>
                </c:pt>
                <c:pt idx="17">
                  <c:v>44233</c:v>
                </c:pt>
                <c:pt idx="18">
                  <c:v>44234</c:v>
                </c:pt>
                <c:pt idx="19">
                  <c:v>44235</c:v>
                </c:pt>
                <c:pt idx="20">
                  <c:v>44236</c:v>
                </c:pt>
                <c:pt idx="21">
                  <c:v>44237</c:v>
                </c:pt>
                <c:pt idx="22">
                  <c:v>44238</c:v>
                </c:pt>
                <c:pt idx="23">
                  <c:v>44239</c:v>
                </c:pt>
                <c:pt idx="24">
                  <c:v>44240</c:v>
                </c:pt>
                <c:pt idx="25">
                  <c:v>44241</c:v>
                </c:pt>
                <c:pt idx="26">
                  <c:v>44242</c:v>
                </c:pt>
                <c:pt idx="27">
                  <c:v>44243</c:v>
                </c:pt>
                <c:pt idx="28">
                  <c:v>44244</c:v>
                </c:pt>
                <c:pt idx="29">
                  <c:v>44245</c:v>
                </c:pt>
                <c:pt idx="30">
                  <c:v>44246</c:v>
                </c:pt>
                <c:pt idx="31">
                  <c:v>44247</c:v>
                </c:pt>
                <c:pt idx="32">
                  <c:v>44248</c:v>
                </c:pt>
                <c:pt idx="33">
                  <c:v>44249</c:v>
                </c:pt>
                <c:pt idx="34">
                  <c:v>44250</c:v>
                </c:pt>
                <c:pt idx="35">
                  <c:v>44251</c:v>
                </c:pt>
                <c:pt idx="36">
                  <c:v>44252</c:v>
                </c:pt>
                <c:pt idx="37">
                  <c:v>44253</c:v>
                </c:pt>
                <c:pt idx="38">
                  <c:v>44254</c:v>
                </c:pt>
                <c:pt idx="39">
                  <c:v>44255</c:v>
                </c:pt>
                <c:pt idx="40">
                  <c:v>44256</c:v>
                </c:pt>
                <c:pt idx="41">
                  <c:v>44257</c:v>
                </c:pt>
                <c:pt idx="42">
                  <c:v>44258</c:v>
                </c:pt>
                <c:pt idx="43">
                  <c:v>44259</c:v>
                </c:pt>
                <c:pt idx="44">
                  <c:v>44260</c:v>
                </c:pt>
                <c:pt idx="45">
                  <c:v>44261</c:v>
                </c:pt>
                <c:pt idx="46">
                  <c:v>44262</c:v>
                </c:pt>
                <c:pt idx="47">
                  <c:v>44263</c:v>
                </c:pt>
                <c:pt idx="48">
                  <c:v>44264</c:v>
                </c:pt>
                <c:pt idx="49">
                  <c:v>44265</c:v>
                </c:pt>
                <c:pt idx="50">
                  <c:v>44266</c:v>
                </c:pt>
                <c:pt idx="51">
                  <c:v>44267</c:v>
                </c:pt>
                <c:pt idx="52">
                  <c:v>44268</c:v>
                </c:pt>
                <c:pt idx="53">
                  <c:v>44269</c:v>
                </c:pt>
                <c:pt idx="54">
                  <c:v>44270</c:v>
                </c:pt>
                <c:pt idx="55">
                  <c:v>44271</c:v>
                </c:pt>
                <c:pt idx="56">
                  <c:v>44272</c:v>
                </c:pt>
                <c:pt idx="57">
                  <c:v>44273</c:v>
                </c:pt>
                <c:pt idx="58">
                  <c:v>44274</c:v>
                </c:pt>
                <c:pt idx="59">
                  <c:v>44275</c:v>
                </c:pt>
                <c:pt idx="60">
                  <c:v>44276</c:v>
                </c:pt>
                <c:pt idx="61">
                  <c:v>44277</c:v>
                </c:pt>
                <c:pt idx="62">
                  <c:v>44278</c:v>
                </c:pt>
                <c:pt idx="63">
                  <c:v>44279</c:v>
                </c:pt>
                <c:pt idx="64">
                  <c:v>44280</c:v>
                </c:pt>
                <c:pt idx="65">
                  <c:v>44281</c:v>
                </c:pt>
                <c:pt idx="66">
                  <c:v>44282</c:v>
                </c:pt>
                <c:pt idx="67">
                  <c:v>44283</c:v>
                </c:pt>
                <c:pt idx="68">
                  <c:v>44284</c:v>
                </c:pt>
                <c:pt idx="69">
                  <c:v>44285</c:v>
                </c:pt>
                <c:pt idx="70">
                  <c:v>44286</c:v>
                </c:pt>
                <c:pt idx="71">
                  <c:v>44287</c:v>
                </c:pt>
                <c:pt idx="72">
                  <c:v>44288</c:v>
                </c:pt>
                <c:pt idx="73">
                  <c:v>44289</c:v>
                </c:pt>
                <c:pt idx="74">
                  <c:v>44290</c:v>
                </c:pt>
                <c:pt idx="75">
                  <c:v>44291</c:v>
                </c:pt>
                <c:pt idx="76">
                  <c:v>44292</c:v>
                </c:pt>
                <c:pt idx="77">
                  <c:v>44293</c:v>
                </c:pt>
                <c:pt idx="78">
                  <c:v>44294</c:v>
                </c:pt>
                <c:pt idx="79">
                  <c:v>44295</c:v>
                </c:pt>
                <c:pt idx="80">
                  <c:v>44296</c:v>
                </c:pt>
                <c:pt idx="81">
                  <c:v>44297</c:v>
                </c:pt>
                <c:pt idx="82">
                  <c:v>44298</c:v>
                </c:pt>
                <c:pt idx="83">
                  <c:v>44299</c:v>
                </c:pt>
                <c:pt idx="84">
                  <c:v>44300</c:v>
                </c:pt>
                <c:pt idx="85">
                  <c:v>44301</c:v>
                </c:pt>
                <c:pt idx="86">
                  <c:v>44302</c:v>
                </c:pt>
                <c:pt idx="87">
                  <c:v>44303</c:v>
                </c:pt>
                <c:pt idx="88">
                  <c:v>44304</c:v>
                </c:pt>
                <c:pt idx="89">
                  <c:v>44305</c:v>
                </c:pt>
                <c:pt idx="90">
                  <c:v>44306</c:v>
                </c:pt>
                <c:pt idx="91">
                  <c:v>44307</c:v>
                </c:pt>
                <c:pt idx="92">
                  <c:v>44308</c:v>
                </c:pt>
                <c:pt idx="93">
                  <c:v>44309</c:v>
                </c:pt>
                <c:pt idx="94">
                  <c:v>44310</c:v>
                </c:pt>
                <c:pt idx="95">
                  <c:v>44311</c:v>
                </c:pt>
                <c:pt idx="96">
                  <c:v>44312</c:v>
                </c:pt>
                <c:pt idx="97">
                  <c:v>44313</c:v>
                </c:pt>
                <c:pt idx="98">
                  <c:v>44314</c:v>
                </c:pt>
                <c:pt idx="99">
                  <c:v>44315</c:v>
                </c:pt>
                <c:pt idx="100">
                  <c:v>44316</c:v>
                </c:pt>
                <c:pt idx="101">
                  <c:v>44317</c:v>
                </c:pt>
                <c:pt idx="102">
                  <c:v>44318</c:v>
                </c:pt>
                <c:pt idx="103">
                  <c:v>44319</c:v>
                </c:pt>
                <c:pt idx="104">
                  <c:v>44320</c:v>
                </c:pt>
                <c:pt idx="105">
                  <c:v>44321</c:v>
                </c:pt>
                <c:pt idx="106">
                  <c:v>44322</c:v>
                </c:pt>
                <c:pt idx="107">
                  <c:v>44323</c:v>
                </c:pt>
                <c:pt idx="108">
                  <c:v>44324</c:v>
                </c:pt>
                <c:pt idx="109">
                  <c:v>44325</c:v>
                </c:pt>
                <c:pt idx="110">
                  <c:v>44326</c:v>
                </c:pt>
                <c:pt idx="111">
                  <c:v>44327</c:v>
                </c:pt>
                <c:pt idx="112">
                  <c:v>44328</c:v>
                </c:pt>
                <c:pt idx="113">
                  <c:v>44329</c:v>
                </c:pt>
                <c:pt idx="114">
                  <c:v>44330</c:v>
                </c:pt>
                <c:pt idx="115">
                  <c:v>44331</c:v>
                </c:pt>
              </c:numCache>
            </c:numRef>
          </c:cat>
          <c:val>
            <c:numRef>
              <c:f>Sheet1!$B$2:$B$228</c:f>
              <c:numCache>
                <c:formatCode>General</c:formatCode>
                <c:ptCount val="227"/>
                <c:pt idx="0">
                  <c:v>8216</c:v>
                </c:pt>
                <c:pt idx="1">
                  <c:v>7534</c:v>
                </c:pt>
                <c:pt idx="2">
                  <c:v>8468</c:v>
                </c:pt>
                <c:pt idx="3">
                  <c:v>4239</c:v>
                </c:pt>
                <c:pt idx="4">
                  <c:v>2394</c:v>
                </c:pt>
                <c:pt idx="5">
                  <c:v>6974</c:v>
                </c:pt>
                <c:pt idx="6">
                  <c:v>9196</c:v>
                </c:pt>
                <c:pt idx="7">
                  <c:v>8504</c:v>
                </c:pt>
                <c:pt idx="8">
                  <c:v>8010</c:v>
                </c:pt>
                <c:pt idx="9">
                  <c:v>8053</c:v>
                </c:pt>
                <c:pt idx="10">
                  <c:v>4055</c:v>
                </c:pt>
                <c:pt idx="11">
                  <c:v>2573</c:v>
                </c:pt>
                <c:pt idx="12">
                  <c:v>7217</c:v>
                </c:pt>
                <c:pt idx="13">
                  <c:v>9149</c:v>
                </c:pt>
                <c:pt idx="14">
                  <c:v>9667</c:v>
                </c:pt>
                <c:pt idx="15">
                  <c:v>8108</c:v>
                </c:pt>
                <c:pt idx="16">
                  <c:v>8623</c:v>
                </c:pt>
                <c:pt idx="17">
                  <c:v>4820</c:v>
                </c:pt>
                <c:pt idx="18">
                  <c:v>2451</c:v>
                </c:pt>
                <c:pt idx="19">
                  <c:v>7777</c:v>
                </c:pt>
                <c:pt idx="20">
                  <c:v>10283</c:v>
                </c:pt>
                <c:pt idx="21">
                  <c:v>9538</c:v>
                </c:pt>
                <c:pt idx="22">
                  <c:v>9018</c:v>
                </c:pt>
                <c:pt idx="23">
                  <c:v>8830</c:v>
                </c:pt>
                <c:pt idx="24">
                  <c:v>5141</c:v>
                </c:pt>
                <c:pt idx="25">
                  <c:v>2880</c:v>
                </c:pt>
                <c:pt idx="26">
                  <c:v>8905</c:v>
                </c:pt>
                <c:pt idx="27">
                  <c:v>12608</c:v>
                </c:pt>
                <c:pt idx="28">
                  <c:v>10939</c:v>
                </c:pt>
                <c:pt idx="29">
                  <c:v>11704</c:v>
                </c:pt>
                <c:pt idx="30">
                  <c:v>11288</c:v>
                </c:pt>
                <c:pt idx="31">
                  <c:v>6775</c:v>
                </c:pt>
                <c:pt idx="32">
                  <c:v>4068</c:v>
                </c:pt>
                <c:pt idx="33">
                  <c:v>11410</c:v>
                </c:pt>
                <c:pt idx="34">
                  <c:v>15840</c:v>
                </c:pt>
                <c:pt idx="35">
                  <c:v>13796</c:v>
                </c:pt>
                <c:pt idx="36">
                  <c:v>14588</c:v>
                </c:pt>
                <c:pt idx="37">
                  <c:v>14775</c:v>
                </c:pt>
                <c:pt idx="38">
                  <c:v>7824</c:v>
                </c:pt>
                <c:pt idx="39">
                  <c:v>4587</c:v>
                </c:pt>
                <c:pt idx="40">
                  <c:v>12325</c:v>
                </c:pt>
                <c:pt idx="41">
                  <c:v>16779</c:v>
                </c:pt>
                <c:pt idx="42">
                  <c:v>15238</c:v>
                </c:pt>
                <c:pt idx="43">
                  <c:v>14649</c:v>
                </c:pt>
                <c:pt idx="44">
                  <c:v>13169</c:v>
                </c:pt>
                <c:pt idx="45">
                  <c:v>9130</c:v>
                </c:pt>
                <c:pt idx="46">
                  <c:v>3983</c:v>
                </c:pt>
                <c:pt idx="47">
                  <c:v>10653</c:v>
                </c:pt>
                <c:pt idx="48">
                  <c:v>15359</c:v>
                </c:pt>
                <c:pt idx="49">
                  <c:v>14536</c:v>
                </c:pt>
                <c:pt idx="50">
                  <c:v>11245</c:v>
                </c:pt>
                <c:pt idx="51">
                  <c:v>14961</c:v>
                </c:pt>
                <c:pt idx="52">
                  <c:v>6956</c:v>
                </c:pt>
                <c:pt idx="53">
                  <c:v>3332</c:v>
                </c:pt>
                <c:pt idx="54">
                  <c:v>10630</c:v>
                </c:pt>
                <c:pt idx="55">
                  <c:v>14028</c:v>
                </c:pt>
                <c:pt idx="56">
                  <c:v>12028</c:v>
                </c:pt>
                <c:pt idx="57">
                  <c:v>10660</c:v>
                </c:pt>
                <c:pt idx="58">
                  <c:v>9710</c:v>
                </c:pt>
                <c:pt idx="59">
                  <c:v>5466</c:v>
                </c:pt>
                <c:pt idx="60">
                  <c:v>2391</c:v>
                </c:pt>
                <c:pt idx="61">
                  <c:v>8240</c:v>
                </c:pt>
                <c:pt idx="62">
                  <c:v>10968</c:v>
                </c:pt>
                <c:pt idx="63">
                  <c:v>8848</c:v>
                </c:pt>
                <c:pt idx="64">
                  <c:v>7926</c:v>
                </c:pt>
                <c:pt idx="65">
                  <c:v>7712</c:v>
                </c:pt>
                <c:pt idx="66">
                  <c:v>3969</c:v>
                </c:pt>
                <c:pt idx="67">
                  <c:v>1744</c:v>
                </c:pt>
                <c:pt idx="68">
                  <c:v>6935</c:v>
                </c:pt>
                <c:pt idx="69">
                  <c:v>8630</c:v>
                </c:pt>
                <c:pt idx="70">
                  <c:v>7262</c:v>
                </c:pt>
                <c:pt idx="71">
                  <c:v>6245</c:v>
                </c:pt>
                <c:pt idx="72">
                  <c:v>3837</c:v>
                </c:pt>
                <c:pt idx="73">
                  <c:v>2160</c:v>
                </c:pt>
                <c:pt idx="74">
                  <c:v>1925</c:v>
                </c:pt>
                <c:pt idx="75">
                  <c:v>1419</c:v>
                </c:pt>
                <c:pt idx="76">
                  <c:v>5582</c:v>
                </c:pt>
                <c:pt idx="77">
                  <c:v>7052</c:v>
                </c:pt>
                <c:pt idx="78">
                  <c:v>5282</c:v>
                </c:pt>
                <c:pt idx="79">
                  <c:v>4818</c:v>
                </c:pt>
                <c:pt idx="80">
                  <c:v>2204</c:v>
                </c:pt>
                <c:pt idx="81">
                  <c:v>985</c:v>
                </c:pt>
                <c:pt idx="82">
                  <c:v>3868</c:v>
                </c:pt>
                <c:pt idx="83">
                  <c:v>5056</c:v>
                </c:pt>
                <c:pt idx="84">
                  <c:v>3715</c:v>
                </c:pt>
                <c:pt idx="85">
                  <c:v>3263</c:v>
                </c:pt>
                <c:pt idx="86">
                  <c:v>3215</c:v>
                </c:pt>
                <c:pt idx="87">
                  <c:v>1541</c:v>
                </c:pt>
                <c:pt idx="88">
                  <c:v>833</c:v>
                </c:pt>
                <c:pt idx="89">
                  <c:v>3341</c:v>
                </c:pt>
                <c:pt idx="90">
                  <c:v>3815</c:v>
                </c:pt>
                <c:pt idx="91">
                  <c:v>2951</c:v>
                </c:pt>
                <c:pt idx="92">
                  <c:v>2628</c:v>
                </c:pt>
                <c:pt idx="93">
                  <c:v>2601</c:v>
                </c:pt>
                <c:pt idx="94">
                  <c:v>1307</c:v>
                </c:pt>
                <c:pt idx="95">
                  <c:v>825</c:v>
                </c:pt>
                <c:pt idx="96">
                  <c:v>2579</c:v>
                </c:pt>
                <c:pt idx="97">
                  <c:v>3238</c:v>
                </c:pt>
                <c:pt idx="98">
                  <c:v>2487</c:v>
                </c:pt>
                <c:pt idx="99">
                  <c:v>2228</c:v>
                </c:pt>
                <c:pt idx="100">
                  <c:v>2167</c:v>
                </c:pt>
                <c:pt idx="101">
                  <c:v>1171</c:v>
                </c:pt>
                <c:pt idx="102">
                  <c:v>508</c:v>
                </c:pt>
                <c:pt idx="103">
                  <c:v>2217</c:v>
                </c:pt>
                <c:pt idx="104">
                  <c:v>2416</c:v>
                </c:pt>
                <c:pt idx="105">
                  <c:v>1872</c:v>
                </c:pt>
                <c:pt idx="106">
                  <c:v>1572</c:v>
                </c:pt>
                <c:pt idx="107">
                  <c:v>1638</c:v>
                </c:pt>
                <c:pt idx="108">
                  <c:v>724</c:v>
                </c:pt>
                <c:pt idx="109">
                  <c:v>384</c:v>
                </c:pt>
                <c:pt idx="110">
                  <c:v>1545</c:v>
                </c:pt>
                <c:pt idx="111">
                  <c:v>1691</c:v>
                </c:pt>
                <c:pt idx="112">
                  <c:v>1266</c:v>
                </c:pt>
                <c:pt idx="113">
                  <c:v>1224</c:v>
                </c:pt>
                <c:pt idx="114">
                  <c:v>1054</c:v>
                </c:pt>
                <c:pt idx="115">
                  <c:v>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F-4BCE-A7C8-6C97C6052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8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65+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Sheet1!$A$2:$A$205</c:f>
              <c:numCache>
                <c:formatCode>m/d/yyyy</c:formatCode>
                <c:ptCount val="204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</c:numCache>
            </c:numRef>
          </c:cat>
          <c:val>
            <c:numRef>
              <c:f>Sheet1!$B$2:$B$205</c:f>
              <c:numCache>
                <c:formatCode>General</c:formatCode>
                <c:ptCount val="204"/>
                <c:pt idx="0">
                  <c:v>1202</c:v>
                </c:pt>
                <c:pt idx="1">
                  <c:v>1438</c:v>
                </c:pt>
                <c:pt idx="2">
                  <c:v>1432</c:v>
                </c:pt>
                <c:pt idx="3">
                  <c:v>1328</c:v>
                </c:pt>
                <c:pt idx="4">
                  <c:v>1412</c:v>
                </c:pt>
                <c:pt idx="5">
                  <c:v>771</c:v>
                </c:pt>
                <c:pt idx="6">
                  <c:v>448</c:v>
                </c:pt>
                <c:pt idx="7">
                  <c:v>1122</c:v>
                </c:pt>
                <c:pt idx="8">
                  <c:v>1466</c:v>
                </c:pt>
                <c:pt idx="9">
                  <c:v>1383</c:v>
                </c:pt>
                <c:pt idx="10">
                  <c:v>1387</c:v>
                </c:pt>
                <c:pt idx="11">
                  <c:v>1328</c:v>
                </c:pt>
                <c:pt idx="12">
                  <c:v>728</c:v>
                </c:pt>
                <c:pt idx="13">
                  <c:v>457</c:v>
                </c:pt>
                <c:pt idx="14">
                  <c:v>1302</c:v>
                </c:pt>
                <c:pt idx="15">
                  <c:v>1761</c:v>
                </c:pt>
                <c:pt idx="16">
                  <c:v>1459</c:v>
                </c:pt>
                <c:pt idx="17">
                  <c:v>1600</c:v>
                </c:pt>
                <c:pt idx="18">
                  <c:v>1717</c:v>
                </c:pt>
                <c:pt idx="19">
                  <c:v>945</c:v>
                </c:pt>
                <c:pt idx="20">
                  <c:v>581</c:v>
                </c:pt>
                <c:pt idx="21">
                  <c:v>1632</c:v>
                </c:pt>
                <c:pt idx="22">
                  <c:v>2109</c:v>
                </c:pt>
                <c:pt idx="23">
                  <c:v>1924</c:v>
                </c:pt>
                <c:pt idx="24">
                  <c:v>2007</c:v>
                </c:pt>
                <c:pt idx="25">
                  <c:v>2093</c:v>
                </c:pt>
                <c:pt idx="26">
                  <c:v>1051</c:v>
                </c:pt>
                <c:pt idx="27">
                  <c:v>657</c:v>
                </c:pt>
                <c:pt idx="28">
                  <c:v>1851</c:v>
                </c:pt>
                <c:pt idx="29">
                  <c:v>2399</c:v>
                </c:pt>
                <c:pt idx="30">
                  <c:v>2168</c:v>
                </c:pt>
                <c:pt idx="31">
                  <c:v>2054</c:v>
                </c:pt>
                <c:pt idx="32">
                  <c:v>1877</c:v>
                </c:pt>
                <c:pt idx="33">
                  <c:v>1311</c:v>
                </c:pt>
                <c:pt idx="34">
                  <c:v>645</c:v>
                </c:pt>
                <c:pt idx="35">
                  <c:v>1543</c:v>
                </c:pt>
                <c:pt idx="36">
                  <c:v>1984</c:v>
                </c:pt>
                <c:pt idx="37">
                  <c:v>2017</c:v>
                </c:pt>
                <c:pt idx="38">
                  <c:v>1628</c:v>
                </c:pt>
                <c:pt idx="39">
                  <c:v>2249</c:v>
                </c:pt>
                <c:pt idx="40">
                  <c:v>980</c:v>
                </c:pt>
                <c:pt idx="41">
                  <c:v>542</c:v>
                </c:pt>
                <c:pt idx="42">
                  <c:v>1624</c:v>
                </c:pt>
                <c:pt idx="43">
                  <c:v>2051</c:v>
                </c:pt>
                <c:pt idx="44">
                  <c:v>1787</c:v>
                </c:pt>
                <c:pt idx="45">
                  <c:v>1586</c:v>
                </c:pt>
                <c:pt idx="46">
                  <c:v>1430</c:v>
                </c:pt>
                <c:pt idx="47">
                  <c:v>843</c:v>
                </c:pt>
                <c:pt idx="48">
                  <c:v>440</c:v>
                </c:pt>
                <c:pt idx="49">
                  <c:v>1211</c:v>
                </c:pt>
                <c:pt idx="50">
                  <c:v>1622</c:v>
                </c:pt>
                <c:pt idx="51">
                  <c:v>1320</c:v>
                </c:pt>
                <c:pt idx="52">
                  <c:v>1288</c:v>
                </c:pt>
                <c:pt idx="53">
                  <c:v>1176</c:v>
                </c:pt>
                <c:pt idx="54">
                  <c:v>641</c:v>
                </c:pt>
                <c:pt idx="55">
                  <c:v>326</c:v>
                </c:pt>
                <c:pt idx="56">
                  <c:v>1117</c:v>
                </c:pt>
                <c:pt idx="57">
                  <c:v>1294</c:v>
                </c:pt>
                <c:pt idx="58">
                  <c:v>1193</c:v>
                </c:pt>
                <c:pt idx="59">
                  <c:v>989</c:v>
                </c:pt>
                <c:pt idx="60">
                  <c:v>550</c:v>
                </c:pt>
                <c:pt idx="61">
                  <c:v>377</c:v>
                </c:pt>
                <c:pt idx="62">
                  <c:v>327</c:v>
                </c:pt>
                <c:pt idx="63">
                  <c:v>290</c:v>
                </c:pt>
                <c:pt idx="64">
                  <c:v>816</c:v>
                </c:pt>
                <c:pt idx="65">
                  <c:v>980</c:v>
                </c:pt>
                <c:pt idx="66">
                  <c:v>782</c:v>
                </c:pt>
                <c:pt idx="67">
                  <c:v>716</c:v>
                </c:pt>
                <c:pt idx="68">
                  <c:v>363</c:v>
                </c:pt>
                <c:pt idx="69">
                  <c:v>202</c:v>
                </c:pt>
                <c:pt idx="70">
                  <c:v>578</c:v>
                </c:pt>
                <c:pt idx="71">
                  <c:v>691</c:v>
                </c:pt>
                <c:pt idx="72">
                  <c:v>581</c:v>
                </c:pt>
                <c:pt idx="73">
                  <c:v>468</c:v>
                </c:pt>
                <c:pt idx="74">
                  <c:v>512</c:v>
                </c:pt>
                <c:pt idx="75">
                  <c:v>245</c:v>
                </c:pt>
                <c:pt idx="76">
                  <c:v>144</c:v>
                </c:pt>
                <c:pt idx="77">
                  <c:v>469</c:v>
                </c:pt>
                <c:pt idx="78">
                  <c:v>490</c:v>
                </c:pt>
                <c:pt idx="79">
                  <c:v>412</c:v>
                </c:pt>
                <c:pt idx="80">
                  <c:v>400</c:v>
                </c:pt>
                <c:pt idx="81">
                  <c:v>335</c:v>
                </c:pt>
                <c:pt idx="82">
                  <c:v>156</c:v>
                </c:pt>
                <c:pt idx="83">
                  <c:v>120</c:v>
                </c:pt>
                <c:pt idx="84">
                  <c:v>371</c:v>
                </c:pt>
                <c:pt idx="85">
                  <c:v>384</c:v>
                </c:pt>
                <c:pt idx="86">
                  <c:v>330</c:v>
                </c:pt>
                <c:pt idx="87">
                  <c:v>302</c:v>
                </c:pt>
                <c:pt idx="88">
                  <c:v>304</c:v>
                </c:pt>
                <c:pt idx="89">
                  <c:v>172</c:v>
                </c:pt>
                <c:pt idx="90">
                  <c:v>86</c:v>
                </c:pt>
                <c:pt idx="91">
                  <c:v>299</c:v>
                </c:pt>
                <c:pt idx="92">
                  <c:v>310</c:v>
                </c:pt>
                <c:pt idx="93">
                  <c:v>251</c:v>
                </c:pt>
                <c:pt idx="94">
                  <c:v>223</c:v>
                </c:pt>
                <c:pt idx="95">
                  <c:v>179</c:v>
                </c:pt>
                <c:pt idx="96">
                  <c:v>92</c:v>
                </c:pt>
                <c:pt idx="97">
                  <c:v>57</c:v>
                </c:pt>
                <c:pt idx="98">
                  <c:v>214</c:v>
                </c:pt>
                <c:pt idx="99">
                  <c:v>184</c:v>
                </c:pt>
                <c:pt idx="100">
                  <c:v>134</c:v>
                </c:pt>
                <c:pt idx="101">
                  <c:v>155</c:v>
                </c:pt>
                <c:pt idx="102">
                  <c:v>133</c:v>
                </c:pt>
                <c:pt idx="10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EA-4BD4-9376-87441B21E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4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75+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Sheet1!$A$2:$A$205</c:f>
              <c:numCache>
                <c:formatCode>m/d/yyyy</c:formatCode>
                <c:ptCount val="204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</c:numCache>
            </c:numRef>
          </c:cat>
          <c:val>
            <c:numRef>
              <c:f>Sheet1!$B$2:$B$205</c:f>
              <c:numCache>
                <c:formatCode>General</c:formatCode>
                <c:ptCount val="204"/>
                <c:pt idx="0">
                  <c:v>522</c:v>
                </c:pt>
                <c:pt idx="1">
                  <c:v>627</c:v>
                </c:pt>
                <c:pt idx="2">
                  <c:v>615</c:v>
                </c:pt>
                <c:pt idx="3">
                  <c:v>605</c:v>
                </c:pt>
                <c:pt idx="4">
                  <c:v>608</c:v>
                </c:pt>
                <c:pt idx="5">
                  <c:v>359</c:v>
                </c:pt>
                <c:pt idx="6">
                  <c:v>210</c:v>
                </c:pt>
                <c:pt idx="7">
                  <c:v>455</c:v>
                </c:pt>
                <c:pt idx="8">
                  <c:v>657</c:v>
                </c:pt>
                <c:pt idx="9">
                  <c:v>553</c:v>
                </c:pt>
                <c:pt idx="10">
                  <c:v>580</c:v>
                </c:pt>
                <c:pt idx="11">
                  <c:v>566</c:v>
                </c:pt>
                <c:pt idx="12">
                  <c:v>293</c:v>
                </c:pt>
                <c:pt idx="13">
                  <c:v>208</c:v>
                </c:pt>
                <c:pt idx="14">
                  <c:v>556</c:v>
                </c:pt>
                <c:pt idx="15">
                  <c:v>719</c:v>
                </c:pt>
                <c:pt idx="16">
                  <c:v>601</c:v>
                </c:pt>
                <c:pt idx="17">
                  <c:v>646</c:v>
                </c:pt>
                <c:pt idx="18">
                  <c:v>741</c:v>
                </c:pt>
                <c:pt idx="19">
                  <c:v>378</c:v>
                </c:pt>
                <c:pt idx="20">
                  <c:v>285</c:v>
                </c:pt>
                <c:pt idx="21">
                  <c:v>697</c:v>
                </c:pt>
                <c:pt idx="22">
                  <c:v>847</c:v>
                </c:pt>
                <c:pt idx="23">
                  <c:v>752</c:v>
                </c:pt>
                <c:pt idx="24">
                  <c:v>807</c:v>
                </c:pt>
                <c:pt idx="25">
                  <c:v>810</c:v>
                </c:pt>
                <c:pt idx="26">
                  <c:v>409</c:v>
                </c:pt>
                <c:pt idx="27">
                  <c:v>283</c:v>
                </c:pt>
                <c:pt idx="28">
                  <c:v>773</c:v>
                </c:pt>
                <c:pt idx="29">
                  <c:v>917</c:v>
                </c:pt>
                <c:pt idx="30">
                  <c:v>853</c:v>
                </c:pt>
                <c:pt idx="31">
                  <c:v>747</c:v>
                </c:pt>
                <c:pt idx="32">
                  <c:v>713</c:v>
                </c:pt>
                <c:pt idx="33">
                  <c:v>532</c:v>
                </c:pt>
                <c:pt idx="34">
                  <c:v>294</c:v>
                </c:pt>
                <c:pt idx="35">
                  <c:v>586</c:v>
                </c:pt>
                <c:pt idx="36">
                  <c:v>737</c:v>
                </c:pt>
                <c:pt idx="37">
                  <c:v>752</c:v>
                </c:pt>
                <c:pt idx="38">
                  <c:v>640</c:v>
                </c:pt>
                <c:pt idx="39">
                  <c:v>854</c:v>
                </c:pt>
                <c:pt idx="40">
                  <c:v>373</c:v>
                </c:pt>
                <c:pt idx="41">
                  <c:v>220</c:v>
                </c:pt>
                <c:pt idx="42">
                  <c:v>663</c:v>
                </c:pt>
                <c:pt idx="43">
                  <c:v>766</c:v>
                </c:pt>
                <c:pt idx="44">
                  <c:v>673</c:v>
                </c:pt>
                <c:pt idx="45">
                  <c:v>601</c:v>
                </c:pt>
                <c:pt idx="46">
                  <c:v>526</c:v>
                </c:pt>
                <c:pt idx="47">
                  <c:v>352</c:v>
                </c:pt>
                <c:pt idx="48">
                  <c:v>193</c:v>
                </c:pt>
                <c:pt idx="49">
                  <c:v>462</c:v>
                </c:pt>
                <c:pt idx="50">
                  <c:v>618</c:v>
                </c:pt>
                <c:pt idx="51">
                  <c:v>486</c:v>
                </c:pt>
                <c:pt idx="52">
                  <c:v>482</c:v>
                </c:pt>
                <c:pt idx="53">
                  <c:v>439</c:v>
                </c:pt>
                <c:pt idx="54">
                  <c:v>267</c:v>
                </c:pt>
                <c:pt idx="55">
                  <c:v>132</c:v>
                </c:pt>
                <c:pt idx="56">
                  <c:v>427</c:v>
                </c:pt>
                <c:pt idx="57">
                  <c:v>468</c:v>
                </c:pt>
                <c:pt idx="58">
                  <c:v>430</c:v>
                </c:pt>
                <c:pt idx="59">
                  <c:v>360</c:v>
                </c:pt>
                <c:pt idx="60">
                  <c:v>216</c:v>
                </c:pt>
                <c:pt idx="61">
                  <c:v>151</c:v>
                </c:pt>
                <c:pt idx="62">
                  <c:v>150</c:v>
                </c:pt>
                <c:pt idx="63">
                  <c:v>129</c:v>
                </c:pt>
                <c:pt idx="64">
                  <c:v>305</c:v>
                </c:pt>
                <c:pt idx="65">
                  <c:v>307</c:v>
                </c:pt>
                <c:pt idx="66">
                  <c:v>278</c:v>
                </c:pt>
                <c:pt idx="67">
                  <c:v>274</c:v>
                </c:pt>
                <c:pt idx="68">
                  <c:v>131</c:v>
                </c:pt>
                <c:pt idx="69">
                  <c:v>81</c:v>
                </c:pt>
                <c:pt idx="70">
                  <c:v>215</c:v>
                </c:pt>
                <c:pt idx="71">
                  <c:v>245</c:v>
                </c:pt>
                <c:pt idx="72">
                  <c:v>233</c:v>
                </c:pt>
                <c:pt idx="73">
                  <c:v>195</c:v>
                </c:pt>
                <c:pt idx="74">
                  <c:v>193</c:v>
                </c:pt>
                <c:pt idx="75">
                  <c:v>89</c:v>
                </c:pt>
                <c:pt idx="76">
                  <c:v>64</c:v>
                </c:pt>
                <c:pt idx="77">
                  <c:v>170</c:v>
                </c:pt>
                <c:pt idx="78">
                  <c:v>169</c:v>
                </c:pt>
                <c:pt idx="79">
                  <c:v>145</c:v>
                </c:pt>
                <c:pt idx="80">
                  <c:v>148</c:v>
                </c:pt>
                <c:pt idx="81">
                  <c:v>100</c:v>
                </c:pt>
                <c:pt idx="82">
                  <c:v>53</c:v>
                </c:pt>
                <c:pt idx="83">
                  <c:v>48</c:v>
                </c:pt>
                <c:pt idx="84">
                  <c:v>137</c:v>
                </c:pt>
                <c:pt idx="85">
                  <c:v>145</c:v>
                </c:pt>
                <c:pt idx="86">
                  <c:v>108</c:v>
                </c:pt>
                <c:pt idx="87">
                  <c:v>91</c:v>
                </c:pt>
                <c:pt idx="88">
                  <c:v>101</c:v>
                </c:pt>
                <c:pt idx="89">
                  <c:v>65</c:v>
                </c:pt>
                <c:pt idx="90">
                  <c:v>38</c:v>
                </c:pt>
                <c:pt idx="91">
                  <c:v>89</c:v>
                </c:pt>
                <c:pt idx="92">
                  <c:v>93</c:v>
                </c:pt>
                <c:pt idx="93">
                  <c:v>84</c:v>
                </c:pt>
                <c:pt idx="94">
                  <c:v>79</c:v>
                </c:pt>
                <c:pt idx="95">
                  <c:v>59</c:v>
                </c:pt>
                <c:pt idx="96">
                  <c:v>32</c:v>
                </c:pt>
                <c:pt idx="97">
                  <c:v>22</c:v>
                </c:pt>
                <c:pt idx="98">
                  <c:v>84</c:v>
                </c:pt>
                <c:pt idx="99">
                  <c:v>59</c:v>
                </c:pt>
                <c:pt idx="100">
                  <c:v>39</c:v>
                </c:pt>
                <c:pt idx="101">
                  <c:v>50</c:v>
                </c:pt>
                <c:pt idx="102">
                  <c:v>45</c:v>
                </c:pt>
                <c:pt idx="10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F-4B56-9C79-478BA9376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25639816114128E-2"/>
          <c:y val="3.7414076378474583E-2"/>
          <c:w val="0.93069323165507978"/>
          <c:h val="0.81046931681231571"/>
        </c:manualLayout>
      </c:layout>
      <c:lineChart>
        <c:grouping val="standard"/>
        <c:varyColors val="0"/>
        <c:ser>
          <c:idx val="0"/>
          <c:order val="0"/>
          <c:tx>
            <c:v>0,0454545454545455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Sheet1!$A$2:$A$494</c:f>
              <c:numCache>
                <c:formatCode>m/d/yyyy</c:formatCode>
                <c:ptCount val="493"/>
                <c:pt idx="0">
                  <c:v>44076</c:v>
                </c:pt>
                <c:pt idx="1">
                  <c:v>44077</c:v>
                </c:pt>
                <c:pt idx="2">
                  <c:v>44078</c:v>
                </c:pt>
                <c:pt idx="3">
                  <c:v>44079</c:v>
                </c:pt>
                <c:pt idx="4">
                  <c:v>44080</c:v>
                </c:pt>
                <c:pt idx="5">
                  <c:v>44081</c:v>
                </c:pt>
                <c:pt idx="6">
                  <c:v>44082</c:v>
                </c:pt>
                <c:pt idx="7">
                  <c:v>44083</c:v>
                </c:pt>
                <c:pt idx="8">
                  <c:v>44084</c:v>
                </c:pt>
                <c:pt idx="9">
                  <c:v>44085</c:v>
                </c:pt>
                <c:pt idx="10">
                  <c:v>44086</c:v>
                </c:pt>
                <c:pt idx="11">
                  <c:v>44087</c:v>
                </c:pt>
                <c:pt idx="12">
                  <c:v>44088</c:v>
                </c:pt>
                <c:pt idx="13">
                  <c:v>44089</c:v>
                </c:pt>
                <c:pt idx="14">
                  <c:v>44090</c:v>
                </c:pt>
                <c:pt idx="15">
                  <c:v>44091</c:v>
                </c:pt>
                <c:pt idx="16">
                  <c:v>44092</c:v>
                </c:pt>
                <c:pt idx="17">
                  <c:v>44093</c:v>
                </c:pt>
                <c:pt idx="18">
                  <c:v>44094</c:v>
                </c:pt>
                <c:pt idx="19">
                  <c:v>44095</c:v>
                </c:pt>
                <c:pt idx="20">
                  <c:v>44096</c:v>
                </c:pt>
                <c:pt idx="21">
                  <c:v>44097</c:v>
                </c:pt>
                <c:pt idx="22">
                  <c:v>44098</c:v>
                </c:pt>
                <c:pt idx="23">
                  <c:v>44099</c:v>
                </c:pt>
                <c:pt idx="24">
                  <c:v>44100</c:v>
                </c:pt>
                <c:pt idx="25">
                  <c:v>44101</c:v>
                </c:pt>
                <c:pt idx="26">
                  <c:v>44102</c:v>
                </c:pt>
                <c:pt idx="27">
                  <c:v>44103</c:v>
                </c:pt>
                <c:pt idx="28">
                  <c:v>44104</c:v>
                </c:pt>
                <c:pt idx="29">
                  <c:v>44105</c:v>
                </c:pt>
                <c:pt idx="30">
                  <c:v>44106</c:v>
                </c:pt>
                <c:pt idx="31">
                  <c:v>44107</c:v>
                </c:pt>
                <c:pt idx="32">
                  <c:v>44108</c:v>
                </c:pt>
                <c:pt idx="33">
                  <c:v>44109</c:v>
                </c:pt>
                <c:pt idx="34">
                  <c:v>44110</c:v>
                </c:pt>
                <c:pt idx="35">
                  <c:v>44111</c:v>
                </c:pt>
                <c:pt idx="36">
                  <c:v>44112</c:v>
                </c:pt>
                <c:pt idx="37">
                  <c:v>44113</c:v>
                </c:pt>
                <c:pt idx="38">
                  <c:v>44114</c:v>
                </c:pt>
                <c:pt idx="39">
                  <c:v>44115</c:v>
                </c:pt>
                <c:pt idx="40">
                  <c:v>44116</c:v>
                </c:pt>
                <c:pt idx="41">
                  <c:v>44117</c:v>
                </c:pt>
                <c:pt idx="42">
                  <c:v>44118</c:v>
                </c:pt>
                <c:pt idx="43">
                  <c:v>44119</c:v>
                </c:pt>
                <c:pt idx="44">
                  <c:v>44120</c:v>
                </c:pt>
                <c:pt idx="45">
                  <c:v>44121</c:v>
                </c:pt>
                <c:pt idx="46">
                  <c:v>44122</c:v>
                </c:pt>
                <c:pt idx="47">
                  <c:v>44123</c:v>
                </c:pt>
                <c:pt idx="48">
                  <c:v>44124</c:v>
                </c:pt>
                <c:pt idx="49">
                  <c:v>44125</c:v>
                </c:pt>
                <c:pt idx="50">
                  <c:v>44126</c:v>
                </c:pt>
                <c:pt idx="51">
                  <c:v>44127</c:v>
                </c:pt>
                <c:pt idx="52">
                  <c:v>44128</c:v>
                </c:pt>
                <c:pt idx="53">
                  <c:v>44129</c:v>
                </c:pt>
                <c:pt idx="54">
                  <c:v>44130</c:v>
                </c:pt>
                <c:pt idx="55">
                  <c:v>44131</c:v>
                </c:pt>
                <c:pt idx="56">
                  <c:v>44132</c:v>
                </c:pt>
                <c:pt idx="57">
                  <c:v>44133</c:v>
                </c:pt>
                <c:pt idx="58">
                  <c:v>44134</c:v>
                </c:pt>
                <c:pt idx="59">
                  <c:v>44135</c:v>
                </c:pt>
                <c:pt idx="60">
                  <c:v>44136</c:v>
                </c:pt>
                <c:pt idx="61">
                  <c:v>44137</c:v>
                </c:pt>
                <c:pt idx="62">
                  <c:v>44138</c:v>
                </c:pt>
                <c:pt idx="63">
                  <c:v>44139</c:v>
                </c:pt>
                <c:pt idx="64">
                  <c:v>44140</c:v>
                </c:pt>
                <c:pt idx="65">
                  <c:v>44141</c:v>
                </c:pt>
                <c:pt idx="66">
                  <c:v>44142</c:v>
                </c:pt>
                <c:pt idx="67">
                  <c:v>44143</c:v>
                </c:pt>
                <c:pt idx="68">
                  <c:v>44144</c:v>
                </c:pt>
                <c:pt idx="69">
                  <c:v>44145</c:v>
                </c:pt>
                <c:pt idx="70">
                  <c:v>44146</c:v>
                </c:pt>
                <c:pt idx="71">
                  <c:v>44147</c:v>
                </c:pt>
                <c:pt idx="72">
                  <c:v>44148</c:v>
                </c:pt>
                <c:pt idx="73">
                  <c:v>44149</c:v>
                </c:pt>
                <c:pt idx="74">
                  <c:v>44150</c:v>
                </c:pt>
                <c:pt idx="75">
                  <c:v>44151</c:v>
                </c:pt>
                <c:pt idx="76">
                  <c:v>44152</c:v>
                </c:pt>
                <c:pt idx="77">
                  <c:v>44153</c:v>
                </c:pt>
                <c:pt idx="78">
                  <c:v>44154</c:v>
                </c:pt>
                <c:pt idx="79">
                  <c:v>44155</c:v>
                </c:pt>
                <c:pt idx="80">
                  <c:v>44156</c:v>
                </c:pt>
                <c:pt idx="81">
                  <c:v>44157</c:v>
                </c:pt>
                <c:pt idx="82">
                  <c:v>44158</c:v>
                </c:pt>
                <c:pt idx="83">
                  <c:v>44159</c:v>
                </c:pt>
                <c:pt idx="84">
                  <c:v>44160</c:v>
                </c:pt>
                <c:pt idx="85">
                  <c:v>44161</c:v>
                </c:pt>
                <c:pt idx="86">
                  <c:v>44162</c:v>
                </c:pt>
                <c:pt idx="87">
                  <c:v>44163</c:v>
                </c:pt>
                <c:pt idx="88">
                  <c:v>44164</c:v>
                </c:pt>
                <c:pt idx="89">
                  <c:v>44165</c:v>
                </c:pt>
                <c:pt idx="90">
                  <c:v>44166</c:v>
                </c:pt>
                <c:pt idx="91">
                  <c:v>44167</c:v>
                </c:pt>
                <c:pt idx="92">
                  <c:v>44168</c:v>
                </c:pt>
                <c:pt idx="93">
                  <c:v>44169</c:v>
                </c:pt>
                <c:pt idx="94">
                  <c:v>44170</c:v>
                </c:pt>
                <c:pt idx="95">
                  <c:v>44171</c:v>
                </c:pt>
                <c:pt idx="96">
                  <c:v>44172</c:v>
                </c:pt>
                <c:pt idx="97">
                  <c:v>44173</c:v>
                </c:pt>
                <c:pt idx="98">
                  <c:v>44174</c:v>
                </c:pt>
                <c:pt idx="99">
                  <c:v>44175</c:v>
                </c:pt>
                <c:pt idx="100">
                  <c:v>44176</c:v>
                </c:pt>
                <c:pt idx="101">
                  <c:v>44177</c:v>
                </c:pt>
                <c:pt idx="102">
                  <c:v>44178</c:v>
                </c:pt>
                <c:pt idx="103">
                  <c:v>44179</c:v>
                </c:pt>
                <c:pt idx="104">
                  <c:v>44180</c:v>
                </c:pt>
                <c:pt idx="105">
                  <c:v>44181</c:v>
                </c:pt>
                <c:pt idx="106">
                  <c:v>44182</c:v>
                </c:pt>
                <c:pt idx="107">
                  <c:v>44183</c:v>
                </c:pt>
                <c:pt idx="108">
                  <c:v>44184</c:v>
                </c:pt>
                <c:pt idx="109">
                  <c:v>44185</c:v>
                </c:pt>
                <c:pt idx="110">
                  <c:v>44186</c:v>
                </c:pt>
                <c:pt idx="111">
                  <c:v>44187</c:v>
                </c:pt>
                <c:pt idx="112">
                  <c:v>44188</c:v>
                </c:pt>
                <c:pt idx="113">
                  <c:v>44189</c:v>
                </c:pt>
                <c:pt idx="114">
                  <c:v>44190</c:v>
                </c:pt>
                <c:pt idx="115">
                  <c:v>44191</c:v>
                </c:pt>
                <c:pt idx="116">
                  <c:v>44192</c:v>
                </c:pt>
                <c:pt idx="117">
                  <c:v>44193</c:v>
                </c:pt>
                <c:pt idx="118">
                  <c:v>44194</c:v>
                </c:pt>
                <c:pt idx="119">
                  <c:v>44195</c:v>
                </c:pt>
                <c:pt idx="120">
                  <c:v>44196</c:v>
                </c:pt>
                <c:pt idx="121">
                  <c:v>44197</c:v>
                </c:pt>
                <c:pt idx="122">
                  <c:v>44198</c:v>
                </c:pt>
                <c:pt idx="123">
                  <c:v>44199</c:v>
                </c:pt>
                <c:pt idx="124">
                  <c:v>44200</c:v>
                </c:pt>
                <c:pt idx="125">
                  <c:v>44201</c:v>
                </c:pt>
                <c:pt idx="126">
                  <c:v>44202</c:v>
                </c:pt>
                <c:pt idx="127">
                  <c:v>44203</c:v>
                </c:pt>
                <c:pt idx="128">
                  <c:v>44204</c:v>
                </c:pt>
                <c:pt idx="129">
                  <c:v>44205</c:v>
                </c:pt>
                <c:pt idx="130">
                  <c:v>44206</c:v>
                </c:pt>
                <c:pt idx="131">
                  <c:v>44207</c:v>
                </c:pt>
                <c:pt idx="132">
                  <c:v>44208</c:v>
                </c:pt>
                <c:pt idx="133">
                  <c:v>44209</c:v>
                </c:pt>
                <c:pt idx="134">
                  <c:v>44210</c:v>
                </c:pt>
                <c:pt idx="135">
                  <c:v>44211</c:v>
                </c:pt>
                <c:pt idx="136">
                  <c:v>44212</c:v>
                </c:pt>
                <c:pt idx="137">
                  <c:v>44213</c:v>
                </c:pt>
                <c:pt idx="138">
                  <c:v>44214</c:v>
                </c:pt>
                <c:pt idx="139">
                  <c:v>44215</c:v>
                </c:pt>
                <c:pt idx="140">
                  <c:v>44216</c:v>
                </c:pt>
                <c:pt idx="141">
                  <c:v>44217</c:v>
                </c:pt>
                <c:pt idx="142">
                  <c:v>44218</c:v>
                </c:pt>
                <c:pt idx="143">
                  <c:v>44219</c:v>
                </c:pt>
                <c:pt idx="144">
                  <c:v>44220</c:v>
                </c:pt>
                <c:pt idx="145">
                  <c:v>44221</c:v>
                </c:pt>
                <c:pt idx="146">
                  <c:v>44222</c:v>
                </c:pt>
                <c:pt idx="147">
                  <c:v>44223</c:v>
                </c:pt>
                <c:pt idx="148">
                  <c:v>44224</c:v>
                </c:pt>
                <c:pt idx="149">
                  <c:v>44225</c:v>
                </c:pt>
                <c:pt idx="150">
                  <c:v>44226</c:v>
                </c:pt>
                <c:pt idx="151">
                  <c:v>44227</c:v>
                </c:pt>
                <c:pt idx="152">
                  <c:v>44228</c:v>
                </c:pt>
                <c:pt idx="153">
                  <c:v>44229</c:v>
                </c:pt>
                <c:pt idx="154">
                  <c:v>44230</c:v>
                </c:pt>
                <c:pt idx="155">
                  <c:v>44231</c:v>
                </c:pt>
                <c:pt idx="156">
                  <c:v>44232</c:v>
                </c:pt>
                <c:pt idx="157">
                  <c:v>44233</c:v>
                </c:pt>
                <c:pt idx="158">
                  <c:v>44234</c:v>
                </c:pt>
                <c:pt idx="159">
                  <c:v>44235</c:v>
                </c:pt>
                <c:pt idx="160">
                  <c:v>44236</c:v>
                </c:pt>
                <c:pt idx="161">
                  <c:v>44237</c:v>
                </c:pt>
                <c:pt idx="162">
                  <c:v>44238</c:v>
                </c:pt>
                <c:pt idx="163">
                  <c:v>44239</c:v>
                </c:pt>
                <c:pt idx="164">
                  <c:v>44240</c:v>
                </c:pt>
                <c:pt idx="165">
                  <c:v>44241</c:v>
                </c:pt>
                <c:pt idx="166">
                  <c:v>44242</c:v>
                </c:pt>
                <c:pt idx="167">
                  <c:v>44243</c:v>
                </c:pt>
                <c:pt idx="168">
                  <c:v>44244</c:v>
                </c:pt>
                <c:pt idx="169">
                  <c:v>44245</c:v>
                </c:pt>
                <c:pt idx="170">
                  <c:v>44246</c:v>
                </c:pt>
                <c:pt idx="171">
                  <c:v>44247</c:v>
                </c:pt>
                <c:pt idx="172">
                  <c:v>44248</c:v>
                </c:pt>
                <c:pt idx="173">
                  <c:v>44249</c:v>
                </c:pt>
                <c:pt idx="174">
                  <c:v>44250</c:v>
                </c:pt>
                <c:pt idx="175">
                  <c:v>44251</c:v>
                </c:pt>
                <c:pt idx="176">
                  <c:v>44252</c:v>
                </c:pt>
                <c:pt idx="177">
                  <c:v>44253</c:v>
                </c:pt>
                <c:pt idx="178">
                  <c:v>44254</c:v>
                </c:pt>
                <c:pt idx="179">
                  <c:v>44255</c:v>
                </c:pt>
                <c:pt idx="180">
                  <c:v>44256</c:v>
                </c:pt>
                <c:pt idx="181">
                  <c:v>44257</c:v>
                </c:pt>
                <c:pt idx="182">
                  <c:v>44258</c:v>
                </c:pt>
                <c:pt idx="183">
                  <c:v>44259</c:v>
                </c:pt>
                <c:pt idx="184">
                  <c:v>44260</c:v>
                </c:pt>
                <c:pt idx="185">
                  <c:v>44261</c:v>
                </c:pt>
                <c:pt idx="186">
                  <c:v>44262</c:v>
                </c:pt>
                <c:pt idx="187">
                  <c:v>44263</c:v>
                </c:pt>
                <c:pt idx="188">
                  <c:v>44264</c:v>
                </c:pt>
                <c:pt idx="189">
                  <c:v>44265</c:v>
                </c:pt>
                <c:pt idx="190">
                  <c:v>44266</c:v>
                </c:pt>
                <c:pt idx="191">
                  <c:v>44267</c:v>
                </c:pt>
                <c:pt idx="192">
                  <c:v>44268</c:v>
                </c:pt>
                <c:pt idx="193">
                  <c:v>44269</c:v>
                </c:pt>
                <c:pt idx="194">
                  <c:v>44270</c:v>
                </c:pt>
                <c:pt idx="195">
                  <c:v>44271</c:v>
                </c:pt>
                <c:pt idx="196">
                  <c:v>44272</c:v>
                </c:pt>
                <c:pt idx="197">
                  <c:v>44273</c:v>
                </c:pt>
                <c:pt idx="198">
                  <c:v>44274</c:v>
                </c:pt>
                <c:pt idx="199">
                  <c:v>44275</c:v>
                </c:pt>
                <c:pt idx="200">
                  <c:v>44276</c:v>
                </c:pt>
                <c:pt idx="201">
                  <c:v>44277</c:v>
                </c:pt>
                <c:pt idx="202">
                  <c:v>44278</c:v>
                </c:pt>
                <c:pt idx="203">
                  <c:v>44279</c:v>
                </c:pt>
                <c:pt idx="204">
                  <c:v>44280</c:v>
                </c:pt>
                <c:pt idx="205">
                  <c:v>44281</c:v>
                </c:pt>
                <c:pt idx="206">
                  <c:v>44282</c:v>
                </c:pt>
                <c:pt idx="207">
                  <c:v>44283</c:v>
                </c:pt>
                <c:pt idx="208">
                  <c:v>44284</c:v>
                </c:pt>
                <c:pt idx="209">
                  <c:v>44285</c:v>
                </c:pt>
                <c:pt idx="210">
                  <c:v>44286</c:v>
                </c:pt>
                <c:pt idx="211">
                  <c:v>44287</c:v>
                </c:pt>
                <c:pt idx="212">
                  <c:v>44288</c:v>
                </c:pt>
                <c:pt idx="213">
                  <c:v>44289</c:v>
                </c:pt>
                <c:pt idx="214">
                  <c:v>44290</c:v>
                </c:pt>
                <c:pt idx="215">
                  <c:v>44291</c:v>
                </c:pt>
                <c:pt idx="216">
                  <c:v>44292</c:v>
                </c:pt>
                <c:pt idx="217">
                  <c:v>44293</c:v>
                </c:pt>
                <c:pt idx="218">
                  <c:v>44294</c:v>
                </c:pt>
                <c:pt idx="219">
                  <c:v>44295</c:v>
                </c:pt>
                <c:pt idx="220">
                  <c:v>44296</c:v>
                </c:pt>
                <c:pt idx="221">
                  <c:v>44297</c:v>
                </c:pt>
                <c:pt idx="222">
                  <c:v>44298</c:v>
                </c:pt>
                <c:pt idx="223">
                  <c:v>44299</c:v>
                </c:pt>
                <c:pt idx="224">
                  <c:v>44300</c:v>
                </c:pt>
                <c:pt idx="225">
                  <c:v>44301</c:v>
                </c:pt>
                <c:pt idx="226">
                  <c:v>44302</c:v>
                </c:pt>
                <c:pt idx="227">
                  <c:v>44303</c:v>
                </c:pt>
                <c:pt idx="228">
                  <c:v>44304</c:v>
                </c:pt>
                <c:pt idx="229">
                  <c:v>44305</c:v>
                </c:pt>
                <c:pt idx="230">
                  <c:v>44306</c:v>
                </c:pt>
                <c:pt idx="231">
                  <c:v>44307</c:v>
                </c:pt>
                <c:pt idx="232">
                  <c:v>44308</c:v>
                </c:pt>
                <c:pt idx="233">
                  <c:v>44309</c:v>
                </c:pt>
                <c:pt idx="234">
                  <c:v>44310</c:v>
                </c:pt>
                <c:pt idx="235">
                  <c:v>44311</c:v>
                </c:pt>
                <c:pt idx="236">
                  <c:v>44312</c:v>
                </c:pt>
                <c:pt idx="237">
                  <c:v>44313</c:v>
                </c:pt>
                <c:pt idx="238">
                  <c:v>44314</c:v>
                </c:pt>
                <c:pt idx="239">
                  <c:v>44315</c:v>
                </c:pt>
                <c:pt idx="240">
                  <c:v>44316</c:v>
                </c:pt>
                <c:pt idx="241">
                  <c:v>44317</c:v>
                </c:pt>
                <c:pt idx="242">
                  <c:v>44318</c:v>
                </c:pt>
                <c:pt idx="243">
                  <c:v>44319</c:v>
                </c:pt>
                <c:pt idx="244">
                  <c:v>44320</c:v>
                </c:pt>
                <c:pt idx="245">
                  <c:v>44321</c:v>
                </c:pt>
                <c:pt idx="246">
                  <c:v>44322</c:v>
                </c:pt>
                <c:pt idx="247">
                  <c:v>44323</c:v>
                </c:pt>
                <c:pt idx="248">
                  <c:v>44324</c:v>
                </c:pt>
                <c:pt idx="249">
                  <c:v>44325</c:v>
                </c:pt>
                <c:pt idx="250">
                  <c:v>44326</c:v>
                </c:pt>
                <c:pt idx="251">
                  <c:v>44327</c:v>
                </c:pt>
                <c:pt idx="252">
                  <c:v>44328</c:v>
                </c:pt>
                <c:pt idx="253">
                  <c:v>44329</c:v>
                </c:pt>
                <c:pt idx="254">
                  <c:v>44330</c:v>
                </c:pt>
                <c:pt idx="255">
                  <c:v>44331</c:v>
                </c:pt>
              </c:numCache>
            </c:numRef>
          </c:cat>
          <c:val>
            <c:numRef>
              <c:f>Sheet1!$B$2:$B$494</c:f>
              <c:numCache>
                <c:formatCode>General</c:formatCode>
                <c:ptCount val="493"/>
                <c:pt idx="0">
                  <c:v>7.8011611030478961E-2</c:v>
                </c:pt>
                <c:pt idx="1">
                  <c:v>7.7085215296597412E-2</c:v>
                </c:pt>
                <c:pt idx="2">
                  <c:v>9.1096596768649021E-2</c:v>
                </c:pt>
                <c:pt idx="3">
                  <c:v>7.7447833065810601E-2</c:v>
                </c:pt>
                <c:pt idx="4">
                  <c:v>0.13078291814946619</c:v>
                </c:pt>
                <c:pt idx="5">
                  <c:v>6.7692307692307691E-2</c:v>
                </c:pt>
                <c:pt idx="6">
                  <c:v>9.5624332977588045E-2</c:v>
                </c:pt>
                <c:pt idx="7">
                  <c:v>9.8462244663759468E-2</c:v>
                </c:pt>
                <c:pt idx="8">
                  <c:v>0.11450532124556563</c:v>
                </c:pt>
                <c:pt idx="9">
                  <c:v>8.6745526235972092E-2</c:v>
                </c:pt>
                <c:pt idx="10">
                  <c:v>0.1556486949895218</c:v>
                </c:pt>
                <c:pt idx="11">
                  <c:v>0.16832669322709162</c:v>
                </c:pt>
                <c:pt idx="12">
                  <c:v>7.4506283662477552E-2</c:v>
                </c:pt>
                <c:pt idx="13">
                  <c:v>8.8262620006193865E-2</c:v>
                </c:pt>
                <c:pt idx="14">
                  <c:v>0.12494929006085193</c:v>
                </c:pt>
                <c:pt idx="15">
                  <c:v>0.18130015118036982</c:v>
                </c:pt>
                <c:pt idx="16">
                  <c:v>0.14150566289140573</c:v>
                </c:pt>
                <c:pt idx="17">
                  <c:v>0.14797217037162735</c:v>
                </c:pt>
                <c:pt idx="18">
                  <c:v>0.11496618641576008</c:v>
                </c:pt>
                <c:pt idx="19">
                  <c:v>9.3715718539413878E-2</c:v>
                </c:pt>
                <c:pt idx="20">
                  <c:v>0.13863171816760853</c:v>
                </c:pt>
                <c:pt idx="21">
                  <c:v>0.13663967611336034</c:v>
                </c:pt>
                <c:pt idx="22">
                  <c:v>0.15400278641088844</c:v>
                </c:pt>
                <c:pt idx="23">
                  <c:v>0.17126025667999159</c:v>
                </c:pt>
                <c:pt idx="24">
                  <c:v>0.15957926371149511</c:v>
                </c:pt>
                <c:pt idx="25">
                  <c:v>0.1513526119402985</c:v>
                </c:pt>
                <c:pt idx="26">
                  <c:v>0.1440723019670388</c:v>
                </c:pt>
                <c:pt idx="27">
                  <c:v>0.1457980823463057</c:v>
                </c:pt>
                <c:pt idx="28">
                  <c:v>0.177497883149873</c:v>
                </c:pt>
                <c:pt idx="29">
                  <c:v>0.20685959271168275</c:v>
                </c:pt>
                <c:pt idx="30">
                  <c:v>0.21117893933613124</c:v>
                </c:pt>
                <c:pt idx="31">
                  <c:v>0.21960507757404796</c:v>
                </c:pt>
                <c:pt idx="32">
                  <c:v>0.26156726397432467</c:v>
                </c:pt>
                <c:pt idx="33">
                  <c:v>0.24251089324618735</c:v>
                </c:pt>
                <c:pt idx="34">
                  <c:v>0.24218535154459619</c:v>
                </c:pt>
                <c:pt idx="35">
                  <c:v>0.27563010899182561</c:v>
                </c:pt>
                <c:pt idx="36">
                  <c:v>0.28436568400132495</c:v>
                </c:pt>
                <c:pt idx="37">
                  <c:v>0.39630723781388477</c:v>
                </c:pt>
                <c:pt idx="38">
                  <c:v>0.32717050491945077</c:v>
                </c:pt>
                <c:pt idx="39">
                  <c:v>0.34138187221396732</c:v>
                </c:pt>
                <c:pt idx="40">
                  <c:v>0.2592852137351086</c:v>
                </c:pt>
                <c:pt idx="41">
                  <c:v>0.32795351839896708</c:v>
                </c:pt>
                <c:pt idx="42">
                  <c:v>0.3482261640798226</c:v>
                </c:pt>
                <c:pt idx="43">
                  <c:v>0.35218552833513328</c:v>
                </c:pt>
                <c:pt idx="44">
                  <c:v>0.35666897712644818</c:v>
                </c:pt>
                <c:pt idx="45">
                  <c:v>0.36503824327658524</c:v>
                </c:pt>
                <c:pt idx="46">
                  <c:v>0.37086765203655647</c:v>
                </c:pt>
                <c:pt idx="47">
                  <c:v>0.34877998769735491</c:v>
                </c:pt>
                <c:pt idx="48">
                  <c:v>0.36391188311394579</c:v>
                </c:pt>
                <c:pt idx="49">
                  <c:v>0.40661518767807736</c:v>
                </c:pt>
                <c:pt idx="50">
                  <c:v>0.3880452342487884</c:v>
                </c:pt>
                <c:pt idx="51">
                  <c:v>0.40463215258855584</c:v>
                </c:pt>
                <c:pt idx="52">
                  <c:v>0.38489177109806327</c:v>
                </c:pt>
                <c:pt idx="53">
                  <c:v>0.41476731085882657</c:v>
                </c:pt>
                <c:pt idx="54">
                  <c:v>0.3627546597312527</c:v>
                </c:pt>
                <c:pt idx="55">
                  <c:v>0.38187643353842793</c:v>
                </c:pt>
                <c:pt idx="56">
                  <c:v>0.39484197443181818</c:v>
                </c:pt>
                <c:pt idx="57">
                  <c:v>0.37366425370561873</c:v>
                </c:pt>
                <c:pt idx="58">
                  <c:v>0.34479034780665824</c:v>
                </c:pt>
                <c:pt idx="59">
                  <c:v>0.38167789823224924</c:v>
                </c:pt>
                <c:pt idx="60">
                  <c:v>0.3862888482632541</c:v>
                </c:pt>
                <c:pt idx="61">
                  <c:v>0.37398278789298051</c:v>
                </c:pt>
                <c:pt idx="62">
                  <c:v>0.34585608344878166</c:v>
                </c:pt>
                <c:pt idx="63">
                  <c:v>0.4147494484714781</c:v>
                </c:pt>
                <c:pt idx="64">
                  <c:v>0.38144670995491958</c:v>
                </c:pt>
                <c:pt idx="65">
                  <c:v>0.34433621933621933</c:v>
                </c:pt>
                <c:pt idx="66">
                  <c:v>0.35779302618680858</c:v>
                </c:pt>
                <c:pt idx="67">
                  <c:v>0.32512533176054259</c:v>
                </c:pt>
                <c:pt idx="68">
                  <c:v>0.25533650577838207</c:v>
                </c:pt>
                <c:pt idx="69">
                  <c:v>0.30494687071025472</c:v>
                </c:pt>
                <c:pt idx="70">
                  <c:v>0.32955960602286877</c:v>
                </c:pt>
                <c:pt idx="71">
                  <c:v>0.32155342274200727</c:v>
                </c:pt>
                <c:pt idx="72">
                  <c:v>0.28597044456810733</c:v>
                </c:pt>
                <c:pt idx="73">
                  <c:v>0.32068425490904712</c:v>
                </c:pt>
                <c:pt idx="74">
                  <c:v>0.27659012932172078</c:v>
                </c:pt>
                <c:pt idx="75">
                  <c:v>0.25347783888709158</c:v>
                </c:pt>
                <c:pt idx="76">
                  <c:v>0.30537787254205162</c:v>
                </c:pt>
                <c:pt idx="77">
                  <c:v>0.27176203598638354</c:v>
                </c:pt>
                <c:pt idx="78">
                  <c:v>0.29913536292959386</c:v>
                </c:pt>
                <c:pt idx="79">
                  <c:v>0.27093446601941745</c:v>
                </c:pt>
                <c:pt idx="80">
                  <c:v>0.27497852848554249</c:v>
                </c:pt>
                <c:pt idx="81">
                  <c:v>0.26315789473684209</c:v>
                </c:pt>
                <c:pt idx="82">
                  <c:v>0.22685556446582911</c:v>
                </c:pt>
                <c:pt idx="83">
                  <c:v>0.29104005065695743</c:v>
                </c:pt>
                <c:pt idx="84">
                  <c:v>0.26809872029250459</c:v>
                </c:pt>
                <c:pt idx="85">
                  <c:v>0.26102425876010782</c:v>
                </c:pt>
                <c:pt idx="86">
                  <c:v>0.24137583215654629</c:v>
                </c:pt>
                <c:pt idx="87">
                  <c:v>0.26276676829268292</c:v>
                </c:pt>
                <c:pt idx="88">
                  <c:v>0.21255411255411255</c:v>
                </c:pt>
                <c:pt idx="89">
                  <c:v>0.19746059544658495</c:v>
                </c:pt>
                <c:pt idx="90">
                  <c:v>0.28683446272991286</c:v>
                </c:pt>
                <c:pt idx="91">
                  <c:v>0.24784563506931434</c:v>
                </c:pt>
                <c:pt idx="92">
                  <c:v>0.2758764173515032</c:v>
                </c:pt>
                <c:pt idx="93">
                  <c:v>0.26618705035971224</c:v>
                </c:pt>
                <c:pt idx="94">
                  <c:v>0.30887747615553923</c:v>
                </c:pt>
                <c:pt idx="95">
                  <c:v>0.19984773505900266</c:v>
                </c:pt>
                <c:pt idx="96">
                  <c:v>0.21709646609360075</c:v>
                </c:pt>
                <c:pt idx="97">
                  <c:v>0.28041714947856317</c:v>
                </c:pt>
                <c:pt idx="98">
                  <c:v>0.31453326794180153</c:v>
                </c:pt>
                <c:pt idx="99">
                  <c:v>0.28166013294699166</c:v>
                </c:pt>
                <c:pt idx="100">
                  <c:v>0.26883297313985799</c:v>
                </c:pt>
                <c:pt idx="101">
                  <c:v>0.30830646399508677</c:v>
                </c:pt>
                <c:pt idx="102">
                  <c:v>0.3030482391240012</c:v>
                </c:pt>
                <c:pt idx="103">
                  <c:v>0.23566214807090718</c:v>
                </c:pt>
                <c:pt idx="104">
                  <c:v>0.30723508915761427</c:v>
                </c:pt>
                <c:pt idx="105">
                  <c:v>0.313041803120786</c:v>
                </c:pt>
                <c:pt idx="106">
                  <c:v>0.29627435492364401</c:v>
                </c:pt>
                <c:pt idx="107">
                  <c:v>0.31881365703670489</c:v>
                </c:pt>
                <c:pt idx="108">
                  <c:v>0.285910290237467</c:v>
                </c:pt>
                <c:pt idx="109">
                  <c:v>0.35922107674684994</c:v>
                </c:pt>
                <c:pt idx="110">
                  <c:v>0.27688522217397599</c:v>
                </c:pt>
                <c:pt idx="111">
                  <c:v>0.32763452914798208</c:v>
                </c:pt>
                <c:pt idx="112">
                  <c:v>0.38721181375257419</c:v>
                </c:pt>
                <c:pt idx="113">
                  <c:v>0.41812688821752264</c:v>
                </c:pt>
                <c:pt idx="114">
                  <c:v>0.35223499361430394</c:v>
                </c:pt>
                <c:pt idx="115">
                  <c:v>0.35845314823996033</c:v>
                </c:pt>
                <c:pt idx="116">
                  <c:v>0.34741983435973667</c:v>
                </c:pt>
                <c:pt idx="117">
                  <c:v>0.40037593984962405</c:v>
                </c:pt>
                <c:pt idx="118">
                  <c:v>0.50282736445282183</c:v>
                </c:pt>
                <c:pt idx="119">
                  <c:v>0.49298715203426124</c:v>
                </c:pt>
                <c:pt idx="120">
                  <c:v>0.50227354745579211</c:v>
                </c:pt>
                <c:pt idx="121">
                  <c:v>0.48355355636772562</c:v>
                </c:pt>
                <c:pt idx="122">
                  <c:v>0.36052463211772234</c:v>
                </c:pt>
                <c:pt idx="123">
                  <c:v>0.41209139955569662</c:v>
                </c:pt>
                <c:pt idx="124">
                  <c:v>0.35489127381019275</c:v>
                </c:pt>
                <c:pt idx="125">
                  <c:v>0.41028062601187265</c:v>
                </c:pt>
                <c:pt idx="126">
                  <c:v>0.47677674777906526</c:v>
                </c:pt>
                <c:pt idx="127">
                  <c:v>0.40240743562395248</c:v>
                </c:pt>
                <c:pt idx="128">
                  <c:v>0.35710960533802305</c:v>
                </c:pt>
                <c:pt idx="129">
                  <c:v>0.44223709781904558</c:v>
                </c:pt>
                <c:pt idx="130">
                  <c:v>0.35162351006987258</c:v>
                </c:pt>
                <c:pt idx="131">
                  <c:v>0.27470517752412182</c:v>
                </c:pt>
                <c:pt idx="132">
                  <c:v>0.30407727865354983</c:v>
                </c:pt>
                <c:pt idx="133">
                  <c:v>0.34165030713697675</c:v>
                </c:pt>
                <c:pt idx="134">
                  <c:v>0.27731764022086602</c:v>
                </c:pt>
                <c:pt idx="135">
                  <c:v>0.30805720265085457</c:v>
                </c:pt>
                <c:pt idx="136">
                  <c:v>0.3119825708061002</c:v>
                </c:pt>
                <c:pt idx="137">
                  <c:v>0.29997012249775917</c:v>
                </c:pt>
                <c:pt idx="138">
                  <c:v>0.26534339023421993</c:v>
                </c:pt>
                <c:pt idx="139">
                  <c:v>0.33003371350692201</c:v>
                </c:pt>
                <c:pt idx="140">
                  <c:v>0.30721918966710232</c:v>
                </c:pt>
                <c:pt idx="141">
                  <c:v>0.32286275209709087</c:v>
                </c:pt>
                <c:pt idx="142">
                  <c:v>0.28429018409372042</c:v>
                </c:pt>
                <c:pt idx="143">
                  <c:v>0.30273504273504276</c:v>
                </c:pt>
                <c:pt idx="144">
                  <c:v>0.27299412915851273</c:v>
                </c:pt>
                <c:pt idx="145">
                  <c:v>0.23741423493428124</c:v>
                </c:pt>
                <c:pt idx="146">
                  <c:v>0.3106454685324932</c:v>
                </c:pt>
                <c:pt idx="147">
                  <c:v>0.29738990959463402</c:v>
                </c:pt>
                <c:pt idx="148">
                  <c:v>0.30740892345476872</c:v>
                </c:pt>
                <c:pt idx="149">
                  <c:v>0.26917702434360519</c:v>
                </c:pt>
                <c:pt idx="150">
                  <c:v>0.28125544899738447</c:v>
                </c:pt>
                <c:pt idx="151">
                  <c:v>0.31586303284416489</c:v>
                </c:pt>
                <c:pt idx="152">
                  <c:v>0.24997918921168732</c:v>
                </c:pt>
                <c:pt idx="153">
                  <c:v>0.30321371955613202</c:v>
                </c:pt>
                <c:pt idx="154">
                  <c:v>0.31321208690113933</c:v>
                </c:pt>
                <c:pt idx="155">
                  <c:v>0.28712871287128711</c:v>
                </c:pt>
                <c:pt idx="156">
                  <c:v>0.28189406810962547</c:v>
                </c:pt>
                <c:pt idx="157">
                  <c:v>0.30864406779661019</c:v>
                </c:pt>
                <c:pt idx="158">
                  <c:v>0.26302988186240445</c:v>
                </c:pt>
                <c:pt idx="159">
                  <c:v>0.27147954982157563</c:v>
                </c:pt>
                <c:pt idx="160">
                  <c:v>0.33567192246492117</c:v>
                </c:pt>
                <c:pt idx="161">
                  <c:v>0.32337652829636138</c:v>
                </c:pt>
                <c:pt idx="162">
                  <c:v>0.31388573590616725</c:v>
                </c:pt>
                <c:pt idx="163">
                  <c:v>0.28867761452031115</c:v>
                </c:pt>
                <c:pt idx="164">
                  <c:v>0.29416123295791347</c:v>
                </c:pt>
                <c:pt idx="165">
                  <c:v>0.27796610169491526</c:v>
                </c:pt>
                <c:pt idx="166">
                  <c:v>0.27163091865641442</c:v>
                </c:pt>
                <c:pt idx="167">
                  <c:v>0.36468867264516952</c:v>
                </c:pt>
                <c:pt idx="168">
                  <c:v>0.33498659517426271</c:v>
                </c:pt>
                <c:pt idx="169">
                  <c:v>0.33718434343434345</c:v>
                </c:pt>
                <c:pt idx="170">
                  <c:v>0.30362688228745532</c:v>
                </c:pt>
                <c:pt idx="171">
                  <c:v>0.34939099493636239</c:v>
                </c:pt>
                <c:pt idx="172">
                  <c:v>0.37101449275362319</c:v>
                </c:pt>
                <c:pt idx="173">
                  <c:v>0.30601019586799033</c:v>
                </c:pt>
                <c:pt idx="174">
                  <c:v>0.38221478321904867</c:v>
                </c:pt>
                <c:pt idx="175">
                  <c:v>0.36435138438645903</c:v>
                </c:pt>
                <c:pt idx="176">
                  <c:v>0.36038855909336209</c:v>
                </c:pt>
                <c:pt idx="177">
                  <c:v>0.34019933554817278</c:v>
                </c:pt>
                <c:pt idx="178">
                  <c:v>0.32960368085328873</c:v>
                </c:pt>
                <c:pt idx="179">
                  <c:v>0.32638093055237222</c:v>
                </c:pt>
                <c:pt idx="180">
                  <c:v>0.31502782931354362</c:v>
                </c:pt>
                <c:pt idx="181">
                  <c:v>0.3689230619494866</c:v>
                </c:pt>
                <c:pt idx="182">
                  <c:v>0.36423023507021246</c:v>
                </c:pt>
                <c:pt idx="183">
                  <c:v>0.36655511399288854</c:v>
                </c:pt>
                <c:pt idx="184">
                  <c:v>0.29959331224582014</c:v>
                </c:pt>
                <c:pt idx="185">
                  <c:v>0.41647649475125514</c:v>
                </c:pt>
                <c:pt idx="186">
                  <c:v>0.31150196713723677</c:v>
                </c:pt>
                <c:pt idx="187">
                  <c:v>0.2972070025390886</c:v>
                </c:pt>
                <c:pt idx="188">
                  <c:v>0.36232045429239507</c:v>
                </c:pt>
                <c:pt idx="189">
                  <c:v>0.35472898836954136</c:v>
                </c:pt>
                <c:pt idx="190">
                  <c:v>0.31292263788076186</c:v>
                </c:pt>
                <c:pt idx="191">
                  <c:v>0.3768690024548092</c:v>
                </c:pt>
                <c:pt idx="192">
                  <c:v>0.3369095904749444</c:v>
                </c:pt>
                <c:pt idx="193">
                  <c:v>0.294029402940294</c:v>
                </c:pt>
                <c:pt idx="194">
                  <c:v>0.28015958885582903</c:v>
                </c:pt>
                <c:pt idx="195">
                  <c:v>0.3550065019505852</c:v>
                </c:pt>
                <c:pt idx="196">
                  <c:v>0.34251867113056916</c:v>
                </c:pt>
                <c:pt idx="197">
                  <c:v>0.32516433266647615</c:v>
                </c:pt>
                <c:pt idx="198">
                  <c:v>0.28238378684807258</c:v>
                </c:pt>
                <c:pt idx="199">
                  <c:v>0.27766435279706003</c:v>
                </c:pt>
                <c:pt idx="200">
                  <c:v>0.24618659098971266</c:v>
                </c:pt>
                <c:pt idx="201">
                  <c:v>0.23005844258410993</c:v>
                </c:pt>
                <c:pt idx="202">
                  <c:v>0.30584551148225469</c:v>
                </c:pt>
                <c:pt idx="203">
                  <c:v>0.30272706439538616</c:v>
                </c:pt>
                <c:pt idx="204">
                  <c:v>0.24785276073619633</c:v>
                </c:pt>
                <c:pt idx="205">
                  <c:v>0.25826580226904378</c:v>
                </c:pt>
                <c:pt idx="206">
                  <c:v>0.2752006263456645</c:v>
                </c:pt>
                <c:pt idx="207">
                  <c:v>0.1193298969072165</c:v>
                </c:pt>
                <c:pt idx="208">
                  <c:v>0.20922428593725612</c:v>
                </c:pt>
                <c:pt idx="209">
                  <c:v>0.26184920519177485</c:v>
                </c:pt>
                <c:pt idx="210">
                  <c:v>0.25103549094453015</c:v>
                </c:pt>
                <c:pt idx="211">
                  <c:v>0.23901549680948039</c:v>
                </c:pt>
                <c:pt idx="212">
                  <c:v>0.25657657657657656</c:v>
                </c:pt>
                <c:pt idx="213">
                  <c:v>0.22318392581143739</c:v>
                </c:pt>
                <c:pt idx="214">
                  <c:v>0.18764845605700711</c:v>
                </c:pt>
                <c:pt idx="215">
                  <c:v>9.8273235144743523E-2</c:v>
                </c:pt>
                <c:pt idx="216">
                  <c:v>0.18035577495957103</c:v>
                </c:pt>
                <c:pt idx="217">
                  <c:v>0.25001944768572537</c:v>
                </c:pt>
                <c:pt idx="218">
                  <c:v>0.24009876543209877</c:v>
                </c:pt>
                <c:pt idx="219">
                  <c:v>0.20365585223466359</c:v>
                </c:pt>
                <c:pt idx="220">
                  <c:v>0.17394905777593705</c:v>
                </c:pt>
                <c:pt idx="221">
                  <c:v>0.12893221089942403</c:v>
                </c:pt>
                <c:pt idx="222">
                  <c:v>0.12248706421240139</c:v>
                </c:pt>
                <c:pt idx="223">
                  <c:v>0.18632893823733518</c:v>
                </c:pt>
                <c:pt idx="224">
                  <c:v>0.1500144801621778</c:v>
                </c:pt>
                <c:pt idx="225">
                  <c:v>0.16296382458997324</c:v>
                </c:pt>
                <c:pt idx="226">
                  <c:v>0.14834285714285714</c:v>
                </c:pt>
                <c:pt idx="227">
                  <c:v>0.13360952874158466</c:v>
                </c:pt>
                <c:pt idx="228">
                  <c:v>0.1068738229755179</c:v>
                </c:pt>
                <c:pt idx="229">
                  <c:v>0.11818837964633706</c:v>
                </c:pt>
                <c:pt idx="230">
                  <c:v>0.15284677111196027</c:v>
                </c:pt>
                <c:pt idx="231">
                  <c:v>0.13649950182663567</c:v>
                </c:pt>
                <c:pt idx="232">
                  <c:v>0.13759060234941264</c:v>
                </c:pt>
                <c:pt idx="233">
                  <c:v>0.12417014998770592</c:v>
                </c:pt>
                <c:pt idx="234">
                  <c:v>0.11568047337278106</c:v>
                </c:pt>
                <c:pt idx="235">
                  <c:v>0.12903225806451613</c:v>
                </c:pt>
                <c:pt idx="236">
                  <c:v>9.8760724499523361E-2</c:v>
                </c:pt>
                <c:pt idx="237">
                  <c:v>0.14653943183064605</c:v>
                </c:pt>
                <c:pt idx="238">
                  <c:v>0.11012762453684644</c:v>
                </c:pt>
                <c:pt idx="239">
                  <c:v>0.10952783480256008</c:v>
                </c:pt>
                <c:pt idx="240">
                  <c:v>9.294587400177462E-2</c:v>
                </c:pt>
                <c:pt idx="241">
                  <c:v>0.1168</c:v>
                </c:pt>
                <c:pt idx="242">
                  <c:v>8.4019769357495888E-2</c:v>
                </c:pt>
                <c:pt idx="243">
                  <c:v>7.1024868123587034E-2</c:v>
                </c:pt>
                <c:pt idx="244">
                  <c:v>0.10925478127060892</c:v>
                </c:pt>
                <c:pt idx="245">
                  <c:v>8.3918459796149494E-2</c:v>
                </c:pt>
                <c:pt idx="246">
                  <c:v>8.1147119341563781E-2</c:v>
                </c:pt>
                <c:pt idx="247">
                  <c:v>7.6357747882411564E-2</c:v>
                </c:pt>
                <c:pt idx="248">
                  <c:v>6.6825145272054937E-2</c:v>
                </c:pt>
                <c:pt idx="249">
                  <c:v>6.2036055143160129E-2</c:v>
                </c:pt>
                <c:pt idx="250">
                  <c:v>5.0459898564428778E-2</c:v>
                </c:pt>
                <c:pt idx="251">
                  <c:v>8.9300963767231914E-2</c:v>
                </c:pt>
                <c:pt idx="252">
                  <c:v>6.0370134014039567E-2</c:v>
                </c:pt>
                <c:pt idx="253">
                  <c:v>6.6503878195920713E-2</c:v>
                </c:pt>
                <c:pt idx="254">
                  <c:v>5.9234423023190833E-2</c:v>
                </c:pt>
                <c:pt idx="255">
                  <c:v>5.7773450178513472E-2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C4-4F8B-BFF0-E6161AC7A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62472"/>
        <c:axId val="414859336"/>
      </c:lineChart>
      <c:dateAx>
        <c:axId val="414862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59336"/>
        <c:crosses val="autoZero"/>
        <c:auto val="1"/>
        <c:lblOffset val="100"/>
        <c:baseTimeUnit val="days"/>
        <c:majorUnit val="3"/>
        <c:majorTimeUnit val="days"/>
      </c:dateAx>
      <c:valAx>
        <c:axId val="414859336"/>
        <c:scaling>
          <c:orientation val="minMax"/>
          <c:max val="0.70000000000000007"/>
        </c:scaling>
        <c:delete val="0"/>
        <c:axPos val="l"/>
        <c:numFmt formatCode="0\ 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62472"/>
        <c:crosses val="autoZero"/>
        <c:crossBetween val="between"/>
        <c:majorUnit val="0.1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25639816114128E-2"/>
          <c:y val="3.7414076378474583E-2"/>
          <c:w val="0.93069323165507978"/>
          <c:h val="0.81046931681231571"/>
        </c:manualLayout>
      </c:layout>
      <c:lineChart>
        <c:grouping val="standard"/>
        <c:varyColors val="0"/>
        <c:ser>
          <c:idx val="0"/>
          <c:order val="0"/>
          <c:tx>
            <c:v>0,0216962524654832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Sheet1!$A$2:$A$494</c:f>
              <c:numCache>
                <c:formatCode>m/d/yyyy</c:formatCode>
                <c:ptCount val="493"/>
                <c:pt idx="0">
                  <c:v>44076</c:v>
                </c:pt>
                <c:pt idx="1">
                  <c:v>44077</c:v>
                </c:pt>
                <c:pt idx="2">
                  <c:v>44078</c:v>
                </c:pt>
                <c:pt idx="3">
                  <c:v>44079</c:v>
                </c:pt>
                <c:pt idx="4">
                  <c:v>44080</c:v>
                </c:pt>
                <c:pt idx="5">
                  <c:v>44081</c:v>
                </c:pt>
                <c:pt idx="6">
                  <c:v>44082</c:v>
                </c:pt>
                <c:pt idx="7">
                  <c:v>44083</c:v>
                </c:pt>
                <c:pt idx="8">
                  <c:v>44084</c:v>
                </c:pt>
                <c:pt idx="9">
                  <c:v>44085</c:v>
                </c:pt>
                <c:pt idx="10">
                  <c:v>44086</c:v>
                </c:pt>
                <c:pt idx="11">
                  <c:v>44087</c:v>
                </c:pt>
                <c:pt idx="12">
                  <c:v>44088</c:v>
                </c:pt>
                <c:pt idx="13">
                  <c:v>44089</c:v>
                </c:pt>
                <c:pt idx="14">
                  <c:v>44090</c:v>
                </c:pt>
                <c:pt idx="15">
                  <c:v>44091</c:v>
                </c:pt>
                <c:pt idx="16">
                  <c:v>44092</c:v>
                </c:pt>
                <c:pt idx="17">
                  <c:v>44093</c:v>
                </c:pt>
                <c:pt idx="18">
                  <c:v>44094</c:v>
                </c:pt>
                <c:pt idx="19">
                  <c:v>44095</c:v>
                </c:pt>
                <c:pt idx="20">
                  <c:v>44096</c:v>
                </c:pt>
                <c:pt idx="21">
                  <c:v>44097</c:v>
                </c:pt>
                <c:pt idx="22">
                  <c:v>44098</c:v>
                </c:pt>
                <c:pt idx="23">
                  <c:v>44099</c:v>
                </c:pt>
                <c:pt idx="24">
                  <c:v>44100</c:v>
                </c:pt>
                <c:pt idx="25">
                  <c:v>44101</c:v>
                </c:pt>
                <c:pt idx="26">
                  <c:v>44102</c:v>
                </c:pt>
                <c:pt idx="27">
                  <c:v>44103</c:v>
                </c:pt>
                <c:pt idx="28">
                  <c:v>44104</c:v>
                </c:pt>
                <c:pt idx="29">
                  <c:v>44105</c:v>
                </c:pt>
                <c:pt idx="30">
                  <c:v>44106</c:v>
                </c:pt>
                <c:pt idx="31">
                  <c:v>44107</c:v>
                </c:pt>
                <c:pt idx="32">
                  <c:v>44108</c:v>
                </c:pt>
                <c:pt idx="33">
                  <c:v>44109</c:v>
                </c:pt>
                <c:pt idx="34">
                  <c:v>44110</c:v>
                </c:pt>
                <c:pt idx="35">
                  <c:v>44111</c:v>
                </c:pt>
                <c:pt idx="36">
                  <c:v>44112</c:v>
                </c:pt>
                <c:pt idx="37">
                  <c:v>44113</c:v>
                </c:pt>
                <c:pt idx="38">
                  <c:v>44114</c:v>
                </c:pt>
                <c:pt idx="39">
                  <c:v>44115</c:v>
                </c:pt>
                <c:pt idx="40">
                  <c:v>44116</c:v>
                </c:pt>
                <c:pt idx="41">
                  <c:v>44117</c:v>
                </c:pt>
                <c:pt idx="42">
                  <c:v>44118</c:v>
                </c:pt>
                <c:pt idx="43">
                  <c:v>44119</c:v>
                </c:pt>
                <c:pt idx="44">
                  <c:v>44120</c:v>
                </c:pt>
                <c:pt idx="45">
                  <c:v>44121</c:v>
                </c:pt>
                <c:pt idx="46">
                  <c:v>44122</c:v>
                </c:pt>
                <c:pt idx="47">
                  <c:v>44123</c:v>
                </c:pt>
                <c:pt idx="48">
                  <c:v>44124</c:v>
                </c:pt>
                <c:pt idx="49">
                  <c:v>44125</c:v>
                </c:pt>
                <c:pt idx="50">
                  <c:v>44126</c:v>
                </c:pt>
                <c:pt idx="51">
                  <c:v>44127</c:v>
                </c:pt>
                <c:pt idx="52">
                  <c:v>44128</c:v>
                </c:pt>
                <c:pt idx="53">
                  <c:v>44129</c:v>
                </c:pt>
                <c:pt idx="54">
                  <c:v>44130</c:v>
                </c:pt>
                <c:pt idx="55">
                  <c:v>44131</c:v>
                </c:pt>
                <c:pt idx="56">
                  <c:v>44132</c:v>
                </c:pt>
                <c:pt idx="57">
                  <c:v>44133</c:v>
                </c:pt>
                <c:pt idx="58">
                  <c:v>44134</c:v>
                </c:pt>
                <c:pt idx="59">
                  <c:v>44135</c:v>
                </c:pt>
                <c:pt idx="60">
                  <c:v>44136</c:v>
                </c:pt>
                <c:pt idx="61">
                  <c:v>44137</c:v>
                </c:pt>
                <c:pt idx="62">
                  <c:v>44138</c:v>
                </c:pt>
                <c:pt idx="63">
                  <c:v>44139</c:v>
                </c:pt>
                <c:pt idx="64">
                  <c:v>44140</c:v>
                </c:pt>
                <c:pt idx="65">
                  <c:v>44141</c:v>
                </c:pt>
                <c:pt idx="66">
                  <c:v>44142</c:v>
                </c:pt>
                <c:pt idx="67">
                  <c:v>44143</c:v>
                </c:pt>
                <c:pt idx="68">
                  <c:v>44144</c:v>
                </c:pt>
                <c:pt idx="69">
                  <c:v>44145</c:v>
                </c:pt>
                <c:pt idx="70">
                  <c:v>44146</c:v>
                </c:pt>
                <c:pt idx="71">
                  <c:v>44147</c:v>
                </c:pt>
                <c:pt idx="72">
                  <c:v>44148</c:v>
                </c:pt>
                <c:pt idx="73">
                  <c:v>44149</c:v>
                </c:pt>
                <c:pt idx="74">
                  <c:v>44150</c:v>
                </c:pt>
                <c:pt idx="75">
                  <c:v>44151</c:v>
                </c:pt>
                <c:pt idx="76">
                  <c:v>44152</c:v>
                </c:pt>
                <c:pt idx="77">
                  <c:v>44153</c:v>
                </c:pt>
                <c:pt idx="78">
                  <c:v>44154</c:v>
                </c:pt>
                <c:pt idx="79">
                  <c:v>44155</c:v>
                </c:pt>
                <c:pt idx="80">
                  <c:v>44156</c:v>
                </c:pt>
                <c:pt idx="81">
                  <c:v>44157</c:v>
                </c:pt>
                <c:pt idx="82">
                  <c:v>44158</c:v>
                </c:pt>
                <c:pt idx="83">
                  <c:v>44159</c:v>
                </c:pt>
                <c:pt idx="84">
                  <c:v>44160</c:v>
                </c:pt>
                <c:pt idx="85">
                  <c:v>44161</c:v>
                </c:pt>
                <c:pt idx="86">
                  <c:v>44162</c:v>
                </c:pt>
                <c:pt idx="87">
                  <c:v>44163</c:v>
                </c:pt>
                <c:pt idx="88">
                  <c:v>44164</c:v>
                </c:pt>
                <c:pt idx="89">
                  <c:v>44165</c:v>
                </c:pt>
                <c:pt idx="90">
                  <c:v>44166</c:v>
                </c:pt>
                <c:pt idx="91">
                  <c:v>44167</c:v>
                </c:pt>
                <c:pt idx="92">
                  <c:v>44168</c:v>
                </c:pt>
                <c:pt idx="93">
                  <c:v>44169</c:v>
                </c:pt>
                <c:pt idx="94">
                  <c:v>44170</c:v>
                </c:pt>
                <c:pt idx="95">
                  <c:v>44171</c:v>
                </c:pt>
                <c:pt idx="96">
                  <c:v>44172</c:v>
                </c:pt>
                <c:pt idx="97">
                  <c:v>44173</c:v>
                </c:pt>
                <c:pt idx="98">
                  <c:v>44174</c:v>
                </c:pt>
                <c:pt idx="99">
                  <c:v>44175</c:v>
                </c:pt>
                <c:pt idx="100">
                  <c:v>44176</c:v>
                </c:pt>
                <c:pt idx="101">
                  <c:v>44177</c:v>
                </c:pt>
                <c:pt idx="102">
                  <c:v>44178</c:v>
                </c:pt>
                <c:pt idx="103">
                  <c:v>44179</c:v>
                </c:pt>
                <c:pt idx="104">
                  <c:v>44180</c:v>
                </c:pt>
                <c:pt idx="105">
                  <c:v>44181</c:v>
                </c:pt>
                <c:pt idx="106">
                  <c:v>44182</c:v>
                </c:pt>
                <c:pt idx="107">
                  <c:v>44183</c:v>
                </c:pt>
                <c:pt idx="108">
                  <c:v>44184</c:v>
                </c:pt>
                <c:pt idx="109">
                  <c:v>44185</c:v>
                </c:pt>
                <c:pt idx="110">
                  <c:v>44186</c:v>
                </c:pt>
                <c:pt idx="111">
                  <c:v>44187</c:v>
                </c:pt>
                <c:pt idx="112">
                  <c:v>44188</c:v>
                </c:pt>
                <c:pt idx="113">
                  <c:v>44189</c:v>
                </c:pt>
                <c:pt idx="114">
                  <c:v>44190</c:v>
                </c:pt>
                <c:pt idx="115">
                  <c:v>44191</c:v>
                </c:pt>
                <c:pt idx="116">
                  <c:v>44192</c:v>
                </c:pt>
                <c:pt idx="117">
                  <c:v>44193</c:v>
                </c:pt>
                <c:pt idx="118">
                  <c:v>44194</c:v>
                </c:pt>
                <c:pt idx="119">
                  <c:v>44195</c:v>
                </c:pt>
                <c:pt idx="120">
                  <c:v>44196</c:v>
                </c:pt>
                <c:pt idx="121">
                  <c:v>44197</c:v>
                </c:pt>
                <c:pt idx="122">
                  <c:v>44198</c:v>
                </c:pt>
                <c:pt idx="123">
                  <c:v>44199</c:v>
                </c:pt>
                <c:pt idx="124">
                  <c:v>44200</c:v>
                </c:pt>
                <c:pt idx="125">
                  <c:v>44201</c:v>
                </c:pt>
                <c:pt idx="126">
                  <c:v>44202</c:v>
                </c:pt>
                <c:pt idx="127">
                  <c:v>44203</c:v>
                </c:pt>
                <c:pt idx="128">
                  <c:v>44204</c:v>
                </c:pt>
                <c:pt idx="129">
                  <c:v>44205</c:v>
                </c:pt>
                <c:pt idx="130">
                  <c:v>44206</c:v>
                </c:pt>
                <c:pt idx="131">
                  <c:v>44207</c:v>
                </c:pt>
                <c:pt idx="132">
                  <c:v>44208</c:v>
                </c:pt>
                <c:pt idx="133">
                  <c:v>44209</c:v>
                </c:pt>
                <c:pt idx="134">
                  <c:v>44210</c:v>
                </c:pt>
                <c:pt idx="135">
                  <c:v>44211</c:v>
                </c:pt>
                <c:pt idx="136">
                  <c:v>44212</c:v>
                </c:pt>
                <c:pt idx="137">
                  <c:v>44213</c:v>
                </c:pt>
                <c:pt idx="138">
                  <c:v>44214</c:v>
                </c:pt>
                <c:pt idx="139">
                  <c:v>44215</c:v>
                </c:pt>
                <c:pt idx="140">
                  <c:v>44216</c:v>
                </c:pt>
                <c:pt idx="141">
                  <c:v>44217</c:v>
                </c:pt>
                <c:pt idx="142">
                  <c:v>44218</c:v>
                </c:pt>
                <c:pt idx="143">
                  <c:v>44219</c:v>
                </c:pt>
                <c:pt idx="144">
                  <c:v>44220</c:v>
                </c:pt>
                <c:pt idx="145">
                  <c:v>44221</c:v>
                </c:pt>
                <c:pt idx="146">
                  <c:v>44222</c:v>
                </c:pt>
                <c:pt idx="147">
                  <c:v>44223</c:v>
                </c:pt>
                <c:pt idx="148">
                  <c:v>44224</c:v>
                </c:pt>
                <c:pt idx="149">
                  <c:v>44225</c:v>
                </c:pt>
                <c:pt idx="150">
                  <c:v>44226</c:v>
                </c:pt>
                <c:pt idx="151">
                  <c:v>44227</c:v>
                </c:pt>
                <c:pt idx="152">
                  <c:v>44228</c:v>
                </c:pt>
                <c:pt idx="153">
                  <c:v>44229</c:v>
                </c:pt>
                <c:pt idx="154">
                  <c:v>44230</c:v>
                </c:pt>
                <c:pt idx="155">
                  <c:v>44231</c:v>
                </c:pt>
                <c:pt idx="156">
                  <c:v>44232</c:v>
                </c:pt>
                <c:pt idx="157">
                  <c:v>44233</c:v>
                </c:pt>
                <c:pt idx="158">
                  <c:v>44234</c:v>
                </c:pt>
                <c:pt idx="159">
                  <c:v>44235</c:v>
                </c:pt>
                <c:pt idx="160">
                  <c:v>44236</c:v>
                </c:pt>
                <c:pt idx="161">
                  <c:v>44237</c:v>
                </c:pt>
                <c:pt idx="162">
                  <c:v>44238</c:v>
                </c:pt>
                <c:pt idx="163">
                  <c:v>44239</c:v>
                </c:pt>
                <c:pt idx="164">
                  <c:v>44240</c:v>
                </c:pt>
                <c:pt idx="165">
                  <c:v>44241</c:v>
                </c:pt>
                <c:pt idx="166">
                  <c:v>44242</c:v>
                </c:pt>
                <c:pt idx="167">
                  <c:v>44243</c:v>
                </c:pt>
                <c:pt idx="168">
                  <c:v>44244</c:v>
                </c:pt>
                <c:pt idx="169">
                  <c:v>44245</c:v>
                </c:pt>
                <c:pt idx="170">
                  <c:v>44246</c:v>
                </c:pt>
                <c:pt idx="171">
                  <c:v>44247</c:v>
                </c:pt>
                <c:pt idx="172">
                  <c:v>44248</c:v>
                </c:pt>
                <c:pt idx="173">
                  <c:v>44249</c:v>
                </c:pt>
                <c:pt idx="174">
                  <c:v>44250</c:v>
                </c:pt>
                <c:pt idx="175">
                  <c:v>44251</c:v>
                </c:pt>
                <c:pt idx="176">
                  <c:v>44252</c:v>
                </c:pt>
                <c:pt idx="177">
                  <c:v>44253</c:v>
                </c:pt>
                <c:pt idx="178">
                  <c:v>44254</c:v>
                </c:pt>
                <c:pt idx="179">
                  <c:v>44255</c:v>
                </c:pt>
                <c:pt idx="180">
                  <c:v>44256</c:v>
                </c:pt>
                <c:pt idx="181">
                  <c:v>44257</c:v>
                </c:pt>
                <c:pt idx="182">
                  <c:v>44258</c:v>
                </c:pt>
                <c:pt idx="183">
                  <c:v>44259</c:v>
                </c:pt>
                <c:pt idx="184">
                  <c:v>44260</c:v>
                </c:pt>
                <c:pt idx="185">
                  <c:v>44261</c:v>
                </c:pt>
                <c:pt idx="186">
                  <c:v>44262</c:v>
                </c:pt>
                <c:pt idx="187">
                  <c:v>44263</c:v>
                </c:pt>
                <c:pt idx="188">
                  <c:v>44264</c:v>
                </c:pt>
                <c:pt idx="189">
                  <c:v>44265</c:v>
                </c:pt>
                <c:pt idx="190">
                  <c:v>44266</c:v>
                </c:pt>
                <c:pt idx="191">
                  <c:v>44267</c:v>
                </c:pt>
                <c:pt idx="192">
                  <c:v>44268</c:v>
                </c:pt>
                <c:pt idx="193">
                  <c:v>44269</c:v>
                </c:pt>
                <c:pt idx="194">
                  <c:v>44270</c:v>
                </c:pt>
                <c:pt idx="195">
                  <c:v>44271</c:v>
                </c:pt>
                <c:pt idx="196">
                  <c:v>44272</c:v>
                </c:pt>
                <c:pt idx="197">
                  <c:v>44273</c:v>
                </c:pt>
                <c:pt idx="198">
                  <c:v>44274</c:v>
                </c:pt>
                <c:pt idx="199">
                  <c:v>44275</c:v>
                </c:pt>
                <c:pt idx="200">
                  <c:v>44276</c:v>
                </c:pt>
                <c:pt idx="201">
                  <c:v>44277</c:v>
                </c:pt>
                <c:pt idx="202">
                  <c:v>44278</c:v>
                </c:pt>
                <c:pt idx="203">
                  <c:v>44279</c:v>
                </c:pt>
                <c:pt idx="204">
                  <c:v>44280</c:v>
                </c:pt>
                <c:pt idx="205">
                  <c:v>44281</c:v>
                </c:pt>
                <c:pt idx="206">
                  <c:v>44282</c:v>
                </c:pt>
                <c:pt idx="207">
                  <c:v>44283</c:v>
                </c:pt>
                <c:pt idx="208">
                  <c:v>44284</c:v>
                </c:pt>
                <c:pt idx="209">
                  <c:v>44285</c:v>
                </c:pt>
                <c:pt idx="210">
                  <c:v>44286</c:v>
                </c:pt>
                <c:pt idx="211">
                  <c:v>44287</c:v>
                </c:pt>
                <c:pt idx="212">
                  <c:v>44288</c:v>
                </c:pt>
                <c:pt idx="213">
                  <c:v>44289</c:v>
                </c:pt>
                <c:pt idx="214">
                  <c:v>44290</c:v>
                </c:pt>
                <c:pt idx="215">
                  <c:v>44291</c:v>
                </c:pt>
                <c:pt idx="216">
                  <c:v>44292</c:v>
                </c:pt>
                <c:pt idx="217">
                  <c:v>44293</c:v>
                </c:pt>
                <c:pt idx="218">
                  <c:v>44294</c:v>
                </c:pt>
                <c:pt idx="219">
                  <c:v>44295</c:v>
                </c:pt>
                <c:pt idx="220">
                  <c:v>44296</c:v>
                </c:pt>
                <c:pt idx="221">
                  <c:v>44297</c:v>
                </c:pt>
                <c:pt idx="222">
                  <c:v>44298</c:v>
                </c:pt>
                <c:pt idx="223">
                  <c:v>44299</c:v>
                </c:pt>
                <c:pt idx="224">
                  <c:v>44300</c:v>
                </c:pt>
                <c:pt idx="225">
                  <c:v>44301</c:v>
                </c:pt>
                <c:pt idx="226">
                  <c:v>44302</c:v>
                </c:pt>
                <c:pt idx="227">
                  <c:v>44303</c:v>
                </c:pt>
                <c:pt idx="228">
                  <c:v>44304</c:v>
                </c:pt>
                <c:pt idx="229">
                  <c:v>44305</c:v>
                </c:pt>
                <c:pt idx="230">
                  <c:v>44306</c:v>
                </c:pt>
                <c:pt idx="231">
                  <c:v>44307</c:v>
                </c:pt>
                <c:pt idx="232">
                  <c:v>44308</c:v>
                </c:pt>
                <c:pt idx="233">
                  <c:v>44309</c:v>
                </c:pt>
                <c:pt idx="234">
                  <c:v>44310</c:v>
                </c:pt>
                <c:pt idx="235">
                  <c:v>44311</c:v>
                </c:pt>
                <c:pt idx="236">
                  <c:v>44312</c:v>
                </c:pt>
                <c:pt idx="237">
                  <c:v>44313</c:v>
                </c:pt>
                <c:pt idx="238">
                  <c:v>44314</c:v>
                </c:pt>
                <c:pt idx="239">
                  <c:v>44315</c:v>
                </c:pt>
                <c:pt idx="240">
                  <c:v>44316</c:v>
                </c:pt>
                <c:pt idx="241">
                  <c:v>44317</c:v>
                </c:pt>
                <c:pt idx="242">
                  <c:v>44318</c:v>
                </c:pt>
                <c:pt idx="243">
                  <c:v>44319</c:v>
                </c:pt>
                <c:pt idx="244">
                  <c:v>44320</c:v>
                </c:pt>
                <c:pt idx="245">
                  <c:v>44321</c:v>
                </c:pt>
                <c:pt idx="246">
                  <c:v>44322</c:v>
                </c:pt>
                <c:pt idx="247">
                  <c:v>44323</c:v>
                </c:pt>
                <c:pt idx="248">
                  <c:v>44324</c:v>
                </c:pt>
                <c:pt idx="249">
                  <c:v>44325</c:v>
                </c:pt>
                <c:pt idx="250">
                  <c:v>44326</c:v>
                </c:pt>
                <c:pt idx="251">
                  <c:v>44327</c:v>
                </c:pt>
                <c:pt idx="252">
                  <c:v>44328</c:v>
                </c:pt>
                <c:pt idx="253">
                  <c:v>44329</c:v>
                </c:pt>
                <c:pt idx="254">
                  <c:v>44330</c:v>
                </c:pt>
                <c:pt idx="255">
                  <c:v>44331</c:v>
                </c:pt>
              </c:numCache>
            </c:numRef>
          </c:cat>
          <c:val>
            <c:numRef>
              <c:f>Sheet1!$B$2:$B$494</c:f>
              <c:numCache>
                <c:formatCode>General</c:formatCode>
                <c:ptCount val="493"/>
                <c:pt idx="0">
                  <c:v>3.5332403533240353E-2</c:v>
                </c:pt>
                <c:pt idx="1">
                  <c:v>3.7019681349578254E-2</c:v>
                </c:pt>
                <c:pt idx="2">
                  <c:v>3.423626787057938E-2</c:v>
                </c:pt>
                <c:pt idx="3">
                  <c:v>4.6101694915254239E-2</c:v>
                </c:pt>
                <c:pt idx="4">
                  <c:v>5.7627118644067797E-2</c:v>
                </c:pt>
                <c:pt idx="5">
                  <c:v>3.1601731601731603E-2</c:v>
                </c:pt>
                <c:pt idx="6">
                  <c:v>4.4776119402985072E-2</c:v>
                </c:pt>
                <c:pt idx="7">
                  <c:v>5.5303717135086132E-2</c:v>
                </c:pt>
                <c:pt idx="8">
                  <c:v>6.4004231684739482E-2</c:v>
                </c:pt>
                <c:pt idx="9">
                  <c:v>5.5350553505535055E-2</c:v>
                </c:pt>
                <c:pt idx="10">
                  <c:v>8.7209302325581398E-2</c:v>
                </c:pt>
                <c:pt idx="11">
                  <c:v>8.0783353733170138E-2</c:v>
                </c:pt>
                <c:pt idx="12">
                  <c:v>4.18546365914787E-2</c:v>
                </c:pt>
                <c:pt idx="13">
                  <c:v>6.3550635506355063E-2</c:v>
                </c:pt>
                <c:pt idx="14">
                  <c:v>8.5358382683275474E-2</c:v>
                </c:pt>
                <c:pt idx="15">
                  <c:v>0.10758377425044091</c:v>
                </c:pt>
                <c:pt idx="16">
                  <c:v>7.6202717590892394E-2</c:v>
                </c:pt>
                <c:pt idx="17">
                  <c:v>9.0932982917214189E-2</c:v>
                </c:pt>
                <c:pt idx="18">
                  <c:v>6.9900687547746365E-2</c:v>
                </c:pt>
                <c:pt idx="19">
                  <c:v>6.8221070811744389E-2</c:v>
                </c:pt>
                <c:pt idx="20">
                  <c:v>8.3363936834373847E-2</c:v>
                </c:pt>
                <c:pt idx="21">
                  <c:v>8.4567688598002067E-2</c:v>
                </c:pt>
                <c:pt idx="22">
                  <c:v>0.1077774052966812</c:v>
                </c:pt>
                <c:pt idx="23">
                  <c:v>0.10936778957083526</c:v>
                </c:pt>
                <c:pt idx="24">
                  <c:v>0.11627906976744186</c:v>
                </c:pt>
                <c:pt idx="25">
                  <c:v>0.10921004732435384</c:v>
                </c:pt>
                <c:pt idx="26">
                  <c:v>8.4087280468334219E-2</c:v>
                </c:pt>
                <c:pt idx="27">
                  <c:v>0.1015625</c:v>
                </c:pt>
                <c:pt idx="28">
                  <c:v>0.12211538461538461</c:v>
                </c:pt>
                <c:pt idx="29">
                  <c:v>0.13097609561752988</c:v>
                </c:pt>
                <c:pt idx="30">
                  <c:v>0.15255955397871263</c:v>
                </c:pt>
                <c:pt idx="31">
                  <c:v>0.15311135371179038</c:v>
                </c:pt>
                <c:pt idx="32">
                  <c:v>0.20034742327735958</c:v>
                </c:pt>
                <c:pt idx="33">
                  <c:v>0.17324718832256519</c:v>
                </c:pt>
                <c:pt idx="34">
                  <c:v>0.16194548369855691</c:v>
                </c:pt>
                <c:pt idx="35">
                  <c:v>0.19313229911103363</c:v>
                </c:pt>
                <c:pt idx="36">
                  <c:v>0.18884263114071606</c:v>
                </c:pt>
                <c:pt idx="37">
                  <c:v>0.262594548308834</c:v>
                </c:pt>
                <c:pt idx="38">
                  <c:v>0.22778443113772456</c:v>
                </c:pt>
                <c:pt idx="39">
                  <c:v>0.22195206668982287</c:v>
                </c:pt>
                <c:pt idx="40">
                  <c:v>0.1783069841905143</c:v>
                </c:pt>
                <c:pt idx="41">
                  <c:v>0.21177347242921013</c:v>
                </c:pt>
                <c:pt idx="42">
                  <c:v>0.22089513059456622</c:v>
                </c:pt>
                <c:pt idx="43">
                  <c:v>0.20881399870382372</c:v>
                </c:pt>
                <c:pt idx="44">
                  <c:v>0.23382904122838835</c:v>
                </c:pt>
                <c:pt idx="45">
                  <c:v>0.23064200872049315</c:v>
                </c:pt>
                <c:pt idx="46">
                  <c:v>0.23624161073825503</c:v>
                </c:pt>
                <c:pt idx="47">
                  <c:v>0.22346689645267845</c:v>
                </c:pt>
                <c:pt idx="48">
                  <c:v>0.23082627118644067</c:v>
                </c:pt>
                <c:pt idx="49">
                  <c:v>0.26355226641998147</c:v>
                </c:pt>
                <c:pt idx="50">
                  <c:v>0.25165967854647098</c:v>
                </c:pt>
                <c:pt idx="51">
                  <c:v>0.26873453517143869</c:v>
                </c:pt>
                <c:pt idx="52">
                  <c:v>0.2519159948243257</c:v>
                </c:pt>
                <c:pt idx="53">
                  <c:v>0.27572883737267301</c:v>
                </c:pt>
                <c:pt idx="54">
                  <c:v>0.25139333570496858</c:v>
                </c:pt>
                <c:pt idx="55">
                  <c:v>0.26664876476906552</c:v>
                </c:pt>
                <c:pt idx="56">
                  <c:v>0.24467680608365019</c:v>
                </c:pt>
                <c:pt idx="57">
                  <c:v>0.23362989323843417</c:v>
                </c:pt>
                <c:pt idx="58">
                  <c:v>0.23370265395516621</c:v>
                </c:pt>
                <c:pt idx="59">
                  <c:v>0.24809677755761811</c:v>
                </c:pt>
                <c:pt idx="60">
                  <c:v>0.27475876079228034</c:v>
                </c:pt>
                <c:pt idx="61">
                  <c:v>0.22046546926385024</c:v>
                </c:pt>
                <c:pt idx="62">
                  <c:v>0.22144741801733886</c:v>
                </c:pt>
                <c:pt idx="63">
                  <c:v>0.26778459676722277</c:v>
                </c:pt>
                <c:pt idx="64">
                  <c:v>0.23905357628501495</c:v>
                </c:pt>
                <c:pt idx="65">
                  <c:v>0.24689336287448221</c:v>
                </c:pt>
                <c:pt idx="66">
                  <c:v>0.26052703069817984</c:v>
                </c:pt>
                <c:pt idx="67">
                  <c:v>0.23156682027649769</c:v>
                </c:pt>
                <c:pt idx="68">
                  <c:v>0.18496777163904235</c:v>
                </c:pt>
                <c:pt idx="69">
                  <c:v>0.20030063885757235</c:v>
                </c:pt>
                <c:pt idx="70">
                  <c:v>0.20434066466427672</c:v>
                </c:pt>
                <c:pt idx="71">
                  <c:v>0.20768386388583973</c:v>
                </c:pt>
                <c:pt idx="72">
                  <c:v>0.20517683811223922</c:v>
                </c:pt>
                <c:pt idx="73">
                  <c:v>0.2359888340133133</c:v>
                </c:pt>
                <c:pt idx="74">
                  <c:v>0.21598190727478325</c:v>
                </c:pt>
                <c:pt idx="75">
                  <c:v>0.15779796668829765</c:v>
                </c:pt>
                <c:pt idx="76">
                  <c:v>0.22080396265955421</c:v>
                </c:pt>
                <c:pt idx="77">
                  <c:v>0.17867213534991028</c:v>
                </c:pt>
                <c:pt idx="78">
                  <c:v>0.20873851072332489</c:v>
                </c:pt>
                <c:pt idx="79">
                  <c:v>0.21138545953360768</c:v>
                </c:pt>
                <c:pt idx="80">
                  <c:v>0.20188214205691238</c:v>
                </c:pt>
                <c:pt idx="81">
                  <c:v>0.21207430340557276</c:v>
                </c:pt>
                <c:pt idx="82">
                  <c:v>0.13050330986655459</c:v>
                </c:pt>
                <c:pt idx="83">
                  <c:v>0.19560200895887064</c:v>
                </c:pt>
                <c:pt idx="84">
                  <c:v>0.18080451658433311</c:v>
                </c:pt>
                <c:pt idx="85">
                  <c:v>0.16367425456877205</c:v>
                </c:pt>
                <c:pt idx="86">
                  <c:v>0.17499672045126591</c:v>
                </c:pt>
                <c:pt idx="87">
                  <c:v>0.22065063649222066</c:v>
                </c:pt>
                <c:pt idx="88">
                  <c:v>0.19654012493993273</c:v>
                </c:pt>
                <c:pt idx="89">
                  <c:v>0.11103704409103896</c:v>
                </c:pt>
                <c:pt idx="90">
                  <c:v>0.18861553304389772</c:v>
                </c:pt>
                <c:pt idx="91">
                  <c:v>0.17635220125786163</c:v>
                </c:pt>
                <c:pt idx="92">
                  <c:v>0.19576864953977194</c:v>
                </c:pt>
                <c:pt idx="93">
                  <c:v>0.19806705643717934</c:v>
                </c:pt>
                <c:pt idx="94">
                  <c:v>0.26845352052754734</c:v>
                </c:pt>
                <c:pt idx="95">
                  <c:v>0.16303436714165967</c:v>
                </c:pt>
                <c:pt idx="96">
                  <c:v>0.12825946742836083</c:v>
                </c:pt>
                <c:pt idx="97">
                  <c:v>0.18693508627773212</c:v>
                </c:pt>
                <c:pt idx="98">
                  <c:v>0.19651589242053791</c:v>
                </c:pt>
                <c:pt idx="99">
                  <c:v>0.2027729636048527</c:v>
                </c:pt>
                <c:pt idx="100">
                  <c:v>0.18606938483547925</c:v>
                </c:pt>
                <c:pt idx="101">
                  <c:v>0.20850722311396469</c:v>
                </c:pt>
                <c:pt idx="102">
                  <c:v>0.21625814458578962</c:v>
                </c:pt>
                <c:pt idx="103">
                  <c:v>0.13700141888696202</c:v>
                </c:pt>
                <c:pt idx="104">
                  <c:v>0.19553826611622738</c:v>
                </c:pt>
                <c:pt idx="105">
                  <c:v>0.18187954698867473</c:v>
                </c:pt>
                <c:pt idx="106">
                  <c:v>0.17323337055351731</c:v>
                </c:pt>
                <c:pt idx="107">
                  <c:v>0.17743672590199247</c:v>
                </c:pt>
                <c:pt idx="108">
                  <c:v>0.17561349693251535</c:v>
                </c:pt>
                <c:pt idx="109">
                  <c:v>0.1859661879658244</c:v>
                </c:pt>
                <c:pt idx="110">
                  <c:v>0.14257425742574256</c:v>
                </c:pt>
                <c:pt idx="111">
                  <c:v>0.16750224286242019</c:v>
                </c:pt>
                <c:pt idx="112">
                  <c:v>0.18059901654000893</c:v>
                </c:pt>
                <c:pt idx="113">
                  <c:v>0.23393868385081037</c:v>
                </c:pt>
                <c:pt idx="114">
                  <c:v>0.21633150517976843</c:v>
                </c:pt>
                <c:pt idx="115">
                  <c:v>0.18535127055306427</c:v>
                </c:pt>
                <c:pt idx="116">
                  <c:v>0.1931641636457794</c:v>
                </c:pt>
                <c:pt idx="117">
                  <c:v>0.1993878939016096</c:v>
                </c:pt>
                <c:pt idx="118">
                  <c:v>0.26679685438327966</c:v>
                </c:pt>
                <c:pt idx="119">
                  <c:v>0.26737553303428035</c:v>
                </c:pt>
                <c:pt idx="120">
                  <c:v>0.29886388305955569</c:v>
                </c:pt>
                <c:pt idx="121">
                  <c:v>0.35339805825242721</c:v>
                </c:pt>
                <c:pt idx="122">
                  <c:v>0.20404332129963898</c:v>
                </c:pt>
                <c:pt idx="123">
                  <c:v>0.25733070348454962</c:v>
                </c:pt>
                <c:pt idx="124">
                  <c:v>0.19497595917966834</c:v>
                </c:pt>
                <c:pt idx="125">
                  <c:v>0.24650728059818969</c:v>
                </c:pt>
                <c:pt idx="126">
                  <c:v>0.28641692879611097</c:v>
                </c:pt>
                <c:pt idx="127">
                  <c:v>0.25909474276075345</c:v>
                </c:pt>
                <c:pt idx="128">
                  <c:v>0.22374893071000856</c:v>
                </c:pt>
                <c:pt idx="129">
                  <c:v>0.28111834546150899</c:v>
                </c:pt>
                <c:pt idx="130">
                  <c:v>0.23439667128987518</c:v>
                </c:pt>
                <c:pt idx="131">
                  <c:v>0.15440080757583041</c:v>
                </c:pt>
                <c:pt idx="132">
                  <c:v>0.2042860107928601</c:v>
                </c:pt>
                <c:pt idx="133">
                  <c:v>0.22601761485360627</c:v>
                </c:pt>
                <c:pt idx="134">
                  <c:v>0.177436540269508</c:v>
                </c:pt>
                <c:pt idx="135">
                  <c:v>0.20726092089728454</c:v>
                </c:pt>
                <c:pt idx="136">
                  <c:v>0.23989758432594901</c:v>
                </c:pt>
                <c:pt idx="137">
                  <c:v>0.22294874499050832</c:v>
                </c:pt>
                <c:pt idx="138">
                  <c:v>0.15952756762640832</c:v>
                </c:pt>
                <c:pt idx="139">
                  <c:v>0.22070372889740894</c:v>
                </c:pt>
                <c:pt idx="140">
                  <c:v>0.20377283028929477</c:v>
                </c:pt>
                <c:pt idx="141">
                  <c:v>0.19544976723231716</c:v>
                </c:pt>
                <c:pt idx="142">
                  <c:v>0.19171835096680043</c:v>
                </c:pt>
                <c:pt idx="143">
                  <c:v>0.22315846697472139</c:v>
                </c:pt>
                <c:pt idx="144">
                  <c:v>0.20581468312068604</c:v>
                </c:pt>
                <c:pt idx="145">
                  <c:v>0.148005148005148</c:v>
                </c:pt>
                <c:pt idx="146">
                  <c:v>0.22123339182752569</c:v>
                </c:pt>
                <c:pt idx="147">
                  <c:v>0.1837214914926994</c:v>
                </c:pt>
                <c:pt idx="148">
                  <c:v>0.21929762327066335</c:v>
                </c:pt>
                <c:pt idx="149">
                  <c:v>0.19021324090935793</c:v>
                </c:pt>
                <c:pt idx="150">
                  <c:v>0.20396284829721362</c:v>
                </c:pt>
                <c:pt idx="151">
                  <c:v>0.20310267401510512</c:v>
                </c:pt>
                <c:pt idx="152">
                  <c:v>0.14928285171904662</c:v>
                </c:pt>
                <c:pt idx="153">
                  <c:v>0.19915840096182746</c:v>
                </c:pt>
                <c:pt idx="154">
                  <c:v>0.21619561393221531</c:v>
                </c:pt>
                <c:pt idx="155">
                  <c:v>0.19253133479777748</c:v>
                </c:pt>
                <c:pt idx="156">
                  <c:v>0.18820669380370872</c:v>
                </c:pt>
                <c:pt idx="157">
                  <c:v>0.23622137843746405</c:v>
                </c:pt>
                <c:pt idx="158">
                  <c:v>0.17798682972718721</c:v>
                </c:pt>
                <c:pt idx="159">
                  <c:v>0.16474789468073767</c:v>
                </c:pt>
                <c:pt idx="160">
                  <c:v>0.21592083084117231</c:v>
                </c:pt>
                <c:pt idx="161">
                  <c:v>0.20493668670128962</c:v>
                </c:pt>
                <c:pt idx="162">
                  <c:v>0.20498649751931169</c:v>
                </c:pt>
                <c:pt idx="163">
                  <c:v>0.18911715713492505</c:v>
                </c:pt>
                <c:pt idx="164">
                  <c:v>0.21659436008676788</c:v>
                </c:pt>
                <c:pt idx="165">
                  <c:v>0.19893850658857978</c:v>
                </c:pt>
                <c:pt idx="166">
                  <c:v>0.17324037818737464</c:v>
                </c:pt>
                <c:pt idx="167">
                  <c:v>0.2333847762234281</c:v>
                </c:pt>
                <c:pt idx="168">
                  <c:v>0.20165118679050567</c:v>
                </c:pt>
                <c:pt idx="169">
                  <c:v>0.21599918162753823</c:v>
                </c:pt>
                <c:pt idx="170">
                  <c:v>0.19145065939063211</c:v>
                </c:pt>
                <c:pt idx="171">
                  <c:v>0.2470961887477314</c:v>
                </c:pt>
                <c:pt idx="172">
                  <c:v>0.2261321455085375</c:v>
                </c:pt>
                <c:pt idx="173">
                  <c:v>0.17952164459379324</c:v>
                </c:pt>
                <c:pt idx="174">
                  <c:v>0.24048768513214958</c:v>
                </c:pt>
                <c:pt idx="175">
                  <c:v>0.20299445777152783</c:v>
                </c:pt>
                <c:pt idx="176">
                  <c:v>0.2227288222260099</c:v>
                </c:pt>
                <c:pt idx="177">
                  <c:v>0.20465594245286747</c:v>
                </c:pt>
                <c:pt idx="178">
                  <c:v>0.21860288534548217</c:v>
                </c:pt>
                <c:pt idx="179">
                  <c:v>0.21281606346058501</c:v>
                </c:pt>
                <c:pt idx="180">
                  <c:v>0.17241762721915421</c:v>
                </c:pt>
                <c:pt idx="181">
                  <c:v>0.22209592255793487</c:v>
                </c:pt>
                <c:pt idx="182">
                  <c:v>0.21019905361542371</c:v>
                </c:pt>
                <c:pt idx="183">
                  <c:v>0.1922551430690557</c:v>
                </c:pt>
                <c:pt idx="184">
                  <c:v>0.16840557886056434</c:v>
                </c:pt>
                <c:pt idx="185">
                  <c:v>0.26312931502598713</c:v>
                </c:pt>
                <c:pt idx="186">
                  <c:v>0.16947207345065035</c:v>
                </c:pt>
                <c:pt idx="187">
                  <c:v>0.12686659644339798</c:v>
                </c:pt>
                <c:pt idx="188">
                  <c:v>0.17549399981954344</c:v>
                </c:pt>
                <c:pt idx="189">
                  <c:v>0.16178492438280831</c:v>
                </c:pt>
                <c:pt idx="190">
                  <c:v>0.1232974244675582</c:v>
                </c:pt>
                <c:pt idx="191">
                  <c:v>0.16542863518984921</c:v>
                </c:pt>
                <c:pt idx="192">
                  <c:v>0.21886565108873396</c:v>
                </c:pt>
                <c:pt idx="193">
                  <c:v>0.15497223624432105</c:v>
                </c:pt>
                <c:pt idx="194">
                  <c:v>0.11868969561277254</c:v>
                </c:pt>
                <c:pt idx="195">
                  <c:v>0.15531847225836296</c:v>
                </c:pt>
                <c:pt idx="196">
                  <c:v>0.13751987281399047</c:v>
                </c:pt>
                <c:pt idx="197">
                  <c:v>0.13103538150778654</c:v>
                </c:pt>
                <c:pt idx="198">
                  <c:v>0.13296956824257516</c:v>
                </c:pt>
                <c:pt idx="199">
                  <c:v>0.2053769401330377</c:v>
                </c:pt>
                <c:pt idx="200">
                  <c:v>0.12552037340734198</c:v>
                </c:pt>
                <c:pt idx="201">
                  <c:v>9.5559436858261876E-2</c:v>
                </c:pt>
                <c:pt idx="202">
                  <c:v>0.12994089664119937</c:v>
                </c:pt>
                <c:pt idx="203">
                  <c:v>0.10723718964606445</c:v>
                </c:pt>
                <c:pt idx="204">
                  <c:v>0.10137891507366575</c:v>
                </c:pt>
                <c:pt idx="205">
                  <c:v>0.11905040802780055</c:v>
                </c:pt>
                <c:pt idx="206">
                  <c:v>0.18496561536637421</c:v>
                </c:pt>
                <c:pt idx="207">
                  <c:v>0.12579263067694943</c:v>
                </c:pt>
                <c:pt idx="208">
                  <c:v>8.18311642820575E-2</c:v>
                </c:pt>
                <c:pt idx="209">
                  <c:v>0.10762219863911605</c:v>
                </c:pt>
                <c:pt idx="210">
                  <c:v>9.1962418246406163E-2</c:v>
                </c:pt>
                <c:pt idx="211">
                  <c:v>7.4443871202694911E-2</c:v>
                </c:pt>
                <c:pt idx="212">
                  <c:v>0.14683417085427136</c:v>
                </c:pt>
                <c:pt idx="213">
                  <c:v>0.15663031452505136</c:v>
                </c:pt>
                <c:pt idx="214">
                  <c:v>0.14389862871029335</c:v>
                </c:pt>
                <c:pt idx="215">
                  <c:v>8.9775561097256859E-2</c:v>
                </c:pt>
                <c:pt idx="216">
                  <c:v>5.2560444511187868E-2</c:v>
                </c:pt>
                <c:pt idx="217">
                  <c:v>7.7910500980566941E-2</c:v>
                </c:pt>
                <c:pt idx="218">
                  <c:v>6.7027734360801131E-2</c:v>
                </c:pt>
                <c:pt idx="219">
                  <c:v>8.1851512373968829E-2</c:v>
                </c:pt>
                <c:pt idx="220">
                  <c:v>0.12324649298597194</c:v>
                </c:pt>
                <c:pt idx="221">
                  <c:v>6.6192733017377561E-2</c:v>
                </c:pt>
                <c:pt idx="222">
                  <c:v>4.8565859092174882E-2</c:v>
                </c:pt>
                <c:pt idx="223">
                  <c:v>6.4859150550338904E-2</c:v>
                </c:pt>
                <c:pt idx="224">
                  <c:v>5.3297423721606008E-2</c:v>
                </c:pt>
                <c:pt idx="225">
                  <c:v>4.7266856885418228E-2</c:v>
                </c:pt>
                <c:pt idx="226">
                  <c:v>6.8492462311557784E-2</c:v>
                </c:pt>
                <c:pt idx="227">
                  <c:v>9.9480440097799508E-2</c:v>
                </c:pt>
                <c:pt idx="228">
                  <c:v>5.6028160750953356E-2</c:v>
                </c:pt>
                <c:pt idx="229">
                  <c:v>4.1583764424990052E-2</c:v>
                </c:pt>
                <c:pt idx="230">
                  <c:v>4.7723911257189812E-2</c:v>
                </c:pt>
                <c:pt idx="231">
                  <c:v>4.3746783324755532E-2</c:v>
                </c:pt>
                <c:pt idx="232">
                  <c:v>3.8222646918299095E-2</c:v>
                </c:pt>
                <c:pt idx="233">
                  <c:v>5.6359901808526625E-2</c:v>
                </c:pt>
                <c:pt idx="234">
                  <c:v>8.594776010506347E-2</c:v>
                </c:pt>
                <c:pt idx="235">
                  <c:v>6.3853153435833074E-2</c:v>
                </c:pt>
                <c:pt idx="236">
                  <c:v>3.196620715243885E-2</c:v>
                </c:pt>
                <c:pt idx="237">
                  <c:v>4.2011247105524313E-2</c:v>
                </c:pt>
                <c:pt idx="238">
                  <c:v>3.720034087961762E-2</c:v>
                </c:pt>
                <c:pt idx="239">
                  <c:v>3.2549793647945455E-2</c:v>
                </c:pt>
                <c:pt idx="240">
                  <c:v>4.6518389300770457E-2</c:v>
                </c:pt>
                <c:pt idx="241">
                  <c:v>9.7480451781059949E-2</c:v>
                </c:pt>
                <c:pt idx="242">
                  <c:v>3.3025805588982486E-2</c:v>
                </c:pt>
                <c:pt idx="243">
                  <c:v>2.508922947722024E-2</c:v>
                </c:pt>
                <c:pt idx="244">
                  <c:v>3.3054699170454185E-2</c:v>
                </c:pt>
                <c:pt idx="245">
                  <c:v>2.963236652503233E-2</c:v>
                </c:pt>
                <c:pt idx="246">
                  <c:v>2.5135664757310824E-2</c:v>
                </c:pt>
                <c:pt idx="247">
                  <c:v>3.7664688725736702E-2</c:v>
                </c:pt>
                <c:pt idx="248">
                  <c:v>5.7177828291659384E-2</c:v>
                </c:pt>
                <c:pt idx="249">
                  <c:v>2.5943396226415096E-2</c:v>
                </c:pt>
                <c:pt idx="250">
                  <c:v>1.9461641991924631E-2</c:v>
                </c:pt>
                <c:pt idx="251">
                  <c:v>2.2112502204196791E-2</c:v>
                </c:pt>
                <c:pt idx="252">
                  <c:v>2.0757020757020756E-2</c:v>
                </c:pt>
                <c:pt idx="253">
                  <c:v>2.0523323858886475E-2</c:v>
                </c:pt>
                <c:pt idx="254">
                  <c:v>2.6487706378429742E-2</c:v>
                </c:pt>
                <c:pt idx="255">
                  <c:v>4.7668936616029334E-2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C4-4F8B-BFF0-E6161AC7A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62472"/>
        <c:axId val="414859336"/>
      </c:lineChart>
      <c:dateAx>
        <c:axId val="414862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59336"/>
        <c:crosses val="autoZero"/>
        <c:auto val="1"/>
        <c:lblOffset val="100"/>
        <c:baseTimeUnit val="days"/>
        <c:majorUnit val="3"/>
      </c:dateAx>
      <c:valAx>
        <c:axId val="414859336"/>
        <c:scaling>
          <c:orientation val="minMax"/>
          <c:max val="0.5"/>
        </c:scaling>
        <c:delete val="0"/>
        <c:axPos val="l"/>
        <c:numFmt formatCode="0\ 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624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648004434438759E-2"/>
          <c:y val="3.26071322589827E-2"/>
          <c:w val="0.93069323165507978"/>
          <c:h val="0.82729398410055177"/>
        </c:manualLayout>
      </c:layout>
      <c:lineChart>
        <c:grouping val="standard"/>
        <c:varyColors val="0"/>
        <c:ser>
          <c:idx val="0"/>
          <c:order val="0"/>
          <c:tx>
            <c:v>0,0159716060337178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Sheet1!$A$2:$A$494</c:f>
              <c:numCache>
                <c:formatCode>m/d/yyyy</c:formatCode>
                <c:ptCount val="493"/>
                <c:pt idx="0">
                  <c:v>44076</c:v>
                </c:pt>
                <c:pt idx="1">
                  <c:v>44077</c:v>
                </c:pt>
                <c:pt idx="2">
                  <c:v>44078</c:v>
                </c:pt>
                <c:pt idx="3">
                  <c:v>44079</c:v>
                </c:pt>
                <c:pt idx="4">
                  <c:v>44080</c:v>
                </c:pt>
                <c:pt idx="5">
                  <c:v>44081</c:v>
                </c:pt>
                <c:pt idx="6">
                  <c:v>44082</c:v>
                </c:pt>
                <c:pt idx="7">
                  <c:v>44083</c:v>
                </c:pt>
                <c:pt idx="8">
                  <c:v>44084</c:v>
                </c:pt>
                <c:pt idx="9">
                  <c:v>44085</c:v>
                </c:pt>
                <c:pt idx="10">
                  <c:v>44086</c:v>
                </c:pt>
                <c:pt idx="11">
                  <c:v>44087</c:v>
                </c:pt>
                <c:pt idx="12">
                  <c:v>44088</c:v>
                </c:pt>
                <c:pt idx="13">
                  <c:v>44089</c:v>
                </c:pt>
                <c:pt idx="14">
                  <c:v>44090</c:v>
                </c:pt>
                <c:pt idx="15">
                  <c:v>44091</c:v>
                </c:pt>
                <c:pt idx="16">
                  <c:v>44092</c:v>
                </c:pt>
                <c:pt idx="17">
                  <c:v>44093</c:v>
                </c:pt>
                <c:pt idx="18">
                  <c:v>44094</c:v>
                </c:pt>
                <c:pt idx="19">
                  <c:v>44095</c:v>
                </c:pt>
                <c:pt idx="20">
                  <c:v>44096</c:v>
                </c:pt>
                <c:pt idx="21">
                  <c:v>44097</c:v>
                </c:pt>
                <c:pt idx="22">
                  <c:v>44098</c:v>
                </c:pt>
                <c:pt idx="23">
                  <c:v>44099</c:v>
                </c:pt>
                <c:pt idx="24">
                  <c:v>44100</c:v>
                </c:pt>
                <c:pt idx="25">
                  <c:v>44101</c:v>
                </c:pt>
                <c:pt idx="26">
                  <c:v>44102</c:v>
                </c:pt>
                <c:pt idx="27">
                  <c:v>44103</c:v>
                </c:pt>
                <c:pt idx="28">
                  <c:v>44104</c:v>
                </c:pt>
                <c:pt idx="29">
                  <c:v>44105</c:v>
                </c:pt>
                <c:pt idx="30">
                  <c:v>44106</c:v>
                </c:pt>
                <c:pt idx="31">
                  <c:v>44107</c:v>
                </c:pt>
                <c:pt idx="32">
                  <c:v>44108</c:v>
                </c:pt>
                <c:pt idx="33">
                  <c:v>44109</c:v>
                </c:pt>
                <c:pt idx="34">
                  <c:v>44110</c:v>
                </c:pt>
                <c:pt idx="35">
                  <c:v>44111</c:v>
                </c:pt>
                <c:pt idx="36">
                  <c:v>44112</c:v>
                </c:pt>
                <c:pt idx="37">
                  <c:v>44113</c:v>
                </c:pt>
                <c:pt idx="38">
                  <c:v>44114</c:v>
                </c:pt>
                <c:pt idx="39">
                  <c:v>44115</c:v>
                </c:pt>
                <c:pt idx="40">
                  <c:v>44116</c:v>
                </c:pt>
                <c:pt idx="41">
                  <c:v>44117</c:v>
                </c:pt>
                <c:pt idx="42">
                  <c:v>44118</c:v>
                </c:pt>
                <c:pt idx="43">
                  <c:v>44119</c:v>
                </c:pt>
                <c:pt idx="44">
                  <c:v>44120</c:v>
                </c:pt>
                <c:pt idx="45">
                  <c:v>44121</c:v>
                </c:pt>
                <c:pt idx="46">
                  <c:v>44122</c:v>
                </c:pt>
                <c:pt idx="47">
                  <c:v>44123</c:v>
                </c:pt>
                <c:pt idx="48">
                  <c:v>44124</c:v>
                </c:pt>
                <c:pt idx="49">
                  <c:v>44125</c:v>
                </c:pt>
                <c:pt idx="50">
                  <c:v>44126</c:v>
                </c:pt>
                <c:pt idx="51">
                  <c:v>44127</c:v>
                </c:pt>
                <c:pt idx="52">
                  <c:v>44128</c:v>
                </c:pt>
                <c:pt idx="53">
                  <c:v>44129</c:v>
                </c:pt>
                <c:pt idx="54">
                  <c:v>44130</c:v>
                </c:pt>
                <c:pt idx="55">
                  <c:v>44131</c:v>
                </c:pt>
                <c:pt idx="56">
                  <c:v>44132</c:v>
                </c:pt>
                <c:pt idx="57">
                  <c:v>44133</c:v>
                </c:pt>
                <c:pt idx="58">
                  <c:v>44134</c:v>
                </c:pt>
                <c:pt idx="59">
                  <c:v>44135</c:v>
                </c:pt>
                <c:pt idx="60">
                  <c:v>44136</c:v>
                </c:pt>
                <c:pt idx="61">
                  <c:v>44137</c:v>
                </c:pt>
                <c:pt idx="62">
                  <c:v>44138</c:v>
                </c:pt>
                <c:pt idx="63">
                  <c:v>44139</c:v>
                </c:pt>
                <c:pt idx="64">
                  <c:v>44140</c:v>
                </c:pt>
                <c:pt idx="65">
                  <c:v>44141</c:v>
                </c:pt>
                <c:pt idx="66">
                  <c:v>44142</c:v>
                </c:pt>
                <c:pt idx="67">
                  <c:v>44143</c:v>
                </c:pt>
                <c:pt idx="68">
                  <c:v>44144</c:v>
                </c:pt>
                <c:pt idx="69">
                  <c:v>44145</c:v>
                </c:pt>
                <c:pt idx="70">
                  <c:v>44146</c:v>
                </c:pt>
                <c:pt idx="71">
                  <c:v>44147</c:v>
                </c:pt>
                <c:pt idx="72">
                  <c:v>44148</c:v>
                </c:pt>
                <c:pt idx="73">
                  <c:v>44149</c:v>
                </c:pt>
                <c:pt idx="74">
                  <c:v>44150</c:v>
                </c:pt>
                <c:pt idx="75">
                  <c:v>44151</c:v>
                </c:pt>
                <c:pt idx="76">
                  <c:v>44152</c:v>
                </c:pt>
                <c:pt idx="77">
                  <c:v>44153</c:v>
                </c:pt>
                <c:pt idx="78">
                  <c:v>44154</c:v>
                </c:pt>
                <c:pt idx="79">
                  <c:v>44155</c:v>
                </c:pt>
                <c:pt idx="80">
                  <c:v>44156</c:v>
                </c:pt>
                <c:pt idx="81">
                  <c:v>44157</c:v>
                </c:pt>
                <c:pt idx="82">
                  <c:v>44158</c:v>
                </c:pt>
                <c:pt idx="83">
                  <c:v>44159</c:v>
                </c:pt>
                <c:pt idx="84">
                  <c:v>44160</c:v>
                </c:pt>
                <c:pt idx="85">
                  <c:v>44161</c:v>
                </c:pt>
                <c:pt idx="86">
                  <c:v>44162</c:v>
                </c:pt>
                <c:pt idx="87">
                  <c:v>44163</c:v>
                </c:pt>
                <c:pt idx="88">
                  <c:v>44164</c:v>
                </c:pt>
                <c:pt idx="89">
                  <c:v>44165</c:v>
                </c:pt>
                <c:pt idx="90">
                  <c:v>44166</c:v>
                </c:pt>
                <c:pt idx="91">
                  <c:v>44167</c:v>
                </c:pt>
                <c:pt idx="92">
                  <c:v>44168</c:v>
                </c:pt>
                <c:pt idx="93">
                  <c:v>44169</c:v>
                </c:pt>
                <c:pt idx="94">
                  <c:v>44170</c:v>
                </c:pt>
                <c:pt idx="95">
                  <c:v>44171</c:v>
                </c:pt>
                <c:pt idx="96">
                  <c:v>44172</c:v>
                </c:pt>
                <c:pt idx="97">
                  <c:v>44173</c:v>
                </c:pt>
                <c:pt idx="98">
                  <c:v>44174</c:v>
                </c:pt>
                <c:pt idx="99">
                  <c:v>44175</c:v>
                </c:pt>
                <c:pt idx="100">
                  <c:v>44176</c:v>
                </c:pt>
                <c:pt idx="101">
                  <c:v>44177</c:v>
                </c:pt>
                <c:pt idx="102">
                  <c:v>44178</c:v>
                </c:pt>
                <c:pt idx="103">
                  <c:v>44179</c:v>
                </c:pt>
                <c:pt idx="104">
                  <c:v>44180</c:v>
                </c:pt>
                <c:pt idx="105">
                  <c:v>44181</c:v>
                </c:pt>
                <c:pt idx="106">
                  <c:v>44182</c:v>
                </c:pt>
                <c:pt idx="107">
                  <c:v>44183</c:v>
                </c:pt>
                <c:pt idx="108">
                  <c:v>44184</c:v>
                </c:pt>
                <c:pt idx="109">
                  <c:v>44185</c:v>
                </c:pt>
                <c:pt idx="110">
                  <c:v>44186</c:v>
                </c:pt>
                <c:pt idx="111">
                  <c:v>44187</c:v>
                </c:pt>
                <c:pt idx="112">
                  <c:v>44188</c:v>
                </c:pt>
                <c:pt idx="113">
                  <c:v>44189</c:v>
                </c:pt>
                <c:pt idx="114">
                  <c:v>44190</c:v>
                </c:pt>
                <c:pt idx="115">
                  <c:v>44191</c:v>
                </c:pt>
                <c:pt idx="116">
                  <c:v>44192</c:v>
                </c:pt>
                <c:pt idx="117">
                  <c:v>44193</c:v>
                </c:pt>
                <c:pt idx="118">
                  <c:v>44194</c:v>
                </c:pt>
                <c:pt idx="119">
                  <c:v>44195</c:v>
                </c:pt>
                <c:pt idx="120">
                  <c:v>44196</c:v>
                </c:pt>
                <c:pt idx="121">
                  <c:v>44197</c:v>
                </c:pt>
                <c:pt idx="122">
                  <c:v>44198</c:v>
                </c:pt>
                <c:pt idx="123">
                  <c:v>44199</c:v>
                </c:pt>
                <c:pt idx="124">
                  <c:v>44200</c:v>
                </c:pt>
                <c:pt idx="125">
                  <c:v>44201</c:v>
                </c:pt>
                <c:pt idx="126">
                  <c:v>44202</c:v>
                </c:pt>
                <c:pt idx="127">
                  <c:v>44203</c:v>
                </c:pt>
                <c:pt idx="128">
                  <c:v>44204</c:v>
                </c:pt>
                <c:pt idx="129">
                  <c:v>44205</c:v>
                </c:pt>
                <c:pt idx="130">
                  <c:v>44206</c:v>
                </c:pt>
                <c:pt idx="131">
                  <c:v>44207</c:v>
                </c:pt>
                <c:pt idx="132">
                  <c:v>44208</c:v>
                </c:pt>
                <c:pt idx="133">
                  <c:v>44209</c:v>
                </c:pt>
                <c:pt idx="134">
                  <c:v>44210</c:v>
                </c:pt>
                <c:pt idx="135">
                  <c:v>44211</c:v>
                </c:pt>
                <c:pt idx="136">
                  <c:v>44212</c:v>
                </c:pt>
                <c:pt idx="137">
                  <c:v>44213</c:v>
                </c:pt>
                <c:pt idx="138">
                  <c:v>44214</c:v>
                </c:pt>
                <c:pt idx="139">
                  <c:v>44215</c:v>
                </c:pt>
                <c:pt idx="140">
                  <c:v>44216</c:v>
                </c:pt>
                <c:pt idx="141">
                  <c:v>44217</c:v>
                </c:pt>
                <c:pt idx="142">
                  <c:v>44218</c:v>
                </c:pt>
                <c:pt idx="143">
                  <c:v>44219</c:v>
                </c:pt>
                <c:pt idx="144">
                  <c:v>44220</c:v>
                </c:pt>
                <c:pt idx="145">
                  <c:v>44221</c:v>
                </c:pt>
                <c:pt idx="146">
                  <c:v>44222</c:v>
                </c:pt>
                <c:pt idx="147">
                  <c:v>44223</c:v>
                </c:pt>
                <c:pt idx="148">
                  <c:v>44224</c:v>
                </c:pt>
                <c:pt idx="149">
                  <c:v>44225</c:v>
                </c:pt>
                <c:pt idx="150">
                  <c:v>44226</c:v>
                </c:pt>
                <c:pt idx="151">
                  <c:v>44227</c:v>
                </c:pt>
                <c:pt idx="152">
                  <c:v>44228</c:v>
                </c:pt>
                <c:pt idx="153">
                  <c:v>44229</c:v>
                </c:pt>
                <c:pt idx="154">
                  <c:v>44230</c:v>
                </c:pt>
                <c:pt idx="155">
                  <c:v>44231</c:v>
                </c:pt>
                <c:pt idx="156">
                  <c:v>44232</c:v>
                </c:pt>
                <c:pt idx="157">
                  <c:v>44233</c:v>
                </c:pt>
                <c:pt idx="158">
                  <c:v>44234</c:v>
                </c:pt>
                <c:pt idx="159">
                  <c:v>44235</c:v>
                </c:pt>
                <c:pt idx="160">
                  <c:v>44236</c:v>
                </c:pt>
                <c:pt idx="161">
                  <c:v>44237</c:v>
                </c:pt>
                <c:pt idx="162">
                  <c:v>44238</c:v>
                </c:pt>
                <c:pt idx="163">
                  <c:v>44239</c:v>
                </c:pt>
                <c:pt idx="164">
                  <c:v>44240</c:v>
                </c:pt>
                <c:pt idx="165">
                  <c:v>44241</c:v>
                </c:pt>
                <c:pt idx="166">
                  <c:v>44242</c:v>
                </c:pt>
                <c:pt idx="167">
                  <c:v>44243</c:v>
                </c:pt>
                <c:pt idx="168">
                  <c:v>44244</c:v>
                </c:pt>
                <c:pt idx="169">
                  <c:v>44245</c:v>
                </c:pt>
                <c:pt idx="170">
                  <c:v>44246</c:v>
                </c:pt>
                <c:pt idx="171">
                  <c:v>44247</c:v>
                </c:pt>
                <c:pt idx="172">
                  <c:v>44248</c:v>
                </c:pt>
                <c:pt idx="173">
                  <c:v>44249</c:v>
                </c:pt>
                <c:pt idx="174">
                  <c:v>44250</c:v>
                </c:pt>
                <c:pt idx="175">
                  <c:v>44251</c:v>
                </c:pt>
                <c:pt idx="176">
                  <c:v>44252</c:v>
                </c:pt>
                <c:pt idx="177">
                  <c:v>44253</c:v>
                </c:pt>
                <c:pt idx="178">
                  <c:v>44254</c:v>
                </c:pt>
                <c:pt idx="179">
                  <c:v>44255</c:v>
                </c:pt>
                <c:pt idx="180">
                  <c:v>44256</c:v>
                </c:pt>
                <c:pt idx="181">
                  <c:v>44257</c:v>
                </c:pt>
                <c:pt idx="182">
                  <c:v>44258</c:v>
                </c:pt>
                <c:pt idx="183">
                  <c:v>44259</c:v>
                </c:pt>
                <c:pt idx="184">
                  <c:v>44260</c:v>
                </c:pt>
                <c:pt idx="185">
                  <c:v>44261</c:v>
                </c:pt>
                <c:pt idx="186">
                  <c:v>44262</c:v>
                </c:pt>
                <c:pt idx="187">
                  <c:v>44263</c:v>
                </c:pt>
                <c:pt idx="188">
                  <c:v>44264</c:v>
                </c:pt>
                <c:pt idx="189">
                  <c:v>44265</c:v>
                </c:pt>
                <c:pt idx="190">
                  <c:v>44266</c:v>
                </c:pt>
                <c:pt idx="191">
                  <c:v>44267</c:v>
                </c:pt>
                <c:pt idx="192">
                  <c:v>44268</c:v>
                </c:pt>
                <c:pt idx="193">
                  <c:v>44269</c:v>
                </c:pt>
                <c:pt idx="194">
                  <c:v>44270</c:v>
                </c:pt>
                <c:pt idx="195">
                  <c:v>44271</c:v>
                </c:pt>
                <c:pt idx="196">
                  <c:v>44272</c:v>
                </c:pt>
                <c:pt idx="197">
                  <c:v>44273</c:v>
                </c:pt>
                <c:pt idx="198">
                  <c:v>44274</c:v>
                </c:pt>
                <c:pt idx="199">
                  <c:v>44275</c:v>
                </c:pt>
                <c:pt idx="200">
                  <c:v>44276</c:v>
                </c:pt>
                <c:pt idx="201">
                  <c:v>44277</c:v>
                </c:pt>
                <c:pt idx="202">
                  <c:v>44278</c:v>
                </c:pt>
                <c:pt idx="203">
                  <c:v>44279</c:v>
                </c:pt>
                <c:pt idx="204">
                  <c:v>44280</c:v>
                </c:pt>
                <c:pt idx="205">
                  <c:v>44281</c:v>
                </c:pt>
                <c:pt idx="206">
                  <c:v>44282</c:v>
                </c:pt>
                <c:pt idx="207">
                  <c:v>44283</c:v>
                </c:pt>
                <c:pt idx="208">
                  <c:v>44284</c:v>
                </c:pt>
                <c:pt idx="209">
                  <c:v>44285</c:v>
                </c:pt>
                <c:pt idx="210">
                  <c:v>44286</c:v>
                </c:pt>
                <c:pt idx="211">
                  <c:v>44287</c:v>
                </c:pt>
                <c:pt idx="212">
                  <c:v>44288</c:v>
                </c:pt>
                <c:pt idx="213">
                  <c:v>44289</c:v>
                </c:pt>
                <c:pt idx="214">
                  <c:v>44290</c:v>
                </c:pt>
                <c:pt idx="215">
                  <c:v>44291</c:v>
                </c:pt>
                <c:pt idx="216">
                  <c:v>44292</c:v>
                </c:pt>
                <c:pt idx="217">
                  <c:v>44293</c:v>
                </c:pt>
                <c:pt idx="218">
                  <c:v>44294</c:v>
                </c:pt>
                <c:pt idx="219">
                  <c:v>44295</c:v>
                </c:pt>
                <c:pt idx="220">
                  <c:v>44296</c:v>
                </c:pt>
                <c:pt idx="221">
                  <c:v>44297</c:v>
                </c:pt>
                <c:pt idx="222">
                  <c:v>44298</c:v>
                </c:pt>
                <c:pt idx="223">
                  <c:v>44299</c:v>
                </c:pt>
                <c:pt idx="224">
                  <c:v>44300</c:v>
                </c:pt>
                <c:pt idx="225">
                  <c:v>44301</c:v>
                </c:pt>
                <c:pt idx="226">
                  <c:v>44302</c:v>
                </c:pt>
                <c:pt idx="227">
                  <c:v>44303</c:v>
                </c:pt>
                <c:pt idx="228">
                  <c:v>44304</c:v>
                </c:pt>
                <c:pt idx="229">
                  <c:v>44305</c:v>
                </c:pt>
                <c:pt idx="230">
                  <c:v>44306</c:v>
                </c:pt>
                <c:pt idx="231">
                  <c:v>44307</c:v>
                </c:pt>
                <c:pt idx="232">
                  <c:v>44308</c:v>
                </c:pt>
                <c:pt idx="233">
                  <c:v>44309</c:v>
                </c:pt>
                <c:pt idx="234">
                  <c:v>44310</c:v>
                </c:pt>
                <c:pt idx="235">
                  <c:v>44311</c:v>
                </c:pt>
                <c:pt idx="236">
                  <c:v>44312</c:v>
                </c:pt>
                <c:pt idx="237">
                  <c:v>44313</c:v>
                </c:pt>
                <c:pt idx="238">
                  <c:v>44314</c:v>
                </c:pt>
                <c:pt idx="239">
                  <c:v>44315</c:v>
                </c:pt>
                <c:pt idx="240">
                  <c:v>44316</c:v>
                </c:pt>
                <c:pt idx="241">
                  <c:v>44317</c:v>
                </c:pt>
                <c:pt idx="242">
                  <c:v>44318</c:v>
                </c:pt>
                <c:pt idx="243">
                  <c:v>44319</c:v>
                </c:pt>
                <c:pt idx="244">
                  <c:v>44320</c:v>
                </c:pt>
                <c:pt idx="245">
                  <c:v>44321</c:v>
                </c:pt>
                <c:pt idx="246">
                  <c:v>44322</c:v>
                </c:pt>
                <c:pt idx="247">
                  <c:v>44323</c:v>
                </c:pt>
                <c:pt idx="248">
                  <c:v>44324</c:v>
                </c:pt>
                <c:pt idx="249">
                  <c:v>44325</c:v>
                </c:pt>
                <c:pt idx="250">
                  <c:v>44326</c:v>
                </c:pt>
                <c:pt idx="251">
                  <c:v>44327</c:v>
                </c:pt>
                <c:pt idx="252">
                  <c:v>44328</c:v>
                </c:pt>
                <c:pt idx="253">
                  <c:v>44329</c:v>
                </c:pt>
                <c:pt idx="254">
                  <c:v>44330</c:v>
                </c:pt>
                <c:pt idx="255">
                  <c:v>44331</c:v>
                </c:pt>
              </c:numCache>
            </c:numRef>
          </c:cat>
          <c:val>
            <c:numRef>
              <c:f>Sheet1!$B$2:$B$494</c:f>
              <c:numCache>
                <c:formatCode>General</c:formatCode>
                <c:ptCount val="493"/>
                <c:pt idx="0">
                  <c:v>1.9988895058300944E-2</c:v>
                </c:pt>
                <c:pt idx="1">
                  <c:v>2.4899598393574297E-2</c:v>
                </c:pt>
                <c:pt idx="2">
                  <c:v>2.5153374233128835E-2</c:v>
                </c:pt>
                <c:pt idx="3">
                  <c:v>2.1935483870967741E-2</c:v>
                </c:pt>
                <c:pt idx="4">
                  <c:v>4.9230769230769231E-2</c:v>
                </c:pt>
                <c:pt idx="5">
                  <c:v>2.3614895549500452E-2</c:v>
                </c:pt>
                <c:pt idx="6">
                  <c:v>2.8078817733990149E-2</c:v>
                </c:pt>
                <c:pt idx="7">
                  <c:v>2.8515878159429683E-2</c:v>
                </c:pt>
                <c:pt idx="8">
                  <c:v>5.4072096128170898E-2</c:v>
                </c:pt>
                <c:pt idx="9">
                  <c:v>4.9730377471539841E-2</c:v>
                </c:pt>
                <c:pt idx="10">
                  <c:v>6.25E-2</c:v>
                </c:pt>
                <c:pt idx="11">
                  <c:v>6.5040650406504072E-2</c:v>
                </c:pt>
                <c:pt idx="12">
                  <c:v>3.4263338228095935E-2</c:v>
                </c:pt>
                <c:pt idx="13">
                  <c:v>3.8823529411764708E-2</c:v>
                </c:pt>
                <c:pt idx="14">
                  <c:v>4.3154178109062379E-2</c:v>
                </c:pt>
                <c:pt idx="15">
                  <c:v>7.2109881724532615E-2</c:v>
                </c:pt>
                <c:pt idx="16">
                  <c:v>4.4899951195705223E-2</c:v>
                </c:pt>
                <c:pt idx="17">
                  <c:v>0.12101910828025478</c:v>
                </c:pt>
                <c:pt idx="18">
                  <c:v>7.45721271393643E-2</c:v>
                </c:pt>
                <c:pt idx="19">
                  <c:v>3.6185610898254575E-2</c:v>
                </c:pt>
                <c:pt idx="20">
                  <c:v>3.5127911416571213E-2</c:v>
                </c:pt>
                <c:pt idx="21">
                  <c:v>3.9283252929014474E-2</c:v>
                </c:pt>
                <c:pt idx="22">
                  <c:v>9.3601089176310409E-2</c:v>
                </c:pt>
                <c:pt idx="23">
                  <c:v>6.6791510611735327E-2</c:v>
                </c:pt>
                <c:pt idx="24">
                  <c:v>6.4723032069970848E-2</c:v>
                </c:pt>
                <c:pt idx="25">
                  <c:v>7.1736011477761832E-2</c:v>
                </c:pt>
                <c:pt idx="26">
                  <c:v>4.7504798464491363E-2</c:v>
                </c:pt>
                <c:pt idx="27">
                  <c:v>3.889255108767304E-2</c:v>
                </c:pt>
                <c:pt idx="28">
                  <c:v>9.5806451612903229E-2</c:v>
                </c:pt>
                <c:pt idx="29">
                  <c:v>6.6848567530695777E-2</c:v>
                </c:pt>
                <c:pt idx="30">
                  <c:v>8.5807600950118759E-2</c:v>
                </c:pt>
                <c:pt idx="31">
                  <c:v>9.5338983050847453E-2</c:v>
                </c:pt>
                <c:pt idx="32">
                  <c:v>0.10169491525423729</c:v>
                </c:pt>
                <c:pt idx="33">
                  <c:v>6.104468219005664E-2</c:v>
                </c:pt>
                <c:pt idx="34">
                  <c:v>0.12132701421800948</c:v>
                </c:pt>
                <c:pt idx="35">
                  <c:v>0.10234093637454982</c:v>
                </c:pt>
                <c:pt idx="36">
                  <c:v>6.9747166521360066E-2</c:v>
                </c:pt>
                <c:pt idx="37">
                  <c:v>0.16427340608845492</c:v>
                </c:pt>
                <c:pt idx="38">
                  <c:v>0.12515856236786468</c:v>
                </c:pt>
                <c:pt idx="39">
                  <c:v>0.21368948247078465</c:v>
                </c:pt>
                <c:pt idx="40">
                  <c:v>7.7881619937694699E-2</c:v>
                </c:pt>
                <c:pt idx="41">
                  <c:v>0.17070917070917072</c:v>
                </c:pt>
                <c:pt idx="42">
                  <c:v>0.135429510891903</c:v>
                </c:pt>
                <c:pt idx="43">
                  <c:v>0.15064562410329985</c:v>
                </c:pt>
                <c:pt idx="44">
                  <c:v>0.17189835575485798</c:v>
                </c:pt>
                <c:pt idx="45">
                  <c:v>0.1815973276647434</c:v>
                </c:pt>
                <c:pt idx="46">
                  <c:v>0.18282828282828284</c:v>
                </c:pt>
                <c:pt idx="47">
                  <c:v>0.12250453720508167</c:v>
                </c:pt>
                <c:pt idx="48">
                  <c:v>0.18466012359142131</c:v>
                </c:pt>
                <c:pt idx="49">
                  <c:v>0.21054506590666192</c:v>
                </c:pt>
                <c:pt idx="50">
                  <c:v>0.14025764895330112</c:v>
                </c:pt>
                <c:pt idx="51">
                  <c:v>0.26162682972021495</c:v>
                </c:pt>
                <c:pt idx="52">
                  <c:v>0.16186460529397986</c:v>
                </c:pt>
                <c:pt idx="53">
                  <c:v>0.18385256691531374</c:v>
                </c:pt>
                <c:pt idx="54">
                  <c:v>0.16419797687861271</c:v>
                </c:pt>
                <c:pt idx="55">
                  <c:v>0.22922134733158356</c:v>
                </c:pt>
                <c:pt idx="56">
                  <c:v>0.16713823767178659</c:v>
                </c:pt>
                <c:pt idx="57">
                  <c:v>0.19851166532582462</c:v>
                </c:pt>
                <c:pt idx="58">
                  <c:v>0.15869400151860288</c:v>
                </c:pt>
                <c:pt idx="59">
                  <c:v>0.17450927668728153</c:v>
                </c:pt>
                <c:pt idx="60">
                  <c:v>0.18158783783783783</c:v>
                </c:pt>
                <c:pt idx="61">
                  <c:v>9.9043331457512665E-2</c:v>
                </c:pt>
                <c:pt idx="62">
                  <c:v>0.13118204138898631</c:v>
                </c:pt>
                <c:pt idx="63">
                  <c:v>0.22127454135822336</c:v>
                </c:pt>
                <c:pt idx="64">
                  <c:v>0.13740585774058578</c:v>
                </c:pt>
                <c:pt idx="65">
                  <c:v>0.13440492476060192</c:v>
                </c:pt>
                <c:pt idx="66">
                  <c:v>0.14116602545131696</c:v>
                </c:pt>
                <c:pt idx="67">
                  <c:v>0.14148103552077063</c:v>
                </c:pt>
                <c:pt idx="68">
                  <c:v>7.2537112010796226E-2</c:v>
                </c:pt>
                <c:pt idx="69">
                  <c:v>5.340031630849381E-2</c:v>
                </c:pt>
                <c:pt idx="70">
                  <c:v>3.9105181436540341E-2</c:v>
                </c:pt>
                <c:pt idx="71">
                  <c:v>3.8851253546407269E-2</c:v>
                </c:pt>
                <c:pt idx="72">
                  <c:v>3.4837405623922478E-2</c:v>
                </c:pt>
                <c:pt idx="73">
                  <c:v>9.2884302009777292E-2</c:v>
                </c:pt>
                <c:pt idx="74">
                  <c:v>3.959484346224678E-2</c:v>
                </c:pt>
                <c:pt idx="75">
                  <c:v>2.5806758233924244E-2</c:v>
                </c:pt>
                <c:pt idx="76">
                  <c:v>5.5524397083567024E-2</c:v>
                </c:pt>
                <c:pt idx="77">
                  <c:v>2.2151771740439023E-2</c:v>
                </c:pt>
                <c:pt idx="78">
                  <c:v>4.9433929651715496E-2</c:v>
                </c:pt>
                <c:pt idx="79">
                  <c:v>4.4088521484543182E-2</c:v>
                </c:pt>
                <c:pt idx="80">
                  <c:v>2.6086122566414117E-2</c:v>
                </c:pt>
                <c:pt idx="81">
                  <c:v>2.6455906821963394E-2</c:v>
                </c:pt>
                <c:pt idx="82">
                  <c:v>9.8395977974622927E-3</c:v>
                </c:pt>
                <c:pt idx="83">
                  <c:v>3.1609031151757644E-2</c:v>
                </c:pt>
                <c:pt idx="84">
                  <c:v>3.040286688630715E-2</c:v>
                </c:pt>
                <c:pt idx="85">
                  <c:v>2.4312262705655098E-2</c:v>
                </c:pt>
                <c:pt idx="86">
                  <c:v>2.6080286371771927E-2</c:v>
                </c:pt>
                <c:pt idx="87">
                  <c:v>2.3986519972247003E-2</c:v>
                </c:pt>
                <c:pt idx="88">
                  <c:v>2.4476295479603088E-2</c:v>
                </c:pt>
                <c:pt idx="89">
                  <c:v>1.0293510718360807E-2</c:v>
                </c:pt>
                <c:pt idx="90">
                  <c:v>2.1410897338787052E-2</c:v>
                </c:pt>
                <c:pt idx="91">
                  <c:v>2.0654537132395012E-2</c:v>
                </c:pt>
                <c:pt idx="92">
                  <c:v>2.3363838047698281E-2</c:v>
                </c:pt>
                <c:pt idx="93">
                  <c:v>3.102844273917758E-2</c:v>
                </c:pt>
                <c:pt idx="94">
                  <c:v>4.6209662020240592E-2</c:v>
                </c:pt>
                <c:pt idx="95">
                  <c:v>2.7369992535456581E-2</c:v>
                </c:pt>
                <c:pt idx="96">
                  <c:v>1.4407334643091027E-2</c:v>
                </c:pt>
                <c:pt idx="97">
                  <c:v>3.4949267192784669E-2</c:v>
                </c:pt>
                <c:pt idx="98">
                  <c:v>3.334622823984526E-2</c:v>
                </c:pt>
                <c:pt idx="99">
                  <c:v>3.4862701213738488E-2</c:v>
                </c:pt>
                <c:pt idx="100">
                  <c:v>3.1394555243800713E-2</c:v>
                </c:pt>
                <c:pt idx="101">
                  <c:v>3.8226046665563465E-2</c:v>
                </c:pt>
                <c:pt idx="102">
                  <c:v>3.550692273336311E-2</c:v>
                </c:pt>
                <c:pt idx="103">
                  <c:v>1.9657277920031514E-2</c:v>
                </c:pt>
                <c:pt idx="104">
                  <c:v>3.7032156035846073E-2</c:v>
                </c:pt>
                <c:pt idx="105">
                  <c:v>3.2467532467532464E-2</c:v>
                </c:pt>
                <c:pt idx="106">
                  <c:v>3.5462401907221615E-2</c:v>
                </c:pt>
                <c:pt idx="107">
                  <c:v>3.1232254400908575E-2</c:v>
                </c:pt>
                <c:pt idx="108">
                  <c:v>4.9271433412402574E-2</c:v>
                </c:pt>
                <c:pt idx="109">
                  <c:v>5.1657481286501605E-2</c:v>
                </c:pt>
                <c:pt idx="110">
                  <c:v>2.6969903788996278E-2</c:v>
                </c:pt>
                <c:pt idx="111">
                  <c:v>3.5786160276588062E-2</c:v>
                </c:pt>
                <c:pt idx="112">
                  <c:v>4.1020922123208056E-2</c:v>
                </c:pt>
                <c:pt idx="113">
                  <c:v>7.576465094559888E-2</c:v>
                </c:pt>
                <c:pt idx="114">
                  <c:v>6.6051249403151366E-2</c:v>
                </c:pt>
                <c:pt idx="115">
                  <c:v>4.9372064039881126E-2</c:v>
                </c:pt>
                <c:pt idx="116">
                  <c:v>6.5227293431720873E-2</c:v>
                </c:pt>
                <c:pt idx="117">
                  <c:v>4.0354209318961054E-2</c:v>
                </c:pt>
                <c:pt idx="118">
                  <c:v>6.7803822830596827E-2</c:v>
                </c:pt>
                <c:pt idx="119">
                  <c:v>7.4605300253735546E-2</c:v>
                </c:pt>
                <c:pt idx="120">
                  <c:v>9.4777890810444215E-2</c:v>
                </c:pt>
                <c:pt idx="121">
                  <c:v>0.11018164435946463</c:v>
                </c:pt>
                <c:pt idx="122">
                  <c:v>7.3313985627418463E-2</c:v>
                </c:pt>
                <c:pt idx="123">
                  <c:v>0.100872007094295</c:v>
                </c:pt>
                <c:pt idx="124">
                  <c:v>4.2160446711927049E-2</c:v>
                </c:pt>
                <c:pt idx="125">
                  <c:v>7.5019152572337794E-2</c:v>
                </c:pt>
                <c:pt idx="126">
                  <c:v>7.716436637390213E-2</c:v>
                </c:pt>
                <c:pt idx="127">
                  <c:v>6.2636244731870364E-2</c:v>
                </c:pt>
                <c:pt idx="128">
                  <c:v>4.819855335778684E-2</c:v>
                </c:pt>
                <c:pt idx="129">
                  <c:v>7.0821731991147288E-2</c:v>
                </c:pt>
                <c:pt idx="130">
                  <c:v>7.2515212981744417E-2</c:v>
                </c:pt>
                <c:pt idx="131">
                  <c:v>3.2150331745112885E-2</c:v>
                </c:pt>
                <c:pt idx="132">
                  <c:v>4.5937510958375706E-2</c:v>
                </c:pt>
                <c:pt idx="133">
                  <c:v>4.7606270842117368E-2</c:v>
                </c:pt>
                <c:pt idx="134">
                  <c:v>3.9919338244372195E-2</c:v>
                </c:pt>
                <c:pt idx="135">
                  <c:v>3.7601815003533309E-2</c:v>
                </c:pt>
                <c:pt idx="136">
                  <c:v>6.4980505848245523E-2</c:v>
                </c:pt>
                <c:pt idx="137">
                  <c:v>4.7959662288930581E-2</c:v>
                </c:pt>
                <c:pt idx="138">
                  <c:v>2.6672588103137492E-2</c:v>
                </c:pt>
                <c:pt idx="139">
                  <c:v>4.3777306743954664E-2</c:v>
                </c:pt>
                <c:pt idx="140">
                  <c:v>4.2239043080085976E-2</c:v>
                </c:pt>
                <c:pt idx="141">
                  <c:v>4.1765831350039667E-2</c:v>
                </c:pt>
                <c:pt idx="142">
                  <c:v>3.3893881203624299E-2</c:v>
                </c:pt>
                <c:pt idx="143">
                  <c:v>4.8882215548882217E-2</c:v>
                </c:pt>
                <c:pt idx="144">
                  <c:v>4.9850873455475071E-2</c:v>
                </c:pt>
                <c:pt idx="145">
                  <c:v>2.6696981061316332E-2</c:v>
                </c:pt>
                <c:pt idx="146">
                  <c:v>3.9453660021305736E-2</c:v>
                </c:pt>
                <c:pt idx="147">
                  <c:v>3.7779833487511565E-2</c:v>
                </c:pt>
                <c:pt idx="148">
                  <c:v>3.1016942670287224E-2</c:v>
                </c:pt>
                <c:pt idx="149">
                  <c:v>2.6898469165578E-2</c:v>
                </c:pt>
                <c:pt idx="150">
                  <c:v>3.5619886721208305E-2</c:v>
                </c:pt>
                <c:pt idx="151">
                  <c:v>3.9897698209718668E-2</c:v>
                </c:pt>
                <c:pt idx="152">
                  <c:v>2.1923349175851956E-2</c:v>
                </c:pt>
                <c:pt idx="153">
                  <c:v>3.887386670908223E-2</c:v>
                </c:pt>
                <c:pt idx="154">
                  <c:v>3.7589403123897497E-2</c:v>
                </c:pt>
                <c:pt idx="155">
                  <c:v>3.2644351730946847E-2</c:v>
                </c:pt>
                <c:pt idx="156">
                  <c:v>2.9410898813554333E-2</c:v>
                </c:pt>
                <c:pt idx="157">
                  <c:v>3.7806011775643009E-2</c:v>
                </c:pt>
                <c:pt idx="158">
                  <c:v>3.6947738824449371E-2</c:v>
                </c:pt>
                <c:pt idx="159">
                  <c:v>2.6013198914935826E-2</c:v>
                </c:pt>
                <c:pt idx="160">
                  <c:v>3.5580304806565065E-2</c:v>
                </c:pt>
                <c:pt idx="161">
                  <c:v>3.6441982148353341E-2</c:v>
                </c:pt>
                <c:pt idx="162">
                  <c:v>3.641139994501634E-2</c:v>
                </c:pt>
                <c:pt idx="163">
                  <c:v>2.4759029763796209E-2</c:v>
                </c:pt>
                <c:pt idx="164">
                  <c:v>3.9390224401684347E-2</c:v>
                </c:pt>
                <c:pt idx="165">
                  <c:v>3.1326429723682159E-2</c:v>
                </c:pt>
                <c:pt idx="166">
                  <c:v>2.4867780463031067E-2</c:v>
                </c:pt>
                <c:pt idx="167">
                  <c:v>3.8794462090536573E-2</c:v>
                </c:pt>
                <c:pt idx="168">
                  <c:v>3.6230067194865108E-2</c:v>
                </c:pt>
                <c:pt idx="169">
                  <c:v>3.3667759984564921E-2</c:v>
                </c:pt>
                <c:pt idx="170">
                  <c:v>2.7148116932085346E-2</c:v>
                </c:pt>
                <c:pt idx="171">
                  <c:v>4.5839139956201473E-2</c:v>
                </c:pt>
                <c:pt idx="172">
                  <c:v>3.4103363965938792E-2</c:v>
                </c:pt>
                <c:pt idx="173">
                  <c:v>2.6013372335979942E-2</c:v>
                </c:pt>
                <c:pt idx="174">
                  <c:v>3.8094685317391221E-2</c:v>
                </c:pt>
                <c:pt idx="175">
                  <c:v>3.1637074816888447E-2</c:v>
                </c:pt>
                <c:pt idx="176">
                  <c:v>3.3891562156632443E-2</c:v>
                </c:pt>
                <c:pt idx="177">
                  <c:v>2.687015170967217E-2</c:v>
                </c:pt>
                <c:pt idx="178">
                  <c:v>3.6048942925733754E-2</c:v>
                </c:pt>
                <c:pt idx="179">
                  <c:v>3.2066463666779448E-2</c:v>
                </c:pt>
                <c:pt idx="180">
                  <c:v>2.1844690031593051E-2</c:v>
                </c:pt>
                <c:pt idx="181">
                  <c:v>3.0786179881874102E-2</c:v>
                </c:pt>
                <c:pt idx="182">
                  <c:v>2.6771029135338346E-2</c:v>
                </c:pt>
                <c:pt idx="183">
                  <c:v>2.1006994049467681E-2</c:v>
                </c:pt>
                <c:pt idx="184">
                  <c:v>1.8380341532121945E-2</c:v>
                </c:pt>
                <c:pt idx="185">
                  <c:v>3.6146377893950712E-2</c:v>
                </c:pt>
                <c:pt idx="186">
                  <c:v>2.2194932007428263E-2</c:v>
                </c:pt>
                <c:pt idx="187">
                  <c:v>9.0650245000662173E-3</c:v>
                </c:pt>
                <c:pt idx="188">
                  <c:v>1.0977721875761428E-2</c:v>
                </c:pt>
                <c:pt idx="189">
                  <c:v>1.0447885181895444E-2</c:v>
                </c:pt>
                <c:pt idx="190">
                  <c:v>7.9861581106291813E-3</c:v>
                </c:pt>
                <c:pt idx="191">
                  <c:v>1.4881432206419415E-2</c:v>
                </c:pt>
                <c:pt idx="192">
                  <c:v>2.322526979401528E-2</c:v>
                </c:pt>
                <c:pt idx="193">
                  <c:v>1.4084802246861311E-2</c:v>
                </c:pt>
                <c:pt idx="194">
                  <c:v>7.1202181764575805E-3</c:v>
                </c:pt>
                <c:pt idx="195">
                  <c:v>9.2582624609753479E-3</c:v>
                </c:pt>
                <c:pt idx="196">
                  <c:v>8.4008628228298254E-3</c:v>
                </c:pt>
                <c:pt idx="197">
                  <c:v>8.0584707646176919E-3</c:v>
                </c:pt>
                <c:pt idx="198">
                  <c:v>8.9411764705882354E-3</c:v>
                </c:pt>
                <c:pt idx="199">
                  <c:v>1.6196574568497553E-2</c:v>
                </c:pt>
                <c:pt idx="200">
                  <c:v>1.0273546137561745E-2</c:v>
                </c:pt>
                <c:pt idx="201">
                  <c:v>4.1177006468069597E-3</c:v>
                </c:pt>
                <c:pt idx="202">
                  <c:v>6.2839291201474958E-3</c:v>
                </c:pt>
                <c:pt idx="203">
                  <c:v>6.4110894520251248E-3</c:v>
                </c:pt>
                <c:pt idx="204">
                  <c:v>5.6396556841792813E-3</c:v>
                </c:pt>
                <c:pt idx="205">
                  <c:v>6.8428285590185064E-3</c:v>
                </c:pt>
                <c:pt idx="206">
                  <c:v>1.4833525918361862E-2</c:v>
                </c:pt>
                <c:pt idx="207">
                  <c:v>8.8061643150205149E-3</c:v>
                </c:pt>
                <c:pt idx="208">
                  <c:v>3.5511576602625886E-3</c:v>
                </c:pt>
                <c:pt idx="209">
                  <c:v>5.2141169819701592E-3</c:v>
                </c:pt>
                <c:pt idx="210">
                  <c:v>4.8121824197046208E-3</c:v>
                </c:pt>
                <c:pt idx="211">
                  <c:v>4.0908601571751531E-3</c:v>
                </c:pt>
                <c:pt idx="212">
                  <c:v>1.2769949048116486E-2</c:v>
                </c:pt>
                <c:pt idx="213">
                  <c:v>9.010098566850094E-3</c:v>
                </c:pt>
                <c:pt idx="214">
                  <c:v>1.155721422982002E-2</c:v>
                </c:pt>
                <c:pt idx="215">
                  <c:v>5.8237454597106393E-3</c:v>
                </c:pt>
                <c:pt idx="216">
                  <c:v>2.1328439365850935E-3</c:v>
                </c:pt>
                <c:pt idx="217">
                  <c:v>3.7567945689319054E-3</c:v>
                </c:pt>
                <c:pt idx="218">
                  <c:v>3.7705221197115086E-3</c:v>
                </c:pt>
                <c:pt idx="219">
                  <c:v>4.550691661654626E-3</c:v>
                </c:pt>
                <c:pt idx="220">
                  <c:v>7.9575596816976128E-3</c:v>
                </c:pt>
                <c:pt idx="221">
                  <c:v>4.2251518413943005E-3</c:v>
                </c:pt>
                <c:pt idx="222">
                  <c:v>1.7539042810836506E-3</c:v>
                </c:pt>
                <c:pt idx="223">
                  <c:v>2.270751244057199E-3</c:v>
                </c:pt>
                <c:pt idx="224">
                  <c:v>2.2685908441735883E-3</c:v>
                </c:pt>
                <c:pt idx="225">
                  <c:v>2.318498456090801E-3</c:v>
                </c:pt>
                <c:pt idx="226">
                  <c:v>2.940990948371022E-3</c:v>
                </c:pt>
                <c:pt idx="227">
                  <c:v>5.6589569867351967E-3</c:v>
                </c:pt>
                <c:pt idx="228">
                  <c:v>3.00798483246436E-3</c:v>
                </c:pt>
                <c:pt idx="229">
                  <c:v>1.6850265197878417E-3</c:v>
                </c:pt>
                <c:pt idx="230">
                  <c:v>2.3066080047840758E-3</c:v>
                </c:pt>
                <c:pt idx="231">
                  <c:v>1.9878081102570897E-3</c:v>
                </c:pt>
                <c:pt idx="232">
                  <c:v>1.6517643135538465E-3</c:v>
                </c:pt>
                <c:pt idx="233">
                  <c:v>2.2658032119291477E-3</c:v>
                </c:pt>
                <c:pt idx="234">
                  <c:v>4.2007932224073594E-3</c:v>
                </c:pt>
                <c:pt idx="235">
                  <c:v>2.5228947734361033E-3</c:v>
                </c:pt>
                <c:pt idx="236">
                  <c:v>1.2865859964836075E-3</c:v>
                </c:pt>
                <c:pt idx="237">
                  <c:v>1.69347213532724E-3</c:v>
                </c:pt>
                <c:pt idx="238">
                  <c:v>1.4407792736593184E-3</c:v>
                </c:pt>
                <c:pt idx="239">
                  <c:v>1.4686295660452844E-3</c:v>
                </c:pt>
                <c:pt idx="240">
                  <c:v>1.9521322440680963E-3</c:v>
                </c:pt>
                <c:pt idx="241">
                  <c:v>4.3064776601471379E-3</c:v>
                </c:pt>
                <c:pt idx="242">
                  <c:v>1.5200797633252152E-3</c:v>
                </c:pt>
                <c:pt idx="243">
                  <c:v>8.1780055074886647E-4</c:v>
                </c:pt>
                <c:pt idx="244">
                  <c:v>1.2052311414196307E-3</c:v>
                </c:pt>
                <c:pt idx="245">
                  <c:v>1.1290064743026138E-3</c:v>
                </c:pt>
                <c:pt idx="246">
                  <c:v>9.4381047074439898E-4</c:v>
                </c:pt>
                <c:pt idx="247">
                  <c:v>1.2659718542071482E-3</c:v>
                </c:pt>
                <c:pt idx="248">
                  <c:v>2.4182811183870879E-3</c:v>
                </c:pt>
                <c:pt idx="249">
                  <c:v>1.0357239880467264E-3</c:v>
                </c:pt>
                <c:pt idx="250">
                  <c:v>7.0105307120909286E-4</c:v>
                </c:pt>
                <c:pt idx="251">
                  <c:v>1.1044282312892646E-3</c:v>
                </c:pt>
                <c:pt idx="252">
                  <c:v>1.014926031749534E-3</c:v>
                </c:pt>
                <c:pt idx="253">
                  <c:v>1.0755311127866236E-3</c:v>
                </c:pt>
                <c:pt idx="254">
                  <c:v>1.1586274185258426E-3</c:v>
                </c:pt>
                <c:pt idx="255">
                  <c:v>1.9858400967017785E-3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C4-4F8B-BFF0-E6161AC7A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62472"/>
        <c:axId val="414859336"/>
      </c:lineChart>
      <c:dateAx>
        <c:axId val="414862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59336"/>
        <c:crosses val="autoZero"/>
        <c:auto val="1"/>
        <c:lblOffset val="100"/>
        <c:baseTimeUnit val="days"/>
        <c:majorUnit val="3"/>
      </c:dateAx>
      <c:valAx>
        <c:axId val="414859336"/>
        <c:scaling>
          <c:orientation val="minMax"/>
          <c:max val="0.45"/>
        </c:scaling>
        <c:delete val="0"/>
        <c:axPos val="l"/>
        <c:numFmt formatCode="0\ 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62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Sheet1!$B$7:$CU$7</c:f>
              <c:numCache>
                <c:formatCode>General</c:formatCode>
                <c:ptCount val="98"/>
                <c:pt idx="0">
                  <c:v>7197</c:v>
                </c:pt>
                <c:pt idx="1">
                  <c:v>6369</c:v>
                </c:pt>
                <c:pt idx="2">
                  <c:v>6221</c:v>
                </c:pt>
                <c:pt idx="3">
                  <c:v>6316</c:v>
                </c:pt>
                <c:pt idx="4">
                  <c:v>6384</c:v>
                </c:pt>
                <c:pt idx="5">
                  <c:v>7058</c:v>
                </c:pt>
                <c:pt idx="6">
                  <c:v>6702</c:v>
                </c:pt>
                <c:pt idx="7">
                  <c:v>6226</c:v>
                </c:pt>
                <c:pt idx="8">
                  <c:v>5911</c:v>
                </c:pt>
                <c:pt idx="9">
                  <c:v>5273</c:v>
                </c:pt>
                <c:pt idx="10">
                  <c:v>5227</c:v>
                </c:pt>
                <c:pt idx="11">
                  <c:v>5520</c:v>
                </c:pt>
                <c:pt idx="12">
                  <c:v>5213</c:v>
                </c:pt>
                <c:pt idx="13">
                  <c:v>4912</c:v>
                </c:pt>
                <c:pt idx="14">
                  <c:v>4652</c:v>
                </c:pt>
                <c:pt idx="15">
                  <c:v>4407</c:v>
                </c:pt>
                <c:pt idx="16">
                  <c:v>4011</c:v>
                </c:pt>
                <c:pt idx="17">
                  <c:v>4019</c:v>
                </c:pt>
                <c:pt idx="18">
                  <c:v>4291</c:v>
                </c:pt>
                <c:pt idx="19">
                  <c:v>4124</c:v>
                </c:pt>
                <c:pt idx="20">
                  <c:v>3963</c:v>
                </c:pt>
                <c:pt idx="21">
                  <c:v>3728</c:v>
                </c:pt>
                <c:pt idx="22">
                  <c:v>3514</c:v>
                </c:pt>
                <c:pt idx="23">
                  <c:v>3167</c:v>
                </c:pt>
                <c:pt idx="24">
                  <c:v>3165</c:v>
                </c:pt>
                <c:pt idx="25">
                  <c:v>3316</c:v>
                </c:pt>
                <c:pt idx="26">
                  <c:v>3149</c:v>
                </c:pt>
                <c:pt idx="27">
                  <c:v>3002</c:v>
                </c:pt>
                <c:pt idx="28">
                  <c:v>2837</c:v>
                </c:pt>
                <c:pt idx="29">
                  <c:v>2679</c:v>
                </c:pt>
                <c:pt idx="30">
                  <c:v>2476</c:v>
                </c:pt>
                <c:pt idx="31">
                  <c:v>2504</c:v>
                </c:pt>
                <c:pt idx="32">
                  <c:v>2695</c:v>
                </c:pt>
                <c:pt idx="33">
                  <c:v>2541</c:v>
                </c:pt>
                <c:pt idx="34">
                  <c:v>2363</c:v>
                </c:pt>
                <c:pt idx="35">
                  <c:v>2222</c:v>
                </c:pt>
                <c:pt idx="36">
                  <c:v>2124</c:v>
                </c:pt>
                <c:pt idx="37">
                  <c:v>1887</c:v>
                </c:pt>
                <c:pt idx="38">
                  <c:v>1867</c:v>
                </c:pt>
                <c:pt idx="39">
                  <c:v>1981</c:v>
                </c:pt>
                <c:pt idx="40">
                  <c:v>1831</c:v>
                </c:pt>
                <c:pt idx="41">
                  <c:v>1713</c:v>
                </c:pt>
                <c:pt idx="42">
                  <c:v>1592</c:v>
                </c:pt>
                <c:pt idx="43">
                  <c:v>1500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8-4AB8-A8EE-CBCC174D4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Sheet1!$B$2:$CU$2</c:f>
              <c:numCache>
                <c:formatCode>General</c:formatCode>
                <c:ptCount val="98"/>
                <c:pt idx="26">
                  <c:v>3204.5717560709104</c:v>
                </c:pt>
                <c:pt idx="27">
                  <c:v>3077.2196704219209</c:v>
                </c:pt>
                <c:pt idx="28">
                  <c:v>2955.5862714490099</c:v>
                </c:pt>
                <c:pt idx="29">
                  <c:v>2839.9348319144869</c:v>
                </c:pt>
                <c:pt idx="30">
                  <c:v>2732.10346607876</c:v>
                </c:pt>
                <c:pt idx="31">
                  <c:v>2633.35246177112</c:v>
                </c:pt>
                <c:pt idx="32">
                  <c:v>2540.551752215013</c:v>
                </c:pt>
                <c:pt idx="33">
                  <c:v>2449.1740378228578</c:v>
                </c:pt>
                <c:pt idx="34">
                  <c:v>2360.1849273521534</c:v>
                </c:pt>
                <c:pt idx="35">
                  <c:v>2275.2511719849117</c:v>
                </c:pt>
                <c:pt idx="36">
                  <c:v>2194.258388786292</c:v>
                </c:pt>
                <c:pt idx="37">
                  <c:v>2116.6627351154493</c:v>
                </c:pt>
                <c:pt idx="38">
                  <c:v>2042.9515595872015</c:v>
                </c:pt>
                <c:pt idx="39">
                  <c:v>1970.2953493518871</c:v>
                </c:pt>
                <c:pt idx="40">
                  <c:v>1897.0634869541934</c:v>
                </c:pt>
                <c:pt idx="41">
                  <c:v>1824.9247351924553</c:v>
                </c:pt>
                <c:pt idx="42">
                  <c:v>1754.7907487117839</c:v>
                </c:pt>
                <c:pt idx="43">
                  <c:v>1686.7083421517348</c:v>
                </c:pt>
                <c:pt idx="44">
                  <c:v>1620.6067054011924</c:v>
                </c:pt>
                <c:pt idx="45">
                  <c:v>1556.6621162826546</c:v>
                </c:pt>
                <c:pt idx="46">
                  <c:v>1494.0355870645158</c:v>
                </c:pt>
                <c:pt idx="47">
                  <c:v>1432.9246088612665</c:v>
                </c:pt>
                <c:pt idx="48">
                  <c:v>1373.8119577159287</c:v>
                </c:pt>
                <c:pt idx="49">
                  <c:v>1316.4471877094436</c:v>
                </c:pt>
                <c:pt idx="50">
                  <c:v>1260.9891522588109</c:v>
                </c:pt>
                <c:pt idx="51">
                  <c:v>1207.6336791951915</c:v>
                </c:pt>
                <c:pt idx="52">
                  <c:v>1156.3238758190832</c:v>
                </c:pt>
                <c:pt idx="53">
                  <c:v>1106.897264268491</c:v>
                </c:pt>
                <c:pt idx="54">
                  <c:v>1059.4860803266899</c:v>
                </c:pt>
                <c:pt idx="55">
                  <c:v>1013.9991227779407</c:v>
                </c:pt>
                <c:pt idx="56">
                  <c:v>970.44271130353286</c:v>
                </c:pt>
                <c:pt idx="57">
                  <c:v>928.65860034034324</c:v>
                </c:pt>
                <c:pt idx="58">
                  <c:v>888.69556964238325</c:v>
                </c:pt>
                <c:pt idx="59">
                  <c:v>850.74224116889354</c:v>
                </c:pt>
                <c:pt idx="60">
                  <c:v>814.52164048195823</c:v>
                </c:pt>
                <c:pt idx="61">
                  <c:v>779.76409245229718</c:v>
                </c:pt>
                <c:pt idx="62">
                  <c:v>746.72517186793277</c:v>
                </c:pt>
                <c:pt idx="63">
                  <c:v>715.21053311977357</c:v>
                </c:pt>
                <c:pt idx="64">
                  <c:v>685.17667078848353</c:v>
                </c:pt>
                <c:pt idx="65">
                  <c:v>656.62836264349608</c:v>
                </c:pt>
                <c:pt idx="66">
                  <c:v>629.4335894849778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F8-4AB8-A8EE-CBCC174D4D3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Sheet1!$B$3:$CU$3</c:f>
              <c:numCache>
                <c:formatCode>General</c:formatCode>
                <c:ptCount val="98"/>
                <c:pt idx="26">
                  <c:v>3209.6219140195108</c:v>
                </c:pt>
                <c:pt idx="27">
                  <c:v>3091.0085414869964</c:v>
                </c:pt>
                <c:pt idx="28">
                  <c:v>2980.3540818820456</c:v>
                </c:pt>
                <c:pt idx="29">
                  <c:v>2876.961611497285</c:v>
                </c:pt>
                <c:pt idx="30">
                  <c:v>2783.0502642964243</c:v>
                </c:pt>
                <c:pt idx="31">
                  <c:v>2700.194568717438</c:v>
                </c:pt>
                <c:pt idx="32">
                  <c:v>2625.4197349263577</c:v>
                </c:pt>
                <c:pt idx="33">
                  <c:v>2554.201613979154</c:v>
                </c:pt>
                <c:pt idx="34">
                  <c:v>2486.5611454413179</c:v>
                </c:pt>
                <c:pt idx="35">
                  <c:v>2423.635294254158</c:v>
                </c:pt>
                <c:pt idx="36">
                  <c:v>2365.0519789864557</c:v>
                </c:pt>
                <c:pt idx="37">
                  <c:v>2310.3286390309413</c:v>
                </c:pt>
                <c:pt idx="38">
                  <c:v>2259.806093292555</c:v>
                </c:pt>
                <c:pt idx="39">
                  <c:v>2210.378852520163</c:v>
                </c:pt>
                <c:pt idx="40">
                  <c:v>2159.9943519202479</c:v>
                </c:pt>
                <c:pt idx="41">
                  <c:v>2109.9356679179787</c:v>
                </c:pt>
                <c:pt idx="42">
                  <c:v>2061.0538128697203</c:v>
                </c:pt>
                <c:pt idx="43">
                  <c:v>2013.3633653622264</c:v>
                </c:pt>
                <c:pt idx="44">
                  <c:v>1966.7121158292848</c:v>
                </c:pt>
                <c:pt idx="45">
                  <c:v>1921.1651402162188</c:v>
                </c:pt>
                <c:pt idx="46">
                  <c:v>1875.8471115395973</c:v>
                </c:pt>
                <c:pt idx="47">
                  <c:v>1830.8607353075622</c:v>
                </c:pt>
                <c:pt idx="48">
                  <c:v>1786.5672728670565</c:v>
                </c:pt>
                <c:pt idx="49">
                  <c:v>1742.8303399110137</c:v>
                </c:pt>
                <c:pt idx="50">
                  <c:v>1699.7785478348289</c:v>
                </c:pt>
                <c:pt idx="51">
                  <c:v>1657.6556533002299</c:v>
                </c:pt>
                <c:pt idx="52">
                  <c:v>1616.4169974469728</c:v>
                </c:pt>
                <c:pt idx="53">
                  <c:v>1575.915798128605</c:v>
                </c:pt>
                <c:pt idx="54">
                  <c:v>1536.3076941536942</c:v>
                </c:pt>
                <c:pt idx="55">
                  <c:v>1497.5676615609304</c:v>
                </c:pt>
                <c:pt idx="56">
                  <c:v>1459.744861688373</c:v>
                </c:pt>
                <c:pt idx="57">
                  <c:v>1422.7463503281542</c:v>
                </c:pt>
                <c:pt idx="58">
                  <c:v>1386.6489185797407</c:v>
                </c:pt>
                <c:pt idx="59">
                  <c:v>1351.7030146734514</c:v>
                </c:pt>
                <c:pt idx="60">
                  <c:v>1317.6626693873991</c:v>
                </c:pt>
                <c:pt idx="61">
                  <c:v>1284.3528369796909</c:v>
                </c:pt>
                <c:pt idx="62">
                  <c:v>1252.0197462564288</c:v>
                </c:pt>
                <c:pt idx="63">
                  <c:v>1220.554297300476</c:v>
                </c:pt>
                <c:pt idx="64">
                  <c:v>1189.9375680249441</c:v>
                </c:pt>
                <c:pt idx="65">
                  <c:v>1160.2231175764221</c:v>
                </c:pt>
                <c:pt idx="66">
                  <c:v>1131.2908600214096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F8-4AB8-A8EE-CBCC174D4D3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Sheet1!$B$4:$CU$4</c:f>
              <c:numCache>
                <c:formatCode>General</c:formatCode>
                <c:ptCount val="98"/>
                <c:pt idx="26">
                  <c:v>3214.6338131957727</c:v>
                </c:pt>
                <c:pt idx="27">
                  <c:v>3104.7520786012524</c:v>
                </c:pt>
                <c:pt idx="28">
                  <c:v>3005.0747498697197</c:v>
                </c:pt>
                <c:pt idx="29">
                  <c:v>2913.9401352291175</c:v>
                </c:pt>
                <c:pt idx="30">
                  <c:v>2834.1775003189969</c:v>
                </c:pt>
                <c:pt idx="31">
                  <c:v>2767.8711607479554</c:v>
                </c:pt>
                <c:pt idx="32">
                  <c:v>2712.3553903458114</c:v>
                </c:pt>
                <c:pt idx="33">
                  <c:v>2663.1450237682957</c:v>
                </c:pt>
                <c:pt idx="34">
                  <c:v>2619.2169341146027</c:v>
                </c:pt>
                <c:pt idx="35">
                  <c:v>2581.1281385232473</c:v>
                </c:pt>
                <c:pt idx="36">
                  <c:v>2548.472863850302</c:v>
                </c:pt>
                <c:pt idx="37">
                  <c:v>2521.020149201373</c:v>
                </c:pt>
                <c:pt idx="38">
                  <c:v>2498.9119198215394</c:v>
                </c:pt>
                <c:pt idx="39">
                  <c:v>2478.7040070055532</c:v>
                </c:pt>
                <c:pt idx="40">
                  <c:v>2458.0042982679274</c:v>
                </c:pt>
                <c:pt idx="41">
                  <c:v>2437.6617274036662</c:v>
                </c:pt>
                <c:pt idx="42">
                  <c:v>2418.3563774076738</c:v>
                </c:pt>
                <c:pt idx="43">
                  <c:v>2400.1756590679183</c:v>
                </c:pt>
                <c:pt idx="44">
                  <c:v>2382.9820861626063</c:v>
                </c:pt>
                <c:pt idx="45">
                  <c:v>2366.6273779137337</c:v>
                </c:pt>
                <c:pt idx="46">
                  <c:v>2349.9490839422606</c:v>
                </c:pt>
                <c:pt idx="47">
                  <c:v>2332.9451007056923</c:v>
                </c:pt>
                <c:pt idx="48">
                  <c:v>2316.0028950792648</c:v>
                </c:pt>
                <c:pt idx="49">
                  <c:v>2298.9003343999448</c:v>
                </c:pt>
                <c:pt idx="50">
                  <c:v>2281.8183226421729</c:v>
                </c:pt>
                <c:pt idx="51">
                  <c:v>2264.9054385746849</c:v>
                </c:pt>
                <c:pt idx="52">
                  <c:v>2248.0974333529884</c:v>
                </c:pt>
                <c:pt idx="53">
                  <c:v>2231.1865007900933</c:v>
                </c:pt>
                <c:pt idx="54">
                  <c:v>2214.3112420866032</c:v>
                </c:pt>
                <c:pt idx="55">
                  <c:v>2197.5517515094912</c:v>
                </c:pt>
                <c:pt idx="56">
                  <c:v>2180.9052104322154</c:v>
                </c:pt>
                <c:pt idx="57">
                  <c:v>2164.2673000043969</c:v>
                </c:pt>
                <c:pt idx="58">
                  <c:v>2147.7793628361055</c:v>
                </c:pt>
                <c:pt idx="59">
                  <c:v>2131.5843795711021</c:v>
                </c:pt>
                <c:pt idx="60">
                  <c:v>2115.536709809784</c:v>
                </c:pt>
                <c:pt idx="61">
                  <c:v>2099.4441694610086</c:v>
                </c:pt>
                <c:pt idx="62">
                  <c:v>2083.5851455955426</c:v>
                </c:pt>
                <c:pt idx="63">
                  <c:v>2067.8526586727457</c:v>
                </c:pt>
                <c:pt idx="64">
                  <c:v>2052.2294007331852</c:v>
                </c:pt>
                <c:pt idx="65">
                  <c:v>2036.843996821548</c:v>
                </c:pt>
                <c:pt idx="66">
                  <c:v>2021.5495141019549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F8-4AB8-A8EE-CBCC174D4D3C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Sheet1!$B$6:$CU$6</c:f>
              <c:numCache>
                <c:formatCode>General</c:formatCode>
                <c:ptCount val="98"/>
                <c:pt idx="0">
                  <c:v>9464</c:v>
                </c:pt>
                <c:pt idx="1">
                  <c:v>9464</c:v>
                </c:pt>
                <c:pt idx="2">
                  <c:v>9464</c:v>
                </c:pt>
                <c:pt idx="3">
                  <c:v>9464</c:v>
                </c:pt>
                <c:pt idx="4">
                  <c:v>9464</c:v>
                </c:pt>
                <c:pt idx="5">
                  <c:v>9464</c:v>
                </c:pt>
                <c:pt idx="6">
                  <c:v>9464</c:v>
                </c:pt>
                <c:pt idx="7">
                  <c:v>9464</c:v>
                </c:pt>
                <c:pt idx="8">
                  <c:v>9464</c:v>
                </c:pt>
                <c:pt idx="9">
                  <c:v>9464</c:v>
                </c:pt>
                <c:pt idx="10">
                  <c:v>9464</c:v>
                </c:pt>
                <c:pt idx="11">
                  <c:v>9464</c:v>
                </c:pt>
                <c:pt idx="12">
                  <c:v>9464</c:v>
                </c:pt>
                <c:pt idx="13">
                  <c:v>9464</c:v>
                </c:pt>
                <c:pt idx="14">
                  <c:v>9464</c:v>
                </c:pt>
                <c:pt idx="15">
                  <c:v>9464</c:v>
                </c:pt>
                <c:pt idx="16">
                  <c:v>9464</c:v>
                </c:pt>
                <c:pt idx="17">
                  <c:v>9464</c:v>
                </c:pt>
                <c:pt idx="18">
                  <c:v>9464</c:v>
                </c:pt>
                <c:pt idx="19">
                  <c:v>9464</c:v>
                </c:pt>
                <c:pt idx="20">
                  <c:v>9464</c:v>
                </c:pt>
                <c:pt idx="21">
                  <c:v>9464</c:v>
                </c:pt>
                <c:pt idx="22">
                  <c:v>9464</c:v>
                </c:pt>
                <c:pt idx="23">
                  <c:v>9464</c:v>
                </c:pt>
                <c:pt idx="24">
                  <c:v>9464</c:v>
                </c:pt>
                <c:pt idx="25">
                  <c:v>9464</c:v>
                </c:pt>
                <c:pt idx="26">
                  <c:v>9464</c:v>
                </c:pt>
                <c:pt idx="27">
                  <c:v>9464</c:v>
                </c:pt>
                <c:pt idx="28">
                  <c:v>9464</c:v>
                </c:pt>
                <c:pt idx="29">
                  <c:v>9464</c:v>
                </c:pt>
                <c:pt idx="30">
                  <c:v>9464</c:v>
                </c:pt>
                <c:pt idx="31">
                  <c:v>9464</c:v>
                </c:pt>
                <c:pt idx="32">
                  <c:v>9464</c:v>
                </c:pt>
                <c:pt idx="33">
                  <c:v>9464</c:v>
                </c:pt>
                <c:pt idx="34">
                  <c:v>9464</c:v>
                </c:pt>
                <c:pt idx="35">
                  <c:v>9464</c:v>
                </c:pt>
                <c:pt idx="36">
                  <c:v>9464</c:v>
                </c:pt>
                <c:pt idx="37">
                  <c:v>9464</c:v>
                </c:pt>
                <c:pt idx="38">
                  <c:v>9464</c:v>
                </c:pt>
                <c:pt idx="39">
                  <c:v>9464</c:v>
                </c:pt>
                <c:pt idx="40">
                  <c:v>9464</c:v>
                </c:pt>
                <c:pt idx="41">
                  <c:v>9464</c:v>
                </c:pt>
                <c:pt idx="42">
                  <c:v>9464</c:v>
                </c:pt>
                <c:pt idx="43">
                  <c:v>9464</c:v>
                </c:pt>
                <c:pt idx="44">
                  <c:v>9464</c:v>
                </c:pt>
                <c:pt idx="45">
                  <c:v>9464</c:v>
                </c:pt>
                <c:pt idx="46">
                  <c:v>9464</c:v>
                </c:pt>
                <c:pt idx="47">
                  <c:v>9464</c:v>
                </c:pt>
                <c:pt idx="48">
                  <c:v>9464</c:v>
                </c:pt>
                <c:pt idx="49">
                  <c:v>9464</c:v>
                </c:pt>
                <c:pt idx="50">
                  <c:v>9464</c:v>
                </c:pt>
                <c:pt idx="51">
                  <c:v>9464</c:v>
                </c:pt>
                <c:pt idx="52">
                  <c:v>9464</c:v>
                </c:pt>
                <c:pt idx="53">
                  <c:v>9464</c:v>
                </c:pt>
                <c:pt idx="54">
                  <c:v>9464</c:v>
                </c:pt>
                <c:pt idx="55">
                  <c:v>9464</c:v>
                </c:pt>
                <c:pt idx="56">
                  <c:v>9464</c:v>
                </c:pt>
                <c:pt idx="57">
                  <c:v>9464</c:v>
                </c:pt>
                <c:pt idx="58">
                  <c:v>9464</c:v>
                </c:pt>
                <c:pt idx="59">
                  <c:v>9464</c:v>
                </c:pt>
                <c:pt idx="60">
                  <c:v>9464</c:v>
                </c:pt>
                <c:pt idx="61">
                  <c:v>9464</c:v>
                </c:pt>
                <c:pt idx="62">
                  <c:v>9464</c:v>
                </c:pt>
                <c:pt idx="63">
                  <c:v>9464</c:v>
                </c:pt>
                <c:pt idx="64">
                  <c:v>9464</c:v>
                </c:pt>
                <c:pt idx="65">
                  <c:v>9464</c:v>
                </c:pt>
                <c:pt idx="66">
                  <c:v>9464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8F8-4AB8-A8EE-CBCC174D4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Sheet1!$B$7:$CU$7</c:f>
              <c:numCache>
                <c:formatCode>General</c:formatCode>
                <c:ptCount val="98"/>
                <c:pt idx="0">
                  <c:v>1505</c:v>
                </c:pt>
                <c:pt idx="1">
                  <c:v>1424</c:v>
                </c:pt>
                <c:pt idx="2">
                  <c:v>1401</c:v>
                </c:pt>
                <c:pt idx="3">
                  <c:v>1379</c:v>
                </c:pt>
                <c:pt idx="4">
                  <c:v>1345</c:v>
                </c:pt>
                <c:pt idx="5">
                  <c:v>1395</c:v>
                </c:pt>
                <c:pt idx="6">
                  <c:v>1362</c:v>
                </c:pt>
                <c:pt idx="7">
                  <c:v>1315</c:v>
                </c:pt>
                <c:pt idx="8">
                  <c:v>1238</c:v>
                </c:pt>
                <c:pt idx="9">
                  <c:v>1220</c:v>
                </c:pt>
                <c:pt idx="10">
                  <c:v>1202</c:v>
                </c:pt>
                <c:pt idx="11">
                  <c:v>1188</c:v>
                </c:pt>
                <c:pt idx="12">
                  <c:v>1159</c:v>
                </c:pt>
                <c:pt idx="13">
                  <c:v>1115</c:v>
                </c:pt>
                <c:pt idx="14">
                  <c:v>1037</c:v>
                </c:pt>
                <c:pt idx="15">
                  <c:v>1015</c:v>
                </c:pt>
                <c:pt idx="16">
                  <c:v>975</c:v>
                </c:pt>
                <c:pt idx="17">
                  <c:v>977</c:v>
                </c:pt>
                <c:pt idx="18">
                  <c:v>995</c:v>
                </c:pt>
                <c:pt idx="19">
                  <c:v>944</c:v>
                </c:pt>
                <c:pt idx="20">
                  <c:v>909</c:v>
                </c:pt>
                <c:pt idx="21">
                  <c:v>835</c:v>
                </c:pt>
                <c:pt idx="22">
                  <c:v>788</c:v>
                </c:pt>
                <c:pt idx="23">
                  <c:v>752</c:v>
                </c:pt>
                <c:pt idx="24">
                  <c:v>762</c:v>
                </c:pt>
                <c:pt idx="25">
                  <c:v>740</c:v>
                </c:pt>
                <c:pt idx="26">
                  <c:v>715</c:v>
                </c:pt>
                <c:pt idx="27">
                  <c:v>687</c:v>
                </c:pt>
                <c:pt idx="28">
                  <c:v>638</c:v>
                </c:pt>
                <c:pt idx="29">
                  <c:v>579</c:v>
                </c:pt>
                <c:pt idx="30">
                  <c:v>557</c:v>
                </c:pt>
                <c:pt idx="31">
                  <c:v>564</c:v>
                </c:pt>
                <c:pt idx="32">
                  <c:v>570</c:v>
                </c:pt>
                <c:pt idx="33">
                  <c:v>550</c:v>
                </c:pt>
                <c:pt idx="34">
                  <c:v>507</c:v>
                </c:pt>
                <c:pt idx="35">
                  <c:v>467</c:v>
                </c:pt>
                <c:pt idx="36">
                  <c:v>444</c:v>
                </c:pt>
                <c:pt idx="37">
                  <c:v>415</c:v>
                </c:pt>
                <c:pt idx="38">
                  <c:v>423</c:v>
                </c:pt>
                <c:pt idx="39">
                  <c:v>427</c:v>
                </c:pt>
                <c:pt idx="40">
                  <c:v>405</c:v>
                </c:pt>
                <c:pt idx="41">
                  <c:v>376</c:v>
                </c:pt>
                <c:pt idx="42">
                  <c:v>360</c:v>
                </c:pt>
                <c:pt idx="43">
                  <c:v>335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F-43E9-953D-C9CE717F2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Sheet1!$B$2:$CU$2</c:f>
              <c:numCache>
                <c:formatCode>General</c:formatCode>
                <c:ptCount val="98"/>
                <c:pt idx="26">
                  <c:v>712.43872983210565</c:v>
                </c:pt>
                <c:pt idx="27">
                  <c:v>680.85320605749507</c:v>
                </c:pt>
                <c:pt idx="28">
                  <c:v>651.5621026606583</c:v>
                </c:pt>
                <c:pt idx="29">
                  <c:v>623.55678321008065</c:v>
                </c:pt>
                <c:pt idx="30">
                  <c:v>597.39898718966253</c:v>
                </c:pt>
                <c:pt idx="31">
                  <c:v>573.64042929923028</c:v>
                </c:pt>
                <c:pt idx="32">
                  <c:v>551.24024695820356</c:v>
                </c:pt>
                <c:pt idx="33">
                  <c:v>530.37050732899945</c:v>
                </c:pt>
                <c:pt idx="34">
                  <c:v>510.45725976489297</c:v>
                </c:pt>
                <c:pt idx="35">
                  <c:v>491.60838218842571</c:v>
                </c:pt>
                <c:pt idx="36">
                  <c:v>473.41853325775912</c:v>
                </c:pt>
                <c:pt idx="37">
                  <c:v>456.26954668296116</c:v>
                </c:pt>
                <c:pt idx="38">
                  <c:v>439.8768621782873</c:v>
                </c:pt>
                <c:pt idx="39">
                  <c:v>423.76120237760796</c:v>
                </c:pt>
                <c:pt idx="40">
                  <c:v>408.4114366125541</c:v>
                </c:pt>
                <c:pt idx="41">
                  <c:v>393.25773537891848</c:v>
                </c:pt>
                <c:pt idx="42">
                  <c:v>378.40709820789067</c:v>
                </c:pt>
                <c:pt idx="43">
                  <c:v>363.73441568631836</c:v>
                </c:pt>
                <c:pt idx="44">
                  <c:v>349.42056930842341</c:v>
                </c:pt>
                <c:pt idx="45">
                  <c:v>335.42059559249395</c:v>
                </c:pt>
                <c:pt idx="46">
                  <c:v>321.79414887381375</c:v>
                </c:pt>
                <c:pt idx="47">
                  <c:v>308.53304930739375</c:v>
                </c:pt>
                <c:pt idx="48">
                  <c:v>295.51401232423285</c:v>
                </c:pt>
                <c:pt idx="49">
                  <c:v>282.89405227992489</c:v>
                </c:pt>
                <c:pt idx="50">
                  <c:v>270.45095008853383</c:v>
                </c:pt>
                <c:pt idx="51">
                  <c:v>258.38891625148716</c:v>
                </c:pt>
                <c:pt idx="52">
                  <c:v>246.73841968975324</c:v>
                </c:pt>
                <c:pt idx="53">
                  <c:v>235.53153061592064</c:v>
                </c:pt>
                <c:pt idx="54">
                  <c:v>224.60820005150549</c:v>
                </c:pt>
                <c:pt idx="55">
                  <c:v>214.09252154238152</c:v>
                </c:pt>
                <c:pt idx="56">
                  <c:v>203.96889972933829</c:v>
                </c:pt>
                <c:pt idx="57">
                  <c:v>194.2051928901956</c:v>
                </c:pt>
                <c:pt idx="58">
                  <c:v>184.77638080115489</c:v>
                </c:pt>
                <c:pt idx="59">
                  <c:v>175.70172360066476</c:v>
                </c:pt>
                <c:pt idx="60">
                  <c:v>167.07520572286853</c:v>
                </c:pt>
                <c:pt idx="61">
                  <c:v>158.82244747792544</c:v>
                </c:pt>
                <c:pt idx="62">
                  <c:v>150.89428527706372</c:v>
                </c:pt>
                <c:pt idx="63">
                  <c:v>143.36999392981031</c:v>
                </c:pt>
                <c:pt idx="64">
                  <c:v>136.07085987914178</c:v>
                </c:pt>
                <c:pt idx="65">
                  <c:v>129.12066785338448</c:v>
                </c:pt>
                <c:pt idx="66">
                  <c:v>122.51085397983296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5F-43E9-953D-C9CE717F27E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Sheet1!$B$3:$CU$3</c:f>
              <c:numCache>
                <c:formatCode>General</c:formatCode>
                <c:ptCount val="98"/>
                <c:pt idx="26">
                  <c:v>712.98876248241982</c:v>
                </c:pt>
                <c:pt idx="27">
                  <c:v>682.41286438042255</c:v>
                </c:pt>
                <c:pt idx="28">
                  <c:v>654.49173584415189</c:v>
                </c:pt>
                <c:pt idx="29">
                  <c:v>628.13934425481079</c:v>
                </c:pt>
                <c:pt idx="30">
                  <c:v>603.96611728825189</c:v>
                </c:pt>
                <c:pt idx="31">
                  <c:v>582.55655607243784</c:v>
                </c:pt>
                <c:pt idx="32">
                  <c:v>562.91095544433108</c:v>
                </c:pt>
                <c:pt idx="33">
                  <c:v>545.21407355090992</c:v>
                </c:pt>
                <c:pt idx="34">
                  <c:v>528.79550186756444</c:v>
                </c:pt>
                <c:pt idx="35">
                  <c:v>513.69916199789293</c:v>
                </c:pt>
                <c:pt idx="36">
                  <c:v>499.47985944811921</c:v>
                </c:pt>
                <c:pt idx="37">
                  <c:v>486.49920156576968</c:v>
                </c:pt>
                <c:pt idx="38">
                  <c:v>474.4379571654149</c:v>
                </c:pt>
                <c:pt idx="39">
                  <c:v>462.76512581381337</c:v>
                </c:pt>
                <c:pt idx="40">
                  <c:v>451.90333736922213</c:v>
                </c:pt>
                <c:pt idx="41">
                  <c:v>441.22273582104395</c:v>
                </c:pt>
                <c:pt idx="42">
                  <c:v>430.79938966718987</c:v>
                </c:pt>
                <c:pt idx="43">
                  <c:v>420.47358926063424</c:v>
                </c:pt>
                <c:pt idx="44">
                  <c:v>410.39551747197368</c:v>
                </c:pt>
                <c:pt idx="45">
                  <c:v>400.49014784504021</c:v>
                </c:pt>
                <c:pt idx="46">
                  <c:v>390.79971608668461</c:v>
                </c:pt>
                <c:pt idx="47">
                  <c:v>381.29069759549327</c:v>
                </c:pt>
                <c:pt idx="48">
                  <c:v>371.81645527560374</c:v>
                </c:pt>
                <c:pt idx="49">
                  <c:v>362.5330370260034</c:v>
                </c:pt>
                <c:pt idx="50">
                  <c:v>353.2039428987971</c:v>
                </c:pt>
                <c:pt idx="51">
                  <c:v>344.03076599440504</c:v>
                </c:pt>
                <c:pt idx="52">
                  <c:v>335.04132086192249</c:v>
                </c:pt>
                <c:pt idx="53">
                  <c:v>326.26790943662024</c:v>
                </c:pt>
                <c:pt idx="54">
                  <c:v>317.55126942873432</c:v>
                </c:pt>
                <c:pt idx="55">
                  <c:v>309.02023076263083</c:v>
                </c:pt>
                <c:pt idx="56">
                  <c:v>300.66239917257843</c:v>
                </c:pt>
                <c:pt idx="57">
                  <c:v>292.45404749031923</c:v>
                </c:pt>
                <c:pt idx="58">
                  <c:v>284.3762938445999</c:v>
                </c:pt>
                <c:pt idx="59">
                  <c:v>276.45726041464633</c:v>
                </c:pt>
                <c:pt idx="60">
                  <c:v>268.7965540805148</c:v>
                </c:pt>
                <c:pt idx="61">
                  <c:v>261.33416786664185</c:v>
                </c:pt>
                <c:pt idx="62">
                  <c:v>254.02401061156294</c:v>
                </c:pt>
                <c:pt idx="63">
                  <c:v>246.958408950923</c:v>
                </c:pt>
                <c:pt idx="64">
                  <c:v>239.96527629294263</c:v>
                </c:pt>
                <c:pt idx="65">
                  <c:v>233.17745936769148</c:v>
                </c:pt>
                <c:pt idx="66">
                  <c:v>226.59195869077391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5F-43E9-953D-C9CE717F27E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Sheet1!$B$4:$CU$4</c:f>
              <c:numCache>
                <c:formatCode>General</c:formatCode>
                <c:ptCount val="98"/>
                <c:pt idx="26">
                  <c:v>713.53462821871597</c:v>
                </c:pt>
                <c:pt idx="27">
                  <c:v>683.96714688620352</c:v>
                </c:pt>
                <c:pt idx="28">
                  <c:v>657.41515382780187</c:v>
                </c:pt>
                <c:pt idx="29">
                  <c:v>632.71496132046911</c:v>
                </c:pt>
                <c:pt idx="30">
                  <c:v>610.5506537112617</c:v>
                </c:pt>
                <c:pt idx="31">
                  <c:v>591.56350865560921</c:v>
                </c:pt>
                <c:pt idx="32">
                  <c:v>574.81714247051502</c:v>
                </c:pt>
                <c:pt idx="33">
                  <c:v>560.52062365126164</c:v>
                </c:pt>
                <c:pt idx="34">
                  <c:v>547.90395099461273</c:v>
                </c:pt>
                <c:pt idx="35">
                  <c:v>536.94701676095406</c:v>
                </c:pt>
                <c:pt idx="36">
                  <c:v>527.19340720809441</c:v>
                </c:pt>
                <c:pt idx="37">
                  <c:v>519.01145146651311</c:v>
                </c:pt>
                <c:pt idx="38">
                  <c:v>512.04997731859964</c:v>
                </c:pt>
                <c:pt idx="39">
                  <c:v>505.7270070112325</c:v>
                </c:pt>
                <c:pt idx="40">
                  <c:v>500.41296658464313</c:v>
                </c:pt>
                <c:pt idx="41">
                  <c:v>495.41688791621959</c:v>
                </c:pt>
                <c:pt idx="42">
                  <c:v>490.7757788200102</c:v>
                </c:pt>
                <c:pt idx="43">
                  <c:v>486.30841519447472</c:v>
                </c:pt>
                <c:pt idx="44">
                  <c:v>482.14592078660121</c:v>
                </c:pt>
                <c:pt idx="45">
                  <c:v>478.17470468414865</c:v>
                </c:pt>
                <c:pt idx="46">
                  <c:v>474.39443152815562</c:v>
                </c:pt>
                <c:pt idx="47">
                  <c:v>470.74300778637439</c:v>
                </c:pt>
                <c:pt idx="48">
                  <c:v>467.06244808554663</c:v>
                </c:pt>
                <c:pt idx="49">
                  <c:v>463.4843739509364</c:v>
                </c:pt>
                <c:pt idx="50">
                  <c:v>459.76431532745664</c:v>
                </c:pt>
                <c:pt idx="51">
                  <c:v>456.08338778718974</c:v>
                </c:pt>
                <c:pt idx="52">
                  <c:v>452.45977784525905</c:v>
                </c:pt>
                <c:pt idx="53">
                  <c:v>448.91342890858789</c:v>
                </c:pt>
                <c:pt idx="54">
                  <c:v>445.27749248814922</c:v>
                </c:pt>
                <c:pt idx="55">
                  <c:v>441.68460345303595</c:v>
                </c:pt>
                <c:pt idx="56">
                  <c:v>438.11175765773083</c:v>
                </c:pt>
                <c:pt idx="57">
                  <c:v>434.53111596809697</c:v>
                </c:pt>
                <c:pt idx="58">
                  <c:v>430.92969958213803</c:v>
                </c:pt>
                <c:pt idx="59">
                  <c:v>427.32253192053236</c:v>
                </c:pt>
                <c:pt idx="60">
                  <c:v>423.81754074420707</c:v>
                </c:pt>
                <c:pt idx="61">
                  <c:v>420.3521680688246</c:v>
                </c:pt>
                <c:pt idx="62">
                  <c:v>416.88367201206717</c:v>
                </c:pt>
                <c:pt idx="63">
                  <c:v>413.50470438878438</c:v>
                </c:pt>
                <c:pt idx="64">
                  <c:v>410.04390844283131</c:v>
                </c:pt>
                <c:pt idx="65">
                  <c:v>406.64172789775728</c:v>
                </c:pt>
                <c:pt idx="66">
                  <c:v>403.29375501739401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5F-43E9-953D-C9CE717F27E6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Sheet1!$B$6:$CU$6</c:f>
              <c:numCache>
                <c:formatCode>General</c:formatCode>
                <c:ptCount val="98"/>
                <c:pt idx="0">
                  <c:v>1893</c:v>
                </c:pt>
                <c:pt idx="1">
                  <c:v>1893</c:v>
                </c:pt>
                <c:pt idx="2">
                  <c:v>1893</c:v>
                </c:pt>
                <c:pt idx="3">
                  <c:v>1893</c:v>
                </c:pt>
                <c:pt idx="4">
                  <c:v>1893</c:v>
                </c:pt>
                <c:pt idx="5">
                  <c:v>1893</c:v>
                </c:pt>
                <c:pt idx="6">
                  <c:v>1893</c:v>
                </c:pt>
                <c:pt idx="7">
                  <c:v>1893</c:v>
                </c:pt>
                <c:pt idx="8">
                  <c:v>1893</c:v>
                </c:pt>
                <c:pt idx="9">
                  <c:v>1893</c:v>
                </c:pt>
                <c:pt idx="10">
                  <c:v>1893</c:v>
                </c:pt>
                <c:pt idx="11">
                  <c:v>1893</c:v>
                </c:pt>
                <c:pt idx="12">
                  <c:v>1893</c:v>
                </c:pt>
                <c:pt idx="13">
                  <c:v>1893</c:v>
                </c:pt>
                <c:pt idx="14">
                  <c:v>1893</c:v>
                </c:pt>
                <c:pt idx="15">
                  <c:v>1893</c:v>
                </c:pt>
                <c:pt idx="16">
                  <c:v>1893</c:v>
                </c:pt>
                <c:pt idx="17">
                  <c:v>1893</c:v>
                </c:pt>
                <c:pt idx="18">
                  <c:v>1893</c:v>
                </c:pt>
                <c:pt idx="19">
                  <c:v>1893</c:v>
                </c:pt>
                <c:pt idx="20">
                  <c:v>1893</c:v>
                </c:pt>
                <c:pt idx="21">
                  <c:v>1893</c:v>
                </c:pt>
                <c:pt idx="22">
                  <c:v>1893</c:v>
                </c:pt>
                <c:pt idx="23">
                  <c:v>1893</c:v>
                </c:pt>
                <c:pt idx="24">
                  <c:v>1893</c:v>
                </c:pt>
                <c:pt idx="25">
                  <c:v>1893</c:v>
                </c:pt>
                <c:pt idx="26">
                  <c:v>1893</c:v>
                </c:pt>
                <c:pt idx="27">
                  <c:v>1893</c:v>
                </c:pt>
                <c:pt idx="28">
                  <c:v>1893</c:v>
                </c:pt>
                <c:pt idx="29">
                  <c:v>1893</c:v>
                </c:pt>
                <c:pt idx="30">
                  <c:v>1893</c:v>
                </c:pt>
                <c:pt idx="31">
                  <c:v>1893</c:v>
                </c:pt>
                <c:pt idx="32">
                  <c:v>1893</c:v>
                </c:pt>
                <c:pt idx="33">
                  <c:v>1893</c:v>
                </c:pt>
                <c:pt idx="34">
                  <c:v>1893</c:v>
                </c:pt>
                <c:pt idx="35">
                  <c:v>1893</c:v>
                </c:pt>
                <c:pt idx="36">
                  <c:v>1893</c:v>
                </c:pt>
                <c:pt idx="37">
                  <c:v>1893</c:v>
                </c:pt>
                <c:pt idx="38">
                  <c:v>1893</c:v>
                </c:pt>
                <c:pt idx="39">
                  <c:v>1893</c:v>
                </c:pt>
                <c:pt idx="40">
                  <c:v>1893</c:v>
                </c:pt>
                <c:pt idx="41">
                  <c:v>1893</c:v>
                </c:pt>
                <c:pt idx="42">
                  <c:v>1893</c:v>
                </c:pt>
                <c:pt idx="43">
                  <c:v>1893</c:v>
                </c:pt>
                <c:pt idx="44">
                  <c:v>1893</c:v>
                </c:pt>
                <c:pt idx="45">
                  <c:v>1893</c:v>
                </c:pt>
                <c:pt idx="46">
                  <c:v>1893</c:v>
                </c:pt>
                <c:pt idx="47">
                  <c:v>1893</c:v>
                </c:pt>
                <c:pt idx="48">
                  <c:v>1893</c:v>
                </c:pt>
                <c:pt idx="49">
                  <c:v>1893</c:v>
                </c:pt>
                <c:pt idx="50">
                  <c:v>1893</c:v>
                </c:pt>
                <c:pt idx="51">
                  <c:v>1893</c:v>
                </c:pt>
                <c:pt idx="52">
                  <c:v>1893</c:v>
                </c:pt>
                <c:pt idx="53">
                  <c:v>1893</c:v>
                </c:pt>
                <c:pt idx="54">
                  <c:v>1893</c:v>
                </c:pt>
                <c:pt idx="55">
                  <c:v>1893</c:v>
                </c:pt>
                <c:pt idx="56">
                  <c:v>1893</c:v>
                </c:pt>
                <c:pt idx="57">
                  <c:v>1893</c:v>
                </c:pt>
                <c:pt idx="58">
                  <c:v>1893</c:v>
                </c:pt>
                <c:pt idx="59">
                  <c:v>1893</c:v>
                </c:pt>
                <c:pt idx="60">
                  <c:v>1893</c:v>
                </c:pt>
                <c:pt idx="61">
                  <c:v>1893</c:v>
                </c:pt>
                <c:pt idx="62">
                  <c:v>1893</c:v>
                </c:pt>
                <c:pt idx="63">
                  <c:v>1893</c:v>
                </c:pt>
                <c:pt idx="64">
                  <c:v>1893</c:v>
                </c:pt>
                <c:pt idx="65">
                  <c:v>1893</c:v>
                </c:pt>
                <c:pt idx="66">
                  <c:v>1893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55F-43E9-953D-C9CE717F2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22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66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231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101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245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95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709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8910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06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04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6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25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513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43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sv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svg"/><Relationship Id="rId5" Type="http://schemas.openxmlformats.org/officeDocument/2006/relationships/image" Target="../media/image13.png"/><Relationship Id="rId4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46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64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268069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583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8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713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689316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820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97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61EBA-4FFF-4673-9BA0-55E82F992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6FDA1FA-15B4-46DB-8563-9D168899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0E34FA4-860E-40B4-97AD-3CF9B2CE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D889F8-1CC5-41C1-BAF5-5D6BD0F6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A22AC9-06BD-4427-B62E-52F6A58C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004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30E577-8B32-4569-AC3C-76D6F2F6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10C648-E034-410B-B01B-87701C83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F7769-50EF-4D0F-97C4-6A5E9227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6DB6D5-8367-4F80-AF41-87D069C8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F10414-C935-472D-B8FC-16EBD0EE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3245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BCBB21-C0F1-4B2B-8A1C-15DD2EBA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7818461-3C43-44FE-80B9-D048BFA8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07805A-C211-4BDC-8A7C-50C017CD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CF91BA1-1C1F-4294-9B84-82D31143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B89D46F-E6FD-4433-AE57-F03CFCFF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0127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751BB3-54BB-497C-9D87-7331E636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9F060A-A852-4CAC-8567-9FF26BE22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A874AFF-9D96-448C-A700-2FC369C17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FEB687C-F962-4BE7-8278-3C31FC25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8620F06-EBA0-40CC-9A9C-15001C53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0FDE4CA-77DD-417D-8C54-07ECB962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8477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F8E94-026C-4341-B09E-E0FB30A2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0670218-0D2B-45AF-8CEE-4DF7A0BA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FFD3F4B-DA25-4423-9234-6270FB4E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7E2AC16-B4BF-4A45-92DD-CD16581B2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000A558-D06F-4CAD-88FC-71F13523F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18A76E9-680A-4BC2-86CB-5D2DB66F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152DBE4-0E61-401B-BD63-91D12BCA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424E131-06CD-4DDF-BC06-F98D2D3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67789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5B3AFD-D5D4-46CB-9F1D-95D2EFDF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BD99F9-6247-4A54-87C4-9749A54B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8DBF052-AB7F-4048-9680-0492DCE6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92A02BA-2BB6-4CF6-8B58-CFAA6601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0699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612E4EC-12D7-42E4-AE43-F6D7008A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706D130-0739-4330-9775-702FDF7E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4FAE36-22DA-4CEF-82CE-F85F3D6E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9889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0AC2F0-B610-42BD-9258-BE4E8A47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94586C-48B1-4459-A0A6-DFA4C0FE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618E00B-DFA9-4ABA-9E89-EC4C6B3AC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E3D956F-D736-467D-809E-A6B8EBBB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A2BC7A4-764C-4169-ADBC-7F1248B4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88FFD62-2584-4271-8B43-930689E4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0706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5F6CA7-4510-4C38-AB29-269B0667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25F525D-76F8-4F89-ACDB-370F1E3E4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513CD65-3F93-416A-8079-50A6B39FD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FE6EB9A-EACF-42B5-8677-B501B2A4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CB2E11-5C59-4983-B23C-94050313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284666C-EC8D-44A8-94DD-5735F90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934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593D8-E6C3-42E0-91E5-34BBFE76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7D27C9F-D286-49AD-B637-AB03985B6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051D3F-4680-4DFE-9D28-92707289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A2C8DA-A4B9-4CA7-8902-C297ECB6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4C9B13D-3976-43E2-9805-3E309ABC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4546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A4CD9B6-8A80-4B59-B5D5-0A7202A07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D6E8B14-04CE-430A-97C5-E63E3AC6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124C15-1E21-44AA-B0CF-567922D2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7C4AD0-92D5-4BED-AD8D-2078F6B7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65E49F-34C0-46C8-AAEF-3C9FAFE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424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8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8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16.05.2021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16.05.2021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theme" Target="../theme/theme2.xml"/><Relationship Id="rId10" Type="http://schemas.openxmlformats.org/officeDocument/2006/relationships/image" Target="../media/image13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5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8.svg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704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58AF7D2-4ED1-4129-9DE6-4BC40E78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4C08E0B-8703-4F4B-A221-FA41C8EDA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3CDA1AE-D051-4265-B739-BBADD05ED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58D0A-07E9-4A68-88A0-7C25FDBBE4AC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A14082-EF73-46FC-8343-A2A35827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998947-0E69-43B5-8B05-739CE4C1B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74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8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9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0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chart" Target="../charts/char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chart" Target="../charts/chart8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0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chart" Target="../charts/chart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chart" Target="../charts/chart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slideLayout" Target="../slideLayouts/slideLayout14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73FF4DA9-9F8A-4493-B93D-F3FAFD28C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05854"/>
              </p:ext>
            </p:extLst>
          </p:nvPr>
        </p:nvGraphicFramePr>
        <p:xfrm>
          <a:off x="424200" y="4023587"/>
          <a:ext cx="11343600" cy="1668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3600">
                  <a:extLst>
                    <a:ext uri="{9D8B030D-6E8A-4147-A177-3AD203B41FA5}">
                      <a16:colId xmlns:a16="http://schemas.microsoft.com/office/drawing/2014/main" val="264965848"/>
                    </a:ext>
                  </a:extLst>
                </a:gridCol>
              </a:tblGrid>
              <a:tr h="983177">
                <a:tc>
                  <a:txBody>
                    <a:bodyPr/>
                    <a:lstStyle/>
                    <a:p>
                      <a:pPr algn="ctr"/>
                      <a:r>
                        <a:rPr lang="cs-CZ" sz="5400" b="1"/>
                        <a:t>Stručný souhrn stávajícího stavu</a:t>
                      </a:r>
                      <a:endParaRPr lang="cs-CZ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059818"/>
                  </a:ext>
                </a:extLst>
              </a:tr>
              <a:tr h="567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900" b="1" i="1"/>
                        <a:t>- dne 16.05.2021 -</a:t>
                      </a:r>
                      <a:endParaRPr lang="cs-CZ" sz="39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90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14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73707-12E2-4D1E-AB03-FD25BE4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2"/>
            <a:ext cx="800605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Podíl pozitivních testů: </a:t>
            </a:r>
            <a:r>
              <a:rPr lang="cs-CZ" dirty="0"/>
              <a:t>epidemiologické indikace</a:t>
            </a:r>
            <a:endParaRPr lang="cs-CZ" dirty="0">
              <a:latin typeface="+mj-lt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3666AA6-121E-4611-A046-B6B1FA72FBC6}"/>
              </a:ext>
            </a:extLst>
          </p:cNvPr>
          <p:cNvSpPr/>
          <p:nvPr/>
        </p:nvSpPr>
        <p:spPr>
          <a:xfrm>
            <a:off x="75501" y="613655"/>
            <a:ext cx="9950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Podíl pozitivních záchytů kalkulovaný z denního počtu testů: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C555464-C1F2-4124-821F-660B522ED9C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978817" y="3904624"/>
            <a:ext cx="275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Podíl pozitivních případů v ČR</a:t>
            </a:r>
          </a:p>
        </p:txBody>
      </p:sp>
      <p:graphicFrame>
        <p:nvGraphicFramePr>
          <p:cNvPr id="13" name="Chart 4">
            <a:extLst>
              <a:ext uri="{FF2B5EF4-FFF2-40B4-BE49-F238E27FC236}">
                <a16:creationId xmlns:a16="http://schemas.microsoft.com/office/drawing/2014/main" id="{DDCE47EF-31FF-4F5A-A8E9-CB9CFC669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547212"/>
              </p:ext>
            </p:extLst>
          </p:nvPr>
        </p:nvGraphicFramePr>
        <p:xfrm>
          <a:off x="671739" y="1459764"/>
          <a:ext cx="11010187" cy="528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8F08E091-7E7F-437A-B5B2-F330BC67C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24104"/>
              </p:ext>
            </p:extLst>
          </p:nvPr>
        </p:nvGraphicFramePr>
        <p:xfrm>
          <a:off x="1403900" y="921432"/>
          <a:ext cx="3153360" cy="2124916"/>
        </p:xfrm>
        <a:graphic>
          <a:graphicData uri="http://schemas.openxmlformats.org/drawingml/2006/table">
            <a:tbl>
              <a:tblPr/>
              <a:tblGrid>
                <a:gridCol w="1683484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1469876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</a:tblGrid>
              <a:tr h="262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Datum*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cs-CZ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Podíl pozitivních případů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0033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354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393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35245"/>
                  </a:ext>
                </a:extLst>
              </a:tr>
              <a:tr h="2642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Průměrný podíl
za posledních 7 dní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2,6%</a:t>
                      </a:r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49966"/>
                  </a:ext>
                </a:extLst>
              </a:tr>
            </a:tbl>
          </a:graphicData>
        </a:graphic>
      </p:graphicFrame>
      <p:sp>
        <p:nvSpPr>
          <p:cNvPr id="20" name="Obdélník 19">
            <a:extLst>
              <a:ext uri="{FF2B5EF4-FFF2-40B4-BE49-F238E27FC236}">
                <a16:creationId xmlns:a16="http://schemas.microsoft.com/office/drawing/2014/main" id="{206DCB10-AA7E-4865-BDF4-B9CFC41471DE}"/>
              </a:ext>
            </a:extLst>
          </p:cNvPr>
          <p:cNvSpPr/>
          <p:nvPr/>
        </p:nvSpPr>
        <p:spPr>
          <a:xfrm>
            <a:off x="1311622" y="3048551"/>
            <a:ext cx="3546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*Stav po aktualizaci dat za předchozí den.</a:t>
            </a:r>
          </a:p>
        </p:txBody>
      </p:sp>
    </p:spTree>
    <p:extLst>
      <p:ext uri="{BB962C8B-B14F-4D97-AF65-F5344CB8AC3E}">
        <p14:creationId xmlns:p14="http://schemas.microsoft.com/office/powerpoint/2010/main" val="107825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73707-12E2-4D1E-AB03-FD25BE4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2"/>
            <a:ext cx="800605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Podíl pozitivních testů: </a:t>
            </a:r>
            <a:r>
              <a:rPr lang="cs-CZ" dirty="0"/>
              <a:t>preventivní testy a komunitní testování</a:t>
            </a:r>
            <a:endParaRPr lang="cs-CZ" dirty="0">
              <a:latin typeface="+mj-lt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3666AA6-121E-4611-A046-B6B1FA72FBC6}"/>
              </a:ext>
            </a:extLst>
          </p:cNvPr>
          <p:cNvSpPr/>
          <p:nvPr/>
        </p:nvSpPr>
        <p:spPr>
          <a:xfrm>
            <a:off x="75501" y="613655"/>
            <a:ext cx="9950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Podíl pozitivních záchytů kalkulovaný z denního počtu testů: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C555464-C1F2-4124-821F-660B522ED9C8}"/>
              </a:ext>
            </a:extLst>
          </p:cNvPr>
          <p:cNvSpPr txBox="1"/>
          <p:nvPr/>
        </p:nvSpPr>
        <p:spPr>
          <a:xfrm rot="16200000">
            <a:off x="-978817" y="3904624"/>
            <a:ext cx="275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Podíl pozitivních případů v ČR</a:t>
            </a:r>
          </a:p>
        </p:txBody>
      </p:sp>
      <p:graphicFrame>
        <p:nvGraphicFramePr>
          <p:cNvPr id="13" name="Chart 4">
            <a:extLst>
              <a:ext uri="{FF2B5EF4-FFF2-40B4-BE49-F238E27FC236}">
                <a16:creationId xmlns:a16="http://schemas.microsoft.com/office/drawing/2014/main" id="{DDCE47EF-31FF-4F5A-A8E9-CB9CFC669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851202"/>
              </p:ext>
            </p:extLst>
          </p:nvPr>
        </p:nvGraphicFramePr>
        <p:xfrm>
          <a:off x="671739" y="1459764"/>
          <a:ext cx="11010187" cy="528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F560BC89-1864-4FDC-8DD4-5C874EDB7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49414"/>
              </p:ext>
            </p:extLst>
          </p:nvPr>
        </p:nvGraphicFramePr>
        <p:xfrm>
          <a:off x="1403900" y="921432"/>
          <a:ext cx="3153360" cy="2124916"/>
        </p:xfrm>
        <a:graphic>
          <a:graphicData uri="http://schemas.openxmlformats.org/drawingml/2006/table">
            <a:tbl>
              <a:tblPr/>
              <a:tblGrid>
                <a:gridCol w="1683484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1469876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</a:tblGrid>
              <a:tr h="262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Datum*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cs-CZ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Podíl pozitivních případů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0033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354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393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35245"/>
                  </a:ext>
                </a:extLst>
              </a:tr>
              <a:tr h="2642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Průměrný podíl
za posledních 7 dní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0,1%</a:t>
                      </a:r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49966"/>
                  </a:ext>
                </a:extLst>
              </a:tr>
            </a:tbl>
          </a:graphicData>
        </a:graphic>
      </p:graphicFrame>
      <p:sp>
        <p:nvSpPr>
          <p:cNvPr id="20" name="Obdélník 19">
            <a:extLst>
              <a:ext uri="{FF2B5EF4-FFF2-40B4-BE49-F238E27FC236}">
                <a16:creationId xmlns:a16="http://schemas.microsoft.com/office/drawing/2014/main" id="{206DCB10-AA7E-4865-BDF4-B9CFC41471DE}"/>
              </a:ext>
            </a:extLst>
          </p:cNvPr>
          <p:cNvSpPr/>
          <p:nvPr/>
        </p:nvSpPr>
        <p:spPr>
          <a:xfrm>
            <a:off x="1311622" y="3048551"/>
            <a:ext cx="3546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*Stav po aktualizaci dat za předchozí den.</a:t>
            </a:r>
          </a:p>
        </p:txBody>
      </p:sp>
    </p:spTree>
    <p:extLst>
      <p:ext uri="{BB962C8B-B14F-4D97-AF65-F5344CB8AC3E}">
        <p14:creationId xmlns:p14="http://schemas.microsoft.com/office/powerpoint/2010/main" val="196503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40" y="2"/>
            <a:ext cx="6371768" cy="576000"/>
          </a:xfrm>
        </p:spPr>
        <p:txBody>
          <a:bodyPr/>
          <a:lstStyle/>
          <a:p>
            <a:r>
              <a:rPr lang="cs-CZ" dirty="0"/>
              <a:t>Počty testů dle indikace a účelu: 9. 5.–15. 5.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40" y="792480"/>
            <a:ext cx="11391900" cy="59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9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3931234"/>
            <a:ext cx="11344275" cy="1974265"/>
          </a:xfrm>
        </p:spPr>
        <p:txBody>
          <a:bodyPr>
            <a:normAutofit/>
          </a:bodyPr>
          <a:lstStyle/>
          <a:p>
            <a:r>
              <a:rPr lang="cs-CZ" sz="5400" b="1" dirty="0"/>
              <a:t>Zátěž nemocnic </a:t>
            </a:r>
            <a:endParaRPr lang="cs-CZ" sz="3900" b="1" i="1" dirty="0"/>
          </a:p>
        </p:txBody>
      </p:sp>
    </p:spTree>
    <p:extLst>
      <p:ext uri="{BB962C8B-B14F-4D97-AF65-F5344CB8AC3E}">
        <p14:creationId xmlns:p14="http://schemas.microsoft.com/office/powerpoint/2010/main" val="254575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05098577-CBAC-44BF-B672-21EF6DC8B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73845"/>
              </p:ext>
            </p:extLst>
          </p:nvPr>
        </p:nvGraphicFramePr>
        <p:xfrm>
          <a:off x="838200" y="3088673"/>
          <a:ext cx="9064944" cy="3505200"/>
        </p:xfrm>
        <a:graphic>
          <a:graphicData uri="http://schemas.openxmlformats.org/drawingml/2006/table">
            <a:tbl>
              <a:tblPr/>
              <a:tblGrid>
                <a:gridCol w="7173873">
                  <a:extLst>
                    <a:ext uri="{9D8B030D-6E8A-4147-A177-3AD203B41FA5}">
                      <a16:colId xmlns:a16="http://schemas.microsoft.com/office/drawing/2014/main" val="1918387992"/>
                    </a:ext>
                  </a:extLst>
                </a:gridCol>
                <a:gridCol w="1891071">
                  <a:extLst>
                    <a:ext uri="{9D8B030D-6E8A-4147-A177-3AD203B41FA5}">
                      <a16:colId xmlns:a16="http://schemas.microsoft.com/office/drawing/2014/main" val="1639439843"/>
                    </a:ext>
                  </a:extLst>
                </a:gridCol>
              </a:tblGrid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 v nemocnici: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1 341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89772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JIP: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122535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UPV: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93534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ECMO: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37972"/>
                  </a:ext>
                </a:extLst>
              </a:tr>
            </a:tbl>
          </a:graphicData>
        </a:graphic>
      </p:graphicFrame>
      <p:sp>
        <p:nvSpPr>
          <p:cNvPr id="35" name="Šipka dolů 1">
            <a:extLst>
              <a:ext uri="{FF2B5EF4-FFF2-40B4-BE49-F238E27FC236}">
                <a16:creationId xmlns:a16="http://schemas.microsoft.com/office/drawing/2014/main" id="{273E8147-1472-4BD2-B50D-7B3FC07C0A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44651" y="1892081"/>
            <a:ext cx="1588655" cy="785091"/>
          </a:xfrm>
          <a:prstGeom prst="downArrow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FABE329-CC08-4062-8E80-53173DE0C3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008" y="334108"/>
            <a:ext cx="11131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4000" b="1" dirty="0"/>
              <a:t>Aktuální </a:t>
            </a:r>
            <a:r>
              <a:rPr lang="cs-CZ" sz="4000" b="1" dirty="0"/>
              <a:t>počty </a:t>
            </a:r>
            <a:r>
              <a:rPr lang="en-CZ" sz="4000" b="1" dirty="0"/>
              <a:t>hospitalizovaných</a:t>
            </a:r>
            <a:r>
              <a:rPr lang="cs-CZ" sz="4000" b="1" dirty="0"/>
              <a:t> pacientů klesají</a:t>
            </a:r>
            <a:br>
              <a:rPr lang="cs-CZ" sz="4000" b="1" dirty="0"/>
            </a:br>
            <a:r>
              <a:rPr lang="cs-CZ" sz="4000" b="1" dirty="0"/>
              <a:t>a roste i dostupná kapacita lůžek, včetně JIP</a:t>
            </a:r>
            <a:endParaRPr lang="cs-CZ" sz="4000" dirty="0"/>
          </a:p>
        </p:txBody>
      </p:sp>
      <p:sp>
        <p:nvSpPr>
          <p:cNvPr id="37" name="Šipka doprava 5">
            <a:extLst>
              <a:ext uri="{FF2B5EF4-FFF2-40B4-BE49-F238E27FC236}">
                <a16:creationId xmlns:a16="http://schemas.microsoft.com/office/drawing/2014/main" id="{8B605E19-8E0D-463F-BF24-B2B0E9C63C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10031632" y="336911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Šipka doprava 6">
            <a:extLst>
              <a:ext uri="{FF2B5EF4-FFF2-40B4-BE49-F238E27FC236}">
                <a16:creationId xmlns:a16="http://schemas.microsoft.com/office/drawing/2014/main" id="{D25A05A7-A807-4583-A277-C5FD37355E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0">
            <a:off x="10031632" y="4224634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Šipka doprava 7">
            <a:extLst>
              <a:ext uri="{FF2B5EF4-FFF2-40B4-BE49-F238E27FC236}">
                <a16:creationId xmlns:a16="http://schemas.microsoft.com/office/drawing/2014/main" id="{6DB20091-CCBD-46D7-9A06-C1C750C62DA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10031632" y="5084257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Šipka doprava 7">
            <a:extLst>
              <a:ext uri="{FF2B5EF4-FFF2-40B4-BE49-F238E27FC236}">
                <a16:creationId xmlns:a16="http://schemas.microsoft.com/office/drawing/2014/main" id="{A73723C6-25FD-4433-AFB1-043FE8AB577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400000">
            <a:off x="10019398" y="594388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ulka 4">
            <a:extLst>
              <a:ext uri="{FF2B5EF4-FFF2-40B4-BE49-F238E27FC236}">
                <a16:creationId xmlns:a16="http://schemas.microsoft.com/office/drawing/2014/main" id="{10ACF529-2076-4F11-AC2D-F32B96043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739456"/>
              </p:ext>
            </p:extLst>
          </p:nvPr>
        </p:nvGraphicFramePr>
        <p:xfrm>
          <a:off x="7737231" y="2713132"/>
          <a:ext cx="30773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3701563452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12158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2400"/>
                        <a:t>Stav k</a:t>
                      </a:r>
                      <a:endParaRPr lang="cs-CZ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15.05.2021</a:t>
                      </a:r>
                      <a:endParaRPr lang="cs-CZ" sz="2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2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18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140141" y="4287824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381739" y="94911"/>
            <a:ext cx="1137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</a:t>
            </a:r>
          </a:p>
        </p:txBody>
      </p:sp>
      <p:sp>
        <p:nvSpPr>
          <p:cNvPr id="29" name="Zahnutá šipka nahoru 25">
            <a:extLst>
              <a:ext uri="{FF2B5EF4-FFF2-40B4-BE49-F238E27FC236}">
                <a16:creationId xmlns:a16="http://schemas.microsoft.com/office/drawing/2014/main" id="{77962815-283B-44A7-A845-1BB5AFDAE3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Zahnutá šipka nahoru 25">
            <a:extLst>
              <a:ext uri="{FF2B5EF4-FFF2-40B4-BE49-F238E27FC236}">
                <a16:creationId xmlns:a16="http://schemas.microsoft.com/office/drawing/2014/main" id="{900DBD3A-25FF-44DB-9A70-41A63B98A098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Zahnutá šipka nahoru 25">
            <a:extLst>
              <a:ext uri="{FF2B5EF4-FFF2-40B4-BE49-F238E27FC236}">
                <a16:creationId xmlns:a16="http://schemas.microsoft.com/office/drawing/2014/main" id="{8BC9AE2D-ED68-40C1-9F08-DFCD52A3016B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08D19FD2-8694-431A-B064-708B54BC4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117700"/>
              </p:ext>
            </p:extLst>
          </p:nvPr>
        </p:nvGraphicFramePr>
        <p:xfrm>
          <a:off x="386622" y="1881553"/>
          <a:ext cx="11805378" cy="475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893A30C-13C1-48B0-8E66-4452BB2AA16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900378"/>
            <a:ext cx="1900937" cy="1908215"/>
            <a:chOff x="10258697" y="3526984"/>
            <a:chExt cx="1900937" cy="2050641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BFB909AD-5289-44A3-B1F2-3B9234B8EE2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BEA18967-C642-4BF3-B34F-32EEB41C01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21846B38-EB34-4DB8-A436-D436168812D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1" name="TextovéPole 28">
              <a:extLst>
                <a:ext uri="{FF2B5EF4-FFF2-40B4-BE49-F238E27FC236}">
                  <a16:creationId xmlns:a16="http://schemas.microsoft.com/office/drawing/2014/main" id="{73BB0644-34DD-4DA4-BD0A-DF4A8CE2ED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2050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endParaRPr lang="cs-CZ" sz="1400" dirty="0" smtClean="0"/>
            </a:p>
            <a:p>
              <a:r>
                <a:rPr lang="cs-CZ" sz="1400" dirty="0" smtClean="0"/>
                <a:t>R </a:t>
              </a:r>
              <a:r>
                <a:rPr lang="cs-CZ" sz="1400" dirty="0"/>
                <a:t>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42" name="Přímá spojnice 41">
              <a:extLst>
                <a:ext uri="{FF2B5EF4-FFF2-40B4-BE49-F238E27FC236}">
                  <a16:creationId xmlns:a16="http://schemas.microsoft.com/office/drawing/2014/main" id="{B9E18A0F-634C-4FB8-9C2E-7529D9949A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A2B38171-9386-487D-86F3-56F99584FA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">
            <a:extLst>
              <a:ext uri="{FF2B5EF4-FFF2-40B4-BE49-F238E27FC236}">
                <a16:creationId xmlns:a16="http://schemas.microsoft.com/office/drawing/2014/main" id="{8BBFAD06-D885-426F-8CB4-E69C9DF6A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14977"/>
              </p:ext>
            </p:extLst>
          </p:nvPr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10. 4.–16. 4.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17. 4.–23.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24. 4.–30.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1. 5.–7.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8. 5.–14.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5 029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3 950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3 045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2 418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1 767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-21,5 %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-22,9 %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-20,6 %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-26,9 %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TextBox 9">
            <a:extLst>
              <a:ext uri="{FF2B5EF4-FFF2-40B4-BE49-F238E27FC236}">
                <a16:creationId xmlns:a16="http://schemas.microsoft.com/office/drawing/2014/main" id="{A7EDDDB3-60FE-4BF3-AD6E-EC4DF377ACB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33566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983075" y="3867155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07D902C-D9A4-417A-909B-281157810E3B}"/>
              </a:ext>
            </a:extLst>
          </p:cNvPr>
          <p:cNvSpPr txBox="1"/>
          <p:nvPr/>
        </p:nvSpPr>
        <p:spPr>
          <a:xfrm>
            <a:off x="184727" y="12542"/>
            <a:ext cx="117976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na JIP v ČR </a:t>
            </a:r>
            <a:r>
              <a:rPr kumimoji="0" lang="cs-CZ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klesají</a:t>
            </a:r>
            <a:endParaRPr kumimoji="0" lang="cs-CZ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5D1CA4ED-3B54-4AF5-A724-D10A278B2B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93354"/>
              </p:ext>
            </p:extLst>
          </p:nvPr>
        </p:nvGraphicFramePr>
        <p:xfrm>
          <a:off x="557348" y="2233245"/>
          <a:ext cx="11634651" cy="4398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9467872-2E2D-483D-9051-248F9B679CD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BA5D4EF8-791B-4AC7-95EC-26F641E5D80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F39631-D007-4DCC-BE9F-1756C7735E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A948540E-6D40-49FE-B36C-8A36C14B109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69C4313E-E871-45D7-A260-E9B39E1AF38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endParaRPr lang="cs-CZ" sz="1400" dirty="0" smtClean="0"/>
            </a:p>
            <a:p>
              <a:r>
                <a:rPr lang="cs-CZ" sz="1400" dirty="0" smtClean="0"/>
                <a:t>R </a:t>
              </a:r>
              <a:r>
                <a:rPr lang="cs-CZ" sz="1400" dirty="0"/>
                <a:t>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37A5BB3-D390-4057-9107-0BFDE16D70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B715DD8-1FB5-4345-AED7-D5983CB935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42">
            <a:extLst>
              <a:ext uri="{FF2B5EF4-FFF2-40B4-BE49-F238E27FC236}">
                <a16:creationId xmlns:a16="http://schemas.microsoft.com/office/drawing/2014/main" id="{F03433A1-1657-4975-B34F-E1DABF24D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69125"/>
              </p:ext>
            </p:extLst>
          </p:nvPr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10. 4.–16. 4.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17. 4.–23.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24. 4.–30.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1. 5.–7.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8. 5.–14.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918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-19,0 %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-24,2 %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-24,9 %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-25,0 %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Zahnutá šipka nahoru 25">
            <a:extLst>
              <a:ext uri="{FF2B5EF4-FFF2-40B4-BE49-F238E27FC236}">
                <a16:creationId xmlns:a16="http://schemas.microsoft.com/office/drawing/2014/main" id="{DD00329A-1C9A-46DB-B313-08A0786515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Zahnutá šipka nahoru 25">
            <a:extLst>
              <a:ext uri="{FF2B5EF4-FFF2-40B4-BE49-F238E27FC236}">
                <a16:creationId xmlns:a16="http://schemas.microsoft.com/office/drawing/2014/main" id="{D048DF33-1F93-4BCD-9CA7-BEB90F6D9964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Zahnutá šipka nahoru 25">
            <a:extLst>
              <a:ext uri="{FF2B5EF4-FFF2-40B4-BE49-F238E27FC236}">
                <a16:creationId xmlns:a16="http://schemas.microsoft.com/office/drawing/2014/main" id="{061772AD-B26D-41E1-8302-56FC079A1B0F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1B9859D-FCC7-4B87-A5A4-E0A0318FD9E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87175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46EFD5D5-E2B4-4082-B862-E88569B63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989003"/>
              </p:ext>
            </p:extLst>
          </p:nvPr>
        </p:nvGraphicFramePr>
        <p:xfrm>
          <a:off x="57147" y="2876910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83FC318A-B66C-46C4-8AB1-B2C468AA6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632528"/>
              </p:ext>
            </p:extLst>
          </p:nvPr>
        </p:nvGraphicFramePr>
        <p:xfrm>
          <a:off x="922214" y="631457"/>
          <a:ext cx="10328489" cy="3025897"/>
        </p:xfrm>
        <a:graphic>
          <a:graphicData uri="http://schemas.openxmlformats.org/drawingml/2006/table">
            <a:tbl>
              <a:tblPr/>
              <a:tblGrid>
                <a:gridCol w="781385">
                  <a:extLst>
                    <a:ext uri="{9D8B030D-6E8A-4147-A177-3AD203B41FA5}">
                      <a16:colId xmlns:a16="http://schemas.microsoft.com/office/drawing/2014/main" val="396996391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12948094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612071546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307235488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48381772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54561305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06379557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06990424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52944754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855104309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71190540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18815458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62080135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095500680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489013364"/>
                    </a:ext>
                  </a:extLst>
                </a:gridCol>
              </a:tblGrid>
              <a:tr h="359513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76240"/>
                  </a:ext>
                </a:extLst>
              </a:tr>
              <a:tr h="359513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11. 4.–17.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18. 4.–24.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4.–1.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2. 5.–8.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9. 5.–15.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05125"/>
                  </a:ext>
                </a:extLst>
              </a:tr>
              <a:tr h="36949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3 092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2 099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1 564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27543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-19,2 %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-15,9 %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-25,5 %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-29,1 %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60953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90131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4574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08715"/>
                  </a:ext>
                </a:extLst>
              </a:tr>
              <a:tr h="40944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Aktuální odhad pro ČR: 0,78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2000" b="1" i="0" u="sng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051437"/>
                  </a:ext>
                </a:extLst>
              </a:tr>
            </a:tbl>
          </a:graphicData>
        </a:graphic>
      </p:graphicFrame>
      <p:sp>
        <p:nvSpPr>
          <p:cNvPr id="13" name="Šipka doprava 58">
            <a:extLst>
              <a:ext uri="{FF2B5EF4-FFF2-40B4-BE49-F238E27FC236}">
                <a16:creationId xmlns:a16="http://schemas.microsoft.com/office/drawing/2014/main" id="{F4560E84-2F4A-4BEA-BD3C-44D5B82984B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697074" flipV="1">
            <a:off x="11145324" y="5037652"/>
            <a:ext cx="521883" cy="281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Zahnutá šipka nahoru 25">
            <a:extLst>
              <a:ext uri="{FF2B5EF4-FFF2-40B4-BE49-F238E27FC236}">
                <a16:creationId xmlns:a16="http://schemas.microsoft.com/office/drawing/2014/main" id="{B6F904B9-B88B-46C5-92EF-0EB4566DC6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970832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Zahnutá šipka nahoru 25">
            <a:extLst>
              <a:ext uri="{FF2B5EF4-FFF2-40B4-BE49-F238E27FC236}">
                <a16:creationId xmlns:a16="http://schemas.microsoft.com/office/drawing/2014/main" id="{B7104930-024A-4044-A0CF-2DE6C3BD7FC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72714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Zahnutá šipka nahoru 25">
            <a:extLst>
              <a:ext uri="{FF2B5EF4-FFF2-40B4-BE49-F238E27FC236}">
                <a16:creationId xmlns:a16="http://schemas.microsoft.com/office/drawing/2014/main" id="{A310F353-468A-478C-85AA-BAA4E17F262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374596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5095AE4-15AA-4DA7-96E9-0973C161E52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50241" y="87716"/>
            <a:ext cx="1134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Vývoj počtů pozitivních diagnóz ukazuje na pokračující zpomalování epidemie</a:t>
            </a:r>
          </a:p>
        </p:txBody>
      </p:sp>
    </p:spTree>
    <p:extLst>
      <p:ext uri="{BB962C8B-B14F-4D97-AF65-F5344CB8AC3E}">
        <p14:creationId xmlns:p14="http://schemas.microsoft.com/office/powerpoint/2010/main" val="43583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36164" cy="576000"/>
          </a:xfrm>
        </p:spPr>
        <p:txBody>
          <a:bodyPr/>
          <a:lstStyle/>
          <a:p>
            <a:r>
              <a:rPr lang="cs-CZ" dirty="0"/>
              <a:t>Vybrané ukazatele – srovnání regionů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D547B5C3-9C9D-4646-9142-57CBE7A9C7A2}"/>
              </a:ext>
            </a:extLst>
          </p:cNvPr>
          <p:cNvSpPr/>
          <p:nvPr/>
        </p:nvSpPr>
        <p:spPr>
          <a:xfrm>
            <a:off x="230690" y="6398293"/>
            <a:ext cx="119613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Představuje podíl sedmidenních oken, vzájemně posunutých o užívanou průměrnou délku sériového intervalu (5 dní). </a:t>
            </a: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 DER HEIDEN, Matthias; HAMOUDA, </a:t>
            </a:r>
            <a:r>
              <a:rPr kumimoji="0" lang="de-DE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Osamah</a:t>
            </a: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Schätzung der aktuellen Entwicklung der SARS-CoV-2-Epidemie in Deutschland–</a:t>
            </a:r>
            <a:r>
              <a:rPr kumimoji="0" lang="de-DE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Nowcasting</a:t>
            </a: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</a:t>
            </a:r>
            <a:r>
              <a:rPr kumimoji="0" lang="de-DE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Epid</a:t>
            </a: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Bull, 2020, 17: 10-15.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9" y="745998"/>
            <a:ext cx="11341608" cy="57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3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36164" cy="576000"/>
          </a:xfrm>
        </p:spPr>
        <p:txBody>
          <a:bodyPr/>
          <a:lstStyle/>
          <a:p>
            <a:r>
              <a:rPr lang="cs-CZ" dirty="0"/>
              <a:t>Vybrané ukazatele – srovnání regionů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D547B5C3-9C9D-4646-9142-57CBE7A9C7A2}"/>
              </a:ext>
            </a:extLst>
          </p:cNvPr>
          <p:cNvSpPr/>
          <p:nvPr/>
        </p:nvSpPr>
        <p:spPr>
          <a:xfrm>
            <a:off x="230691" y="6377756"/>
            <a:ext cx="119613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Představuje podíl sedmidenních oken, vzájemně posunutých o užívanou průměrnou délku sériového intervalu (5 dní). </a:t>
            </a: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 DER HEIDEN, Matthias; HAMOUDA, </a:t>
            </a:r>
            <a:r>
              <a:rPr kumimoji="0" lang="de-DE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Osamah</a:t>
            </a: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Schätzung der aktuellen Entwicklung der SARS-CoV-2-Epidemie in Deutschland–</a:t>
            </a:r>
            <a:r>
              <a:rPr kumimoji="0" lang="de-DE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Nowcasting</a:t>
            </a: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</a:t>
            </a:r>
            <a:r>
              <a:rPr kumimoji="0" lang="de-DE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Epid</a:t>
            </a: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Bull, 2020, 17: 10-15.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9" y="664210"/>
            <a:ext cx="11341608" cy="57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9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833A5CE7-EFE4-4FF9-8B90-B0FD849FE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6677602"/>
              </p:ext>
            </p:extLst>
          </p:nvPr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CB45B59F-8A81-4DD2-B8A6-842CB8B659F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713183" y="2408993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Populace seniorů 65+ let</a:t>
            </a:r>
          </a:p>
        </p:txBody>
      </p:sp>
      <p:graphicFrame>
        <p:nvGraphicFramePr>
          <p:cNvPr id="8" name="Tabulka 3">
            <a:extLst>
              <a:ext uri="{FF2B5EF4-FFF2-40B4-BE49-F238E27FC236}">
                <a16:creationId xmlns:a16="http://schemas.microsoft.com/office/drawing/2014/main" id="{B3CB062D-720E-4D82-8709-CD2DC8EFD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76117"/>
              </p:ext>
            </p:extLst>
          </p:nvPr>
        </p:nvGraphicFramePr>
        <p:xfrm>
          <a:off x="4539343" y="1702803"/>
          <a:ext cx="6646969" cy="221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3">
                  <a:extLst>
                    <a:ext uri="{9D8B030D-6E8A-4147-A177-3AD203B41FA5}">
                      <a16:colId xmlns:a16="http://schemas.microsoft.com/office/drawing/2014/main" val="653187899"/>
                    </a:ext>
                  </a:extLst>
                </a:gridCol>
                <a:gridCol w="2306986">
                  <a:extLst>
                    <a:ext uri="{9D8B030D-6E8A-4147-A177-3AD203B41FA5}">
                      <a16:colId xmlns:a16="http://schemas.microsoft.com/office/drawing/2014/main" val="3486415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b="1" u="sng">
                          <a:solidFill>
                            <a:srgbClr val="C00000"/>
                          </a:solidFill>
                          <a:latin typeface="+mn-lt"/>
                        </a:rPr>
                        <a:t>Nově diagnostikovaní ve věku 65+</a:t>
                      </a:r>
                      <a:endParaRPr lang="cs-CZ" sz="3000" b="1" u="sng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uplynulé 3 dny: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7 dní: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947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14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2 387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41784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7C764D1A-68C2-47CF-9E50-A28EB0F2ED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32105" y="33126"/>
            <a:ext cx="11344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nově diagnostikovaných potenciálně zranitelných pacientů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COVID-19 významně klesá. Jde o efekt postupující vakcinace.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Tento trend s</a:t>
            </a:r>
            <a:r>
              <a:rPr kumimoji="0" lang="cs-CZ" sz="3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pozitivně promítá do klesající zátěže nemocnic.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Šipka doprava 1">
            <a:extLst>
              <a:ext uri="{FF2B5EF4-FFF2-40B4-BE49-F238E27FC236}">
                <a16:creationId xmlns:a16="http://schemas.microsoft.com/office/drawing/2014/main" id="{B1D27FC9-EC46-49D1-BC34-CC1C1B54C31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689505">
            <a:off x="10987264" y="5375790"/>
            <a:ext cx="664908" cy="20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32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9AF1149A-F1B9-4CB9-B9E4-22E79827F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512347"/>
              </p:ext>
            </p:extLst>
          </p:nvPr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757E2A2A-AB0C-4E9F-9905-4436AE58ACB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938898" y="2550992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Populace seniorů 75+ let</a:t>
            </a:r>
          </a:p>
        </p:txBody>
      </p:sp>
      <p:graphicFrame>
        <p:nvGraphicFramePr>
          <p:cNvPr id="8" name="Tabulka 3">
            <a:extLst>
              <a:ext uri="{FF2B5EF4-FFF2-40B4-BE49-F238E27FC236}">
                <a16:creationId xmlns:a16="http://schemas.microsoft.com/office/drawing/2014/main" id="{C232ED1B-4826-4970-8717-0D98788AF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37045"/>
              </p:ext>
            </p:extLst>
          </p:nvPr>
        </p:nvGraphicFramePr>
        <p:xfrm>
          <a:off x="4604657" y="1876539"/>
          <a:ext cx="6581655" cy="221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38">
                  <a:extLst>
                    <a:ext uri="{9D8B030D-6E8A-4147-A177-3AD203B41FA5}">
                      <a16:colId xmlns:a16="http://schemas.microsoft.com/office/drawing/2014/main" val="653187899"/>
                    </a:ext>
                  </a:extLst>
                </a:gridCol>
                <a:gridCol w="2284317">
                  <a:extLst>
                    <a:ext uri="{9D8B030D-6E8A-4147-A177-3AD203B41FA5}">
                      <a16:colId xmlns:a16="http://schemas.microsoft.com/office/drawing/2014/main" val="3486415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b="1" u="sng">
                          <a:solidFill>
                            <a:srgbClr val="C00000"/>
                          </a:solidFill>
                          <a:latin typeface="+mn-lt"/>
                        </a:rPr>
                        <a:t>Nově diagnostikovaní ve věku 75+</a:t>
                      </a:r>
                      <a:endParaRPr lang="cs-CZ" sz="3000" b="1" u="sng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uplynulé 3 dny: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7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14 dní: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41784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0F2B6EF9-D569-4BAE-B545-E34BCC4C245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32105" y="33126"/>
            <a:ext cx="11344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3000" b="1" dirty="0">
                <a:solidFill>
                  <a:prstClr val="black"/>
                </a:solidFill>
              </a:rPr>
              <a:t>Počet nově diagnostikovaných potenciálně zranitelných pacientů </a:t>
            </a:r>
          </a:p>
          <a:p>
            <a:pPr lvl="0" algn="ctr">
              <a:defRPr/>
            </a:pPr>
            <a:r>
              <a:rPr lang="cs-CZ" sz="3000" b="1" dirty="0">
                <a:solidFill>
                  <a:prstClr val="black"/>
                </a:solidFill>
              </a:rPr>
              <a:t>s COVID-19 významně klesá. Jde o efekt postupující vakcinace. </a:t>
            </a:r>
          </a:p>
          <a:p>
            <a:pPr lvl="0" algn="ctr">
              <a:defRPr/>
            </a:pPr>
            <a:r>
              <a:rPr lang="cs-CZ" sz="3000" b="1" dirty="0">
                <a:solidFill>
                  <a:prstClr val="black"/>
                </a:solidFill>
              </a:rPr>
              <a:t>Tento trend se pozitivně promítá do klesající zátěže nemocnic.</a:t>
            </a:r>
            <a:endParaRPr lang="cs-CZ" sz="3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5" name="Šipka doprava 1">
            <a:extLst>
              <a:ext uri="{FF2B5EF4-FFF2-40B4-BE49-F238E27FC236}">
                <a16:creationId xmlns:a16="http://schemas.microsoft.com/office/drawing/2014/main" id="{DB69093E-D357-4867-8160-EB2CA3C5A16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14450">
            <a:off x="10978120" y="5420916"/>
            <a:ext cx="664908" cy="20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8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23862" y="3931234"/>
            <a:ext cx="11344275" cy="1974265"/>
          </a:xfrm>
        </p:spPr>
        <p:txBody>
          <a:bodyPr>
            <a:normAutofit fontScale="92500"/>
          </a:bodyPr>
          <a:lstStyle/>
          <a:p>
            <a:r>
              <a:rPr lang="cs-CZ" sz="5400" b="1" dirty="0"/>
              <a:t>Nově pozitivně diagnostikovaní </a:t>
            </a:r>
          </a:p>
          <a:p>
            <a:r>
              <a:rPr lang="cs-CZ" sz="5400" b="1" dirty="0"/>
              <a:t>– rozbor testů vedoucích k diagnóze</a:t>
            </a:r>
            <a:endParaRPr lang="cs-CZ" sz="3900" b="1" i="1" dirty="0"/>
          </a:p>
        </p:txBody>
      </p:sp>
    </p:spTree>
    <p:extLst>
      <p:ext uri="{BB962C8B-B14F-4D97-AF65-F5344CB8AC3E}">
        <p14:creationId xmlns:p14="http://schemas.microsoft.com/office/powerpoint/2010/main" val="231693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371768" cy="576000"/>
          </a:xfrm>
        </p:spPr>
        <p:txBody>
          <a:bodyPr/>
          <a:lstStyle/>
          <a:p>
            <a:r>
              <a:rPr lang="cs-CZ" dirty="0"/>
              <a:t>Typologie pozitivních případů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65D85B-1235-470B-97CB-79FE65D6B769}"/>
              </a:ext>
            </a:extLst>
          </p:cNvPr>
          <p:cNvCxnSpPr/>
          <p:nvPr/>
        </p:nvCxnSpPr>
        <p:spPr>
          <a:xfrm>
            <a:off x="6053207" y="809564"/>
            <a:ext cx="11502" cy="4708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FD2A2266-74C3-4E62-BB1F-5334AD38F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18110"/>
              </p:ext>
            </p:extLst>
          </p:nvPr>
        </p:nvGraphicFramePr>
        <p:xfrm>
          <a:off x="285832" y="547721"/>
          <a:ext cx="6043581" cy="5683390"/>
        </p:xfrm>
        <a:graphic>
          <a:graphicData uri="http://schemas.openxmlformats.org/drawingml/2006/table">
            <a:tbl>
              <a:tblPr/>
              <a:tblGrid>
                <a:gridCol w="741874">
                  <a:extLst>
                    <a:ext uri="{9D8B030D-6E8A-4147-A177-3AD203B41FA5}">
                      <a16:colId xmlns:a16="http://schemas.microsoft.com/office/drawing/2014/main" val="2010222896"/>
                    </a:ext>
                  </a:extLst>
                </a:gridCol>
                <a:gridCol w="269320">
                  <a:extLst>
                    <a:ext uri="{9D8B030D-6E8A-4147-A177-3AD203B41FA5}">
                      <a16:colId xmlns:a16="http://schemas.microsoft.com/office/drawing/2014/main" val="2380497939"/>
                    </a:ext>
                  </a:extLst>
                </a:gridCol>
                <a:gridCol w="179254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  <a:gridCol w="4853133">
                  <a:extLst>
                    <a:ext uri="{9D8B030D-6E8A-4147-A177-3AD203B41FA5}">
                      <a16:colId xmlns:a16="http://schemas.microsoft.com/office/drawing/2014/main" val="2930962357"/>
                    </a:ext>
                  </a:extLst>
                </a:gridCol>
              </a:tblGrid>
              <a:tr h="56833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Období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83480"/>
                  </a:ext>
                </a:extLst>
              </a:tr>
              <a:tr h="56833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15.05.2021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8555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596 nově pozitivních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9 066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521 (87,4%)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PCR - symptomatičtí N = 4 618 (50,9%)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symptomatičtí N = 239 (40,1%)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N = 3 107 (34,3%)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asymptomatičtí N = 282 (47,3%)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celkem N = 75 (12,6%)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1 341 (14,8%)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symptomatičtí N = 28 (4,7%)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asymptomatičtí konfirmovaní PCR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47 (7,9%)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grpSp>
        <p:nvGrpSpPr>
          <p:cNvPr id="41" name="Skupina 40">
            <a:extLst>
              <a:ext uri="{FF2B5EF4-FFF2-40B4-BE49-F238E27FC236}">
                <a16:creationId xmlns:a16="http://schemas.microsoft.com/office/drawing/2014/main" id="{67E718B0-D805-4F0A-A2D9-973B2454D5C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04159" y="1743959"/>
            <a:ext cx="920978" cy="3914685"/>
            <a:chOff x="404159" y="1866838"/>
            <a:chExt cx="920978" cy="3351365"/>
          </a:xfrm>
        </p:grpSpPr>
        <p:cxnSp>
          <p:nvCxnSpPr>
            <p:cNvPr id="47" name="Connector: Elbow 27">
              <a:extLst>
                <a:ext uri="{FF2B5EF4-FFF2-40B4-BE49-F238E27FC236}">
                  <a16:creationId xmlns:a16="http://schemas.microsoft.com/office/drawing/2014/main" id="{EE1BC2F1-8FA3-4CB7-A65D-01605921EF18}"/>
                </a:ext>
              </a:extLst>
            </p:cNvPr>
            <p:cNvCxnSpPr>
              <a:cxnSpLocks/>
              <a:stCxn id="57" idx="2"/>
              <a:endCxn id="60" idx="2"/>
            </p:cNvCxnSpPr>
            <p:nvPr>
              <p:custDataLst>
                <p:tags r:id="rId8"/>
              </p:custDataLst>
            </p:nvPr>
          </p:nvCxnSpPr>
          <p:spPr>
            <a:xfrm rot="10800000" flipH="1" flipV="1">
              <a:off x="404159" y="1920837"/>
              <a:ext cx="332076" cy="2154059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28">
              <a:extLst>
                <a:ext uri="{FF2B5EF4-FFF2-40B4-BE49-F238E27FC236}">
                  <a16:creationId xmlns:a16="http://schemas.microsoft.com/office/drawing/2014/main" id="{0A91E232-C7CE-4D15-916A-0461B3434166}"/>
                </a:ext>
              </a:extLst>
            </p:cNvPr>
            <p:cNvCxnSpPr>
              <a:cxnSpLocks/>
              <a:stCxn id="76" idx="2"/>
              <a:endCxn id="58" idx="2"/>
            </p:cNvCxnSpPr>
            <p:nvPr>
              <p:custDataLst>
                <p:tags r:id="rId9"/>
              </p:custDataLst>
            </p:nvPr>
          </p:nvCxnSpPr>
          <p:spPr>
            <a:xfrm rot="10800000" flipH="1" flipV="1">
              <a:off x="736235" y="2433231"/>
              <a:ext cx="480902" cy="553998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29">
              <a:extLst>
                <a:ext uri="{FF2B5EF4-FFF2-40B4-BE49-F238E27FC236}">
                  <a16:creationId xmlns:a16="http://schemas.microsoft.com/office/drawing/2014/main" id="{51E69D21-290A-4C75-ABAF-6603101A1BDA}"/>
                </a:ext>
              </a:extLst>
            </p:cNvPr>
            <p:cNvCxnSpPr>
              <a:cxnSpLocks/>
              <a:stCxn id="76" idx="2"/>
              <a:endCxn id="59" idx="2"/>
            </p:cNvCxnSpPr>
            <p:nvPr/>
          </p:nvCxnSpPr>
          <p:spPr>
            <a:xfrm rot="10800000" flipH="1" flipV="1">
              <a:off x="736235" y="2433231"/>
              <a:ext cx="480902" cy="1097114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30">
              <a:extLst>
                <a:ext uri="{FF2B5EF4-FFF2-40B4-BE49-F238E27FC236}">
                  <a16:creationId xmlns:a16="http://schemas.microsoft.com/office/drawing/2014/main" id="{D5A1B002-700B-428B-B6B2-7ABE2F7E2D5D}"/>
                </a:ext>
              </a:extLst>
            </p:cNvPr>
            <p:cNvCxnSpPr>
              <a:cxnSpLocks/>
              <a:stCxn id="60" idx="2"/>
              <a:endCxn id="74" idx="2"/>
            </p:cNvCxnSpPr>
            <p:nvPr/>
          </p:nvCxnSpPr>
          <p:spPr>
            <a:xfrm rot="10800000" flipH="1" flipV="1">
              <a:off x="736235" y="4074896"/>
              <a:ext cx="480902" cy="559153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31">
              <a:extLst>
                <a:ext uri="{FF2B5EF4-FFF2-40B4-BE49-F238E27FC236}">
                  <a16:creationId xmlns:a16="http://schemas.microsoft.com/office/drawing/2014/main" id="{41840207-9B3F-46F3-A2A0-72EA1C5F95FC}"/>
                </a:ext>
              </a:extLst>
            </p:cNvPr>
            <p:cNvCxnSpPr>
              <a:cxnSpLocks/>
              <a:stCxn id="60" idx="2"/>
              <a:endCxn id="75" idx="2"/>
            </p:cNvCxnSpPr>
            <p:nvPr>
              <p:custDataLst>
                <p:tags r:id="rId10"/>
              </p:custDataLst>
            </p:nvPr>
          </p:nvCxnSpPr>
          <p:spPr>
            <a:xfrm rot="10800000" flipH="1" flipV="1">
              <a:off x="736235" y="4074897"/>
              <a:ext cx="480902" cy="1089306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7">
              <a:extLst>
                <a:ext uri="{FF2B5EF4-FFF2-40B4-BE49-F238E27FC236}">
                  <a16:creationId xmlns:a16="http://schemas.microsoft.com/office/drawing/2014/main" id="{DEFCBE29-8A8A-403F-87FC-6E964EECF435}"/>
                </a:ext>
              </a:extLst>
            </p:cNvPr>
            <p:cNvSpPr/>
            <p:nvPr/>
          </p:nvSpPr>
          <p:spPr>
            <a:xfrm>
              <a:off x="404159" y="1866838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Oval 36">
              <a:extLst>
                <a:ext uri="{FF2B5EF4-FFF2-40B4-BE49-F238E27FC236}">
                  <a16:creationId xmlns:a16="http://schemas.microsoft.com/office/drawing/2014/main" id="{EFB45541-6952-4AB8-8984-D4903D966A5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17137" y="2933229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Oval 37">
              <a:extLst>
                <a:ext uri="{FF2B5EF4-FFF2-40B4-BE49-F238E27FC236}">
                  <a16:creationId xmlns:a16="http://schemas.microsoft.com/office/drawing/2014/main" id="{2143FA77-D84E-4803-A4CF-57C6A2280DBC}"/>
                </a:ext>
              </a:extLst>
            </p:cNvPr>
            <p:cNvSpPr/>
            <p:nvPr/>
          </p:nvSpPr>
          <p:spPr>
            <a:xfrm>
              <a:off x="1217137" y="3476345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0" name="Oval 51">
              <a:extLst>
                <a:ext uri="{FF2B5EF4-FFF2-40B4-BE49-F238E27FC236}">
                  <a16:creationId xmlns:a16="http://schemas.microsoft.com/office/drawing/2014/main" id="{2C16C17A-1A40-4E38-8341-353E1F4A8244}"/>
                </a:ext>
              </a:extLst>
            </p:cNvPr>
            <p:cNvSpPr/>
            <p:nvPr/>
          </p:nvSpPr>
          <p:spPr>
            <a:xfrm>
              <a:off x="736235" y="4020897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Oval 52">
              <a:extLst>
                <a:ext uri="{FF2B5EF4-FFF2-40B4-BE49-F238E27FC236}">
                  <a16:creationId xmlns:a16="http://schemas.microsoft.com/office/drawing/2014/main" id="{A6EDEF7D-BF1B-4696-8813-4124510BFD1D}"/>
                </a:ext>
              </a:extLst>
            </p:cNvPr>
            <p:cNvSpPr/>
            <p:nvPr/>
          </p:nvSpPr>
          <p:spPr>
            <a:xfrm>
              <a:off x="1217137" y="4580050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Oval 53">
              <a:extLst>
                <a:ext uri="{FF2B5EF4-FFF2-40B4-BE49-F238E27FC236}">
                  <a16:creationId xmlns:a16="http://schemas.microsoft.com/office/drawing/2014/main" id="{43050E38-D6EA-4630-BC45-913F50C6A86D}"/>
                </a:ext>
              </a:extLst>
            </p:cNvPr>
            <p:cNvSpPr/>
            <p:nvPr/>
          </p:nvSpPr>
          <p:spPr>
            <a:xfrm>
              <a:off x="1217137" y="5110203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Oval 54">
              <a:extLst>
                <a:ext uri="{FF2B5EF4-FFF2-40B4-BE49-F238E27FC236}">
                  <a16:creationId xmlns:a16="http://schemas.microsoft.com/office/drawing/2014/main" id="{D8240F72-BDE6-4A9E-9A16-AC6F7259A476}"/>
                </a:ext>
              </a:extLst>
            </p:cNvPr>
            <p:cNvSpPr/>
            <p:nvPr/>
          </p:nvSpPr>
          <p:spPr>
            <a:xfrm>
              <a:off x="736235" y="2379231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77" name="Connector: Elbow 55">
              <a:extLst>
                <a:ext uri="{FF2B5EF4-FFF2-40B4-BE49-F238E27FC236}">
                  <a16:creationId xmlns:a16="http://schemas.microsoft.com/office/drawing/2014/main" id="{A8588F7C-BDAF-43FA-851B-A355AA22B9BB}"/>
                </a:ext>
              </a:extLst>
            </p:cNvPr>
            <p:cNvCxnSpPr>
              <a:cxnSpLocks/>
              <a:stCxn id="57" idx="2"/>
              <a:endCxn id="76" idx="2"/>
            </p:cNvCxnSpPr>
            <p:nvPr>
              <p:custDataLst>
                <p:tags r:id="rId12"/>
              </p:custDataLst>
            </p:nvPr>
          </p:nvCxnSpPr>
          <p:spPr>
            <a:xfrm rot="10800000" flipH="1" flipV="1">
              <a:off x="404159" y="1920837"/>
              <a:ext cx="332076" cy="512393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C4009C0B-BA91-48BC-A17F-AA32F243F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44076"/>
              </p:ext>
            </p:extLst>
          </p:nvPr>
        </p:nvGraphicFramePr>
        <p:xfrm>
          <a:off x="6312560" y="547721"/>
          <a:ext cx="5810430" cy="5683390"/>
        </p:xfrm>
        <a:graphic>
          <a:graphicData uri="http://schemas.openxmlformats.org/drawingml/2006/table">
            <a:tbl>
              <a:tblPr/>
              <a:tblGrid>
                <a:gridCol w="713254">
                  <a:extLst>
                    <a:ext uri="{9D8B030D-6E8A-4147-A177-3AD203B41FA5}">
                      <a16:colId xmlns:a16="http://schemas.microsoft.com/office/drawing/2014/main" val="2010222896"/>
                    </a:ext>
                  </a:extLst>
                </a:gridCol>
                <a:gridCol w="258930">
                  <a:extLst>
                    <a:ext uri="{9D8B030D-6E8A-4147-A177-3AD203B41FA5}">
                      <a16:colId xmlns:a16="http://schemas.microsoft.com/office/drawing/2014/main" val="2380497939"/>
                    </a:ext>
                  </a:extLst>
                </a:gridCol>
                <a:gridCol w="172339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  <a:gridCol w="4665907">
                  <a:extLst>
                    <a:ext uri="{9D8B030D-6E8A-4147-A177-3AD203B41FA5}">
                      <a16:colId xmlns:a16="http://schemas.microsoft.com/office/drawing/2014/main" val="2930962357"/>
                    </a:ext>
                  </a:extLst>
                </a:gridCol>
              </a:tblGrid>
              <a:tr h="56833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Období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83480"/>
                  </a:ext>
                </a:extLst>
              </a:tr>
              <a:tr h="56833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3.5.2021–9.5.2021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8555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10 823 nově pozitivních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9 066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9 100 (84,1%)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PCR - symptomatičtí N = 4 618 (50,9%)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symptomatičtí N = 4 666 (43,1%)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N = 3 107 (34,3%)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asymptomatičtí N = 4 434 (41,0%)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celkem N = 1 723 (15,9%)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1 341 (14,8%)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symptomatičtí N = 873 (8,1%)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asymptomatičtí konfirmovaní PCR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850 (7,9%)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grpSp>
        <p:nvGrpSpPr>
          <p:cNvPr id="79" name="Skupina 78">
            <a:extLst>
              <a:ext uri="{FF2B5EF4-FFF2-40B4-BE49-F238E27FC236}">
                <a16:creationId xmlns:a16="http://schemas.microsoft.com/office/drawing/2014/main" id="{639E136A-D30A-4140-954C-C19293BC2CE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430887" y="1743959"/>
            <a:ext cx="920978" cy="3914685"/>
            <a:chOff x="404159" y="1866838"/>
            <a:chExt cx="920978" cy="3351365"/>
          </a:xfrm>
        </p:grpSpPr>
        <p:cxnSp>
          <p:nvCxnSpPr>
            <p:cNvPr id="80" name="Connector: Elbow 27">
              <a:extLst>
                <a:ext uri="{FF2B5EF4-FFF2-40B4-BE49-F238E27FC236}">
                  <a16:creationId xmlns:a16="http://schemas.microsoft.com/office/drawing/2014/main" id="{91C1328B-5EC4-4984-AE54-D72529F04D8A}"/>
                </a:ext>
              </a:extLst>
            </p:cNvPr>
            <p:cNvCxnSpPr>
              <a:cxnSpLocks/>
              <a:stCxn id="85" idx="2"/>
              <a:endCxn id="88" idx="2"/>
            </p:cNvCxnSpPr>
            <p:nvPr>
              <p:custDataLst>
                <p:tags r:id="rId3"/>
              </p:custDataLst>
            </p:nvPr>
          </p:nvCxnSpPr>
          <p:spPr>
            <a:xfrm rot="10800000" flipH="1" flipV="1">
              <a:off x="404159" y="1920837"/>
              <a:ext cx="332076" cy="2154059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28">
              <a:extLst>
                <a:ext uri="{FF2B5EF4-FFF2-40B4-BE49-F238E27FC236}">
                  <a16:creationId xmlns:a16="http://schemas.microsoft.com/office/drawing/2014/main" id="{84806C24-63B6-4D79-8858-483C23BF3F1A}"/>
                </a:ext>
              </a:extLst>
            </p:cNvPr>
            <p:cNvCxnSpPr>
              <a:cxnSpLocks/>
              <a:stCxn id="91" idx="2"/>
              <a:endCxn id="86" idx="2"/>
            </p:cNvCxnSpPr>
            <p:nvPr>
              <p:custDataLst>
                <p:tags r:id="rId4"/>
              </p:custDataLst>
            </p:nvPr>
          </p:nvCxnSpPr>
          <p:spPr>
            <a:xfrm rot="10800000" flipH="1" flipV="1">
              <a:off x="736235" y="2433231"/>
              <a:ext cx="480902" cy="553998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29">
              <a:extLst>
                <a:ext uri="{FF2B5EF4-FFF2-40B4-BE49-F238E27FC236}">
                  <a16:creationId xmlns:a16="http://schemas.microsoft.com/office/drawing/2014/main" id="{F1013AC1-B9AA-4FF4-8C53-5B9908B7853C}"/>
                </a:ext>
              </a:extLst>
            </p:cNvPr>
            <p:cNvCxnSpPr>
              <a:cxnSpLocks/>
              <a:stCxn id="91" idx="2"/>
              <a:endCxn id="87" idx="2"/>
            </p:cNvCxnSpPr>
            <p:nvPr/>
          </p:nvCxnSpPr>
          <p:spPr>
            <a:xfrm rot="10800000" flipH="1" flipV="1">
              <a:off x="736235" y="2433231"/>
              <a:ext cx="480902" cy="1097114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30">
              <a:extLst>
                <a:ext uri="{FF2B5EF4-FFF2-40B4-BE49-F238E27FC236}">
                  <a16:creationId xmlns:a16="http://schemas.microsoft.com/office/drawing/2014/main" id="{A21B547C-F9C9-46D9-BCC0-41AD6C84AB9F}"/>
                </a:ext>
              </a:extLst>
            </p:cNvPr>
            <p:cNvCxnSpPr>
              <a:cxnSpLocks/>
              <a:stCxn id="88" idx="2"/>
              <a:endCxn id="89" idx="2"/>
            </p:cNvCxnSpPr>
            <p:nvPr/>
          </p:nvCxnSpPr>
          <p:spPr>
            <a:xfrm rot="10800000" flipH="1" flipV="1">
              <a:off x="736235" y="4074896"/>
              <a:ext cx="480902" cy="559153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31">
              <a:extLst>
                <a:ext uri="{FF2B5EF4-FFF2-40B4-BE49-F238E27FC236}">
                  <a16:creationId xmlns:a16="http://schemas.microsoft.com/office/drawing/2014/main" id="{003A88B2-3C0F-43D6-9F0B-99ED057CFFDF}"/>
                </a:ext>
              </a:extLst>
            </p:cNvPr>
            <p:cNvCxnSpPr>
              <a:cxnSpLocks/>
              <a:stCxn id="88" idx="2"/>
              <a:endCxn id="90" idx="2"/>
            </p:cNvCxnSpPr>
            <p:nvPr>
              <p:custDataLst>
                <p:tags r:id="rId5"/>
              </p:custDataLst>
            </p:nvPr>
          </p:nvCxnSpPr>
          <p:spPr>
            <a:xfrm rot="10800000" flipH="1" flipV="1">
              <a:off x="736235" y="4074897"/>
              <a:ext cx="480902" cy="1089306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7">
              <a:extLst>
                <a:ext uri="{FF2B5EF4-FFF2-40B4-BE49-F238E27FC236}">
                  <a16:creationId xmlns:a16="http://schemas.microsoft.com/office/drawing/2014/main" id="{BF48724A-7AD3-46E1-A401-506D6A041F29}"/>
                </a:ext>
              </a:extLst>
            </p:cNvPr>
            <p:cNvSpPr/>
            <p:nvPr/>
          </p:nvSpPr>
          <p:spPr>
            <a:xfrm>
              <a:off x="404159" y="1866838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Oval 36">
              <a:extLst>
                <a:ext uri="{FF2B5EF4-FFF2-40B4-BE49-F238E27FC236}">
                  <a16:creationId xmlns:a16="http://schemas.microsoft.com/office/drawing/2014/main" id="{32F493A2-F954-4465-B965-8FA41B790D9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17137" y="2933229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Oval 37">
              <a:extLst>
                <a:ext uri="{FF2B5EF4-FFF2-40B4-BE49-F238E27FC236}">
                  <a16:creationId xmlns:a16="http://schemas.microsoft.com/office/drawing/2014/main" id="{4C157B5A-94C3-448B-9504-14EBE360ACBE}"/>
                </a:ext>
              </a:extLst>
            </p:cNvPr>
            <p:cNvSpPr/>
            <p:nvPr/>
          </p:nvSpPr>
          <p:spPr>
            <a:xfrm>
              <a:off x="1217137" y="3476345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Oval 51">
              <a:extLst>
                <a:ext uri="{FF2B5EF4-FFF2-40B4-BE49-F238E27FC236}">
                  <a16:creationId xmlns:a16="http://schemas.microsoft.com/office/drawing/2014/main" id="{0BC273FC-0A44-4F0D-B7B7-9B5BCDFD8BFF}"/>
                </a:ext>
              </a:extLst>
            </p:cNvPr>
            <p:cNvSpPr/>
            <p:nvPr/>
          </p:nvSpPr>
          <p:spPr>
            <a:xfrm>
              <a:off x="736235" y="4020897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Oval 52">
              <a:extLst>
                <a:ext uri="{FF2B5EF4-FFF2-40B4-BE49-F238E27FC236}">
                  <a16:creationId xmlns:a16="http://schemas.microsoft.com/office/drawing/2014/main" id="{9CE7D06A-3744-4936-8F28-021DA4338E97}"/>
                </a:ext>
              </a:extLst>
            </p:cNvPr>
            <p:cNvSpPr/>
            <p:nvPr/>
          </p:nvSpPr>
          <p:spPr>
            <a:xfrm>
              <a:off x="1217137" y="4580050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0" name="Oval 53">
              <a:extLst>
                <a:ext uri="{FF2B5EF4-FFF2-40B4-BE49-F238E27FC236}">
                  <a16:creationId xmlns:a16="http://schemas.microsoft.com/office/drawing/2014/main" id="{25671CAA-8F0D-4062-9FC4-45371CD47E82}"/>
                </a:ext>
              </a:extLst>
            </p:cNvPr>
            <p:cNvSpPr/>
            <p:nvPr/>
          </p:nvSpPr>
          <p:spPr>
            <a:xfrm>
              <a:off x="1217137" y="5110203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Oval 54">
              <a:extLst>
                <a:ext uri="{FF2B5EF4-FFF2-40B4-BE49-F238E27FC236}">
                  <a16:creationId xmlns:a16="http://schemas.microsoft.com/office/drawing/2014/main" id="{26385A48-87FF-4E74-8694-4B668BA32EDD}"/>
                </a:ext>
              </a:extLst>
            </p:cNvPr>
            <p:cNvSpPr/>
            <p:nvPr/>
          </p:nvSpPr>
          <p:spPr>
            <a:xfrm>
              <a:off x="736235" y="2379231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92" name="Connector: Elbow 55">
              <a:extLst>
                <a:ext uri="{FF2B5EF4-FFF2-40B4-BE49-F238E27FC236}">
                  <a16:creationId xmlns:a16="http://schemas.microsoft.com/office/drawing/2014/main" id="{0881EE64-CAF9-42AB-A77F-B8A602A5C626}"/>
                </a:ext>
              </a:extLst>
            </p:cNvPr>
            <p:cNvCxnSpPr>
              <a:cxnSpLocks/>
              <a:stCxn id="85" idx="2"/>
              <a:endCxn id="91" idx="2"/>
            </p:cNvCxnSpPr>
            <p:nvPr>
              <p:custDataLst>
                <p:tags r:id="rId7"/>
              </p:custDataLst>
            </p:nvPr>
          </p:nvCxnSpPr>
          <p:spPr>
            <a:xfrm rot="10800000" flipH="1" flipV="1">
              <a:off x="404159" y="1920837"/>
              <a:ext cx="332076" cy="512393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17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73707-12E2-4D1E-AB03-FD25BE4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2"/>
            <a:ext cx="800605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Podíl pozitivních testů: </a:t>
            </a:r>
            <a:r>
              <a:rPr lang="cs-CZ" dirty="0"/>
              <a:t>diagnostické indikace </a:t>
            </a:r>
            <a:endParaRPr lang="cs-CZ" dirty="0">
              <a:latin typeface="+mj-lt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3666AA6-121E-4611-A046-B6B1FA72FBC6}"/>
              </a:ext>
            </a:extLst>
          </p:cNvPr>
          <p:cNvSpPr/>
          <p:nvPr/>
        </p:nvSpPr>
        <p:spPr>
          <a:xfrm>
            <a:off x="75501" y="613655"/>
            <a:ext cx="9950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Podíl pozitivních záchytů kalkulovaný z denního počtu testů: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C555464-C1F2-4124-821F-660B522ED9C8}"/>
              </a:ext>
            </a:extLst>
          </p:cNvPr>
          <p:cNvSpPr txBox="1"/>
          <p:nvPr/>
        </p:nvSpPr>
        <p:spPr>
          <a:xfrm rot="16200000">
            <a:off x="-978817" y="3904624"/>
            <a:ext cx="275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Podíl pozitivních případů v ČR</a:t>
            </a:r>
          </a:p>
        </p:txBody>
      </p:sp>
      <p:graphicFrame>
        <p:nvGraphicFramePr>
          <p:cNvPr id="13" name="Chart 4">
            <a:extLst>
              <a:ext uri="{FF2B5EF4-FFF2-40B4-BE49-F238E27FC236}">
                <a16:creationId xmlns:a16="http://schemas.microsoft.com/office/drawing/2014/main" id="{DDCE47EF-31FF-4F5A-A8E9-CB9CFC669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725445"/>
              </p:ext>
            </p:extLst>
          </p:nvPr>
        </p:nvGraphicFramePr>
        <p:xfrm>
          <a:off x="671739" y="1459764"/>
          <a:ext cx="11010187" cy="528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2BC93E14-D9ED-4DA4-B06F-7A6F69F0A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516"/>
              </p:ext>
            </p:extLst>
          </p:nvPr>
        </p:nvGraphicFramePr>
        <p:xfrm>
          <a:off x="1403900" y="921432"/>
          <a:ext cx="3153360" cy="2124916"/>
        </p:xfrm>
        <a:graphic>
          <a:graphicData uri="http://schemas.openxmlformats.org/drawingml/2006/table">
            <a:tbl>
              <a:tblPr/>
              <a:tblGrid>
                <a:gridCol w="1683484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1469876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</a:tblGrid>
              <a:tr h="262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Datum*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cs-CZ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Podíl pozitivních případů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0033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354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393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35245"/>
                  </a:ext>
                </a:extLst>
              </a:tr>
              <a:tr h="2642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Průměrný podíl
za posledních 7 dní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6,4%</a:t>
                      </a:r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49966"/>
                  </a:ext>
                </a:extLst>
              </a:tr>
            </a:tbl>
          </a:graphicData>
        </a:graphic>
      </p:graphicFrame>
      <p:sp>
        <p:nvSpPr>
          <p:cNvPr id="20" name="Obdélník 19">
            <a:extLst>
              <a:ext uri="{FF2B5EF4-FFF2-40B4-BE49-F238E27FC236}">
                <a16:creationId xmlns:a16="http://schemas.microsoft.com/office/drawing/2014/main" id="{206DCB10-AA7E-4865-BDF4-B9CFC41471DE}"/>
              </a:ext>
            </a:extLst>
          </p:cNvPr>
          <p:cNvSpPr/>
          <p:nvPr/>
        </p:nvSpPr>
        <p:spPr>
          <a:xfrm>
            <a:off x="1311622" y="3048551"/>
            <a:ext cx="3546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*Stav po aktualizaci dat za předchozí den.</a:t>
            </a:r>
          </a:p>
        </p:txBody>
      </p:sp>
    </p:spTree>
    <p:extLst>
      <p:ext uri="{BB962C8B-B14F-4D97-AF65-F5344CB8AC3E}">
        <p14:creationId xmlns:p14="http://schemas.microsoft.com/office/powerpoint/2010/main" val="827689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3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Microsoft Office PowerPoint</Application>
  <PresentationFormat>Širokoúhlá obrazovka</PresentationFormat>
  <Paragraphs>244</Paragraphs>
  <Slides>16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16</vt:i4>
      </vt:variant>
    </vt:vector>
  </HeadingPairs>
  <TitlesOfParts>
    <vt:vector size="24" baseType="lpstr">
      <vt:lpstr>Arial</vt:lpstr>
      <vt:lpstr>Arial (Základní text)</vt:lpstr>
      <vt:lpstr>Calibri</vt:lpstr>
      <vt:lpstr>Calibri Light</vt:lpstr>
      <vt:lpstr>Motiv Office</vt:lpstr>
      <vt:lpstr>1_Motiv systému Office</vt:lpstr>
      <vt:lpstr>1_Motiv Office</vt:lpstr>
      <vt:lpstr>3_Motiv Office</vt:lpstr>
      <vt:lpstr>Datová a informační základna  pro management pandemie COVID-19</vt:lpstr>
      <vt:lpstr>Prezentace aplikace PowerPoint</vt:lpstr>
      <vt:lpstr>Vybrané ukazatele – srovnání regionů</vt:lpstr>
      <vt:lpstr>Vybrané ukazatele – srovnání regionů</vt:lpstr>
      <vt:lpstr>Prezentace aplikace PowerPoint</vt:lpstr>
      <vt:lpstr>Prezentace aplikace PowerPoint</vt:lpstr>
      <vt:lpstr>Datová a informační základna  pro management pandemie COVID-19</vt:lpstr>
      <vt:lpstr>Typologie pozitivních případů</vt:lpstr>
      <vt:lpstr>Podíl pozitivních testů: diagnostické indikace </vt:lpstr>
      <vt:lpstr>Podíl pozitivních testů: epidemiologické indikace</vt:lpstr>
      <vt:lpstr>Podíl pozitivních testů: preventivní testy a komunitní testování</vt:lpstr>
      <vt:lpstr>Počty testů dle indikace a účelu: 9. 5.–15. 5.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2021-02-04T08:39:59Z</dcterms:created>
  <dcterms:modified xsi:type="dcterms:W3CDTF">2021-05-16T16:57:56Z</dcterms:modified>
</cp:coreProperties>
</file>