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Sheet1!$D$2:$D$259</c:f>
              <c:numCache>
                <c:formatCode>#,##0</c:formatCode>
                <c:ptCount val="258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919</c:v>
                </c:pt>
                <c:pt idx="189">
                  <c:v>908</c:v>
                </c:pt>
                <c:pt idx="190">
                  <c:v>915</c:v>
                </c:pt>
                <c:pt idx="191">
                  <c:v>916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862</c:v>
                </c:pt>
                <c:pt idx="209">
                  <c:v>866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523</c:v>
                </c:pt>
                <c:pt idx="227">
                  <c:v>518</c:v>
                </c:pt>
                <c:pt idx="228">
                  <c:v>490</c:v>
                </c:pt>
                <c:pt idx="229">
                  <c:v>495</c:v>
                </c:pt>
                <c:pt idx="230">
                  <c:v>492</c:v>
                </c:pt>
                <c:pt idx="231">
                  <c:v>475</c:v>
                </c:pt>
                <c:pt idx="232">
                  <c:v>463</c:v>
                </c:pt>
                <c:pt idx="233">
                  <c:v>417</c:v>
                </c:pt>
                <c:pt idx="234">
                  <c:v>400</c:v>
                </c:pt>
                <c:pt idx="235">
                  <c:v>376</c:v>
                </c:pt>
                <c:pt idx="236">
                  <c:v>370</c:v>
                </c:pt>
                <c:pt idx="237">
                  <c:v>360</c:v>
                </c:pt>
                <c:pt idx="238">
                  <c:v>358</c:v>
                </c:pt>
                <c:pt idx="239">
                  <c:v>332</c:v>
                </c:pt>
                <c:pt idx="240">
                  <c:v>302</c:v>
                </c:pt>
                <c:pt idx="241">
                  <c:v>277</c:v>
                </c:pt>
                <c:pt idx="242">
                  <c:v>262</c:v>
                </c:pt>
                <c:pt idx="243">
                  <c:v>268</c:v>
                </c:pt>
                <c:pt idx="244">
                  <c:v>265</c:v>
                </c:pt>
                <c:pt idx="245">
                  <c:v>254</c:v>
                </c:pt>
                <c:pt idx="246">
                  <c:v>236</c:v>
                </c:pt>
                <c:pt idx="247">
                  <c:v>220</c:v>
                </c:pt>
                <c:pt idx="248">
                  <c:v>204</c:v>
                </c:pt>
                <c:pt idx="249">
                  <c:v>187</c:v>
                </c:pt>
                <c:pt idx="250">
                  <c:v>186</c:v>
                </c:pt>
                <c:pt idx="251">
                  <c:v>188</c:v>
                </c:pt>
                <c:pt idx="252">
                  <c:v>167</c:v>
                </c:pt>
                <c:pt idx="253">
                  <c:v>154</c:v>
                </c:pt>
                <c:pt idx="254">
                  <c:v>150</c:v>
                </c:pt>
                <c:pt idx="255">
                  <c:v>131</c:v>
                </c:pt>
                <c:pt idx="256">
                  <c:v>121</c:v>
                </c:pt>
                <c:pt idx="257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675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Sheet1!$B$2:$B$259</c:f>
              <c:numCache>
                <c:formatCode>#,##0</c:formatCode>
                <c:ptCount val="25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Sheet1!$C$2:$C$259</c:f>
              <c:numCache>
                <c:formatCode>General</c:formatCode>
                <c:ptCount val="25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Sheet1!$D$2:$D$259</c:f>
              <c:numCache>
                <c:formatCode>#,##0</c:formatCode>
                <c:ptCount val="258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2442</c:v>
                </c:pt>
                <c:pt idx="79">
                  <c:v>2363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2157</c:v>
                </c:pt>
                <c:pt idx="84">
                  <c:v>2096</c:v>
                </c:pt>
                <c:pt idx="85">
                  <c:v>2022</c:v>
                </c:pt>
                <c:pt idx="86">
                  <c:v>1932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2410</c:v>
                </c:pt>
                <c:pt idx="160">
                  <c:v>2473</c:v>
                </c:pt>
                <c:pt idx="161">
                  <c:v>2489</c:v>
                </c:pt>
                <c:pt idx="162">
                  <c:v>2420</c:v>
                </c:pt>
                <c:pt idx="163">
                  <c:v>2453</c:v>
                </c:pt>
                <c:pt idx="164">
                  <c:v>2405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2678</c:v>
                </c:pt>
                <c:pt idx="172">
                  <c:v>2686</c:v>
                </c:pt>
                <c:pt idx="173">
                  <c:v>2807</c:v>
                </c:pt>
                <c:pt idx="174">
                  <c:v>3000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3574</c:v>
                </c:pt>
                <c:pt idx="182">
                  <c:v>3618</c:v>
                </c:pt>
                <c:pt idx="183">
                  <c:v>3594</c:v>
                </c:pt>
                <c:pt idx="184">
                  <c:v>3677</c:v>
                </c:pt>
                <c:pt idx="185">
                  <c:v>3706</c:v>
                </c:pt>
                <c:pt idx="186">
                  <c:v>3785</c:v>
                </c:pt>
                <c:pt idx="187">
                  <c:v>3874</c:v>
                </c:pt>
                <c:pt idx="188">
                  <c:v>3925</c:v>
                </c:pt>
                <c:pt idx="189">
                  <c:v>3940</c:v>
                </c:pt>
                <c:pt idx="190">
                  <c:v>3955</c:v>
                </c:pt>
                <c:pt idx="191">
                  <c:v>3923</c:v>
                </c:pt>
                <c:pt idx="192">
                  <c:v>3859</c:v>
                </c:pt>
                <c:pt idx="193">
                  <c:v>3972</c:v>
                </c:pt>
                <c:pt idx="194">
                  <c:v>4040</c:v>
                </c:pt>
                <c:pt idx="195">
                  <c:v>4183</c:v>
                </c:pt>
                <c:pt idx="196">
                  <c:v>4101</c:v>
                </c:pt>
                <c:pt idx="197">
                  <c:v>4022</c:v>
                </c:pt>
                <c:pt idx="198">
                  <c:v>3994</c:v>
                </c:pt>
                <c:pt idx="199">
                  <c:v>3792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3681</c:v>
                </c:pt>
                <c:pt idx="204">
                  <c:v>3538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3282</c:v>
                </c:pt>
                <c:pt idx="211">
                  <c:v>3146</c:v>
                </c:pt>
                <c:pt idx="212">
                  <c:v>2998</c:v>
                </c:pt>
                <c:pt idx="213">
                  <c:v>2812</c:v>
                </c:pt>
                <c:pt idx="214">
                  <c:v>2769</c:v>
                </c:pt>
                <c:pt idx="215">
                  <c:v>2830</c:v>
                </c:pt>
                <c:pt idx="216">
                  <c:v>2843</c:v>
                </c:pt>
                <c:pt idx="217">
                  <c:v>3041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2330</c:v>
                </c:pt>
                <c:pt idx="224">
                  <c:v>2234</c:v>
                </c:pt>
                <c:pt idx="225">
                  <c:v>2104</c:v>
                </c:pt>
                <c:pt idx="226">
                  <c:v>1927</c:v>
                </c:pt>
                <c:pt idx="227">
                  <c:v>1780</c:v>
                </c:pt>
                <c:pt idx="228">
                  <c:v>1746</c:v>
                </c:pt>
                <c:pt idx="229">
                  <c:v>1753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1350</c:v>
                </c:pt>
                <c:pt idx="237">
                  <c:v>1298</c:v>
                </c:pt>
                <c:pt idx="238">
                  <c:v>1276</c:v>
                </c:pt>
                <c:pt idx="239">
                  <c:v>1235</c:v>
                </c:pt>
                <c:pt idx="240">
                  <c:v>1181</c:v>
                </c:pt>
                <c:pt idx="241">
                  <c:v>1134</c:v>
                </c:pt>
                <c:pt idx="242">
                  <c:v>1140</c:v>
                </c:pt>
                <c:pt idx="243">
                  <c:v>1133</c:v>
                </c:pt>
                <c:pt idx="244">
                  <c:v>1129</c:v>
                </c:pt>
                <c:pt idx="245">
                  <c:v>1058</c:v>
                </c:pt>
                <c:pt idx="246">
                  <c:v>995</c:v>
                </c:pt>
                <c:pt idx="247">
                  <c:v>921</c:v>
                </c:pt>
                <c:pt idx="248">
                  <c:v>854</c:v>
                </c:pt>
                <c:pt idx="249">
                  <c:v>812</c:v>
                </c:pt>
                <c:pt idx="250">
                  <c:v>817</c:v>
                </c:pt>
                <c:pt idx="251">
                  <c:v>777</c:v>
                </c:pt>
                <c:pt idx="252">
                  <c:v>728</c:v>
                </c:pt>
                <c:pt idx="253">
                  <c:v>658</c:v>
                </c:pt>
                <c:pt idx="254">
                  <c:v>631</c:v>
                </c:pt>
                <c:pt idx="255">
                  <c:v>606</c:v>
                </c:pt>
                <c:pt idx="256">
                  <c:v>587</c:v>
                </c:pt>
                <c:pt idx="257">
                  <c:v>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C298-4E05-89A8-ADEE0AD207D9}"/>
                </c:ext>
              </c:extLst>
            </c:dLbl>
            <c:dLbl>
              <c:idx val="243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476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298-4E05-89A8-ADEE0AD207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Sheet1!$B$2:$B$259</c:f>
              <c:numCache>
                <c:formatCode>#,##0</c:formatCode>
                <c:ptCount val="25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Sheet1!$C$2:$C$259</c:f>
              <c:numCache>
                <c:formatCode>General</c:formatCode>
                <c:ptCount val="25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Sheet1!$D$2:$D$259</c:f>
              <c:numCache>
                <c:formatCode>#,##0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15</c:v>
                </c:pt>
                <c:pt idx="249">
                  <c:v>13</c:v>
                </c:pt>
                <c:pt idx="250">
                  <c:v>12</c:v>
                </c:pt>
                <c:pt idx="251">
                  <c:v>12</c:v>
                </c:pt>
                <c:pt idx="252">
                  <c:v>12</c:v>
                </c:pt>
                <c:pt idx="253">
                  <c:v>11</c:v>
                </c:pt>
                <c:pt idx="254">
                  <c:v>11</c:v>
                </c:pt>
                <c:pt idx="255">
                  <c:v>9</c:v>
                </c:pt>
                <c:pt idx="256">
                  <c:v>9</c:v>
                </c:pt>
                <c:pt idx="25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3"/>
              <c:layout>
                <c:manualLayout>
                  <c:x val="3.4837775464022197E-2"/>
                  <c:y val="-2.69434272888123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F6A-4C81-AB36-021CE36F8D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Sheet1!$B$2:$B$259</c:f>
              <c:numCache>
                <c:formatCode>#,##0</c:formatCode>
                <c:ptCount val="25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Sheet1!$C$2:$C$259</c:f>
              <c:numCache>
                <c:formatCode>General</c:formatCode>
                <c:ptCount val="25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Sheet1!$D$2:$D$259</c:f>
              <c:numCache>
                <c:formatCode>#,##0</c:formatCode>
                <c:ptCount val="258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1597</c:v>
                </c:pt>
                <c:pt idx="183">
                  <c:v>1624</c:v>
                </c:pt>
                <c:pt idx="184">
                  <c:v>1651</c:v>
                </c:pt>
                <c:pt idx="185">
                  <c:v>1671</c:v>
                </c:pt>
                <c:pt idx="186">
                  <c:v>1673</c:v>
                </c:pt>
                <c:pt idx="187">
                  <c:v>1676</c:v>
                </c:pt>
                <c:pt idx="188">
                  <c:v>1770</c:v>
                </c:pt>
                <c:pt idx="189">
                  <c:v>1798</c:v>
                </c:pt>
                <c:pt idx="190">
                  <c:v>1827</c:v>
                </c:pt>
                <c:pt idx="191">
                  <c:v>1817</c:v>
                </c:pt>
                <c:pt idx="192">
                  <c:v>1829</c:v>
                </c:pt>
                <c:pt idx="193">
                  <c:v>1778</c:v>
                </c:pt>
                <c:pt idx="194">
                  <c:v>1825</c:v>
                </c:pt>
                <c:pt idx="195">
                  <c:v>1882</c:v>
                </c:pt>
                <c:pt idx="196">
                  <c:v>1891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1642</c:v>
                </c:pt>
                <c:pt idx="208">
                  <c:v>1652</c:v>
                </c:pt>
                <c:pt idx="209">
                  <c:v>1662</c:v>
                </c:pt>
                <c:pt idx="210">
                  <c:v>1613</c:v>
                </c:pt>
                <c:pt idx="211">
                  <c:v>1553</c:v>
                </c:pt>
                <c:pt idx="212">
                  <c:v>1505</c:v>
                </c:pt>
                <c:pt idx="213">
                  <c:v>1424</c:v>
                </c:pt>
                <c:pt idx="214">
                  <c:v>1401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1315</c:v>
                </c:pt>
                <c:pt idx="220">
                  <c:v>1238</c:v>
                </c:pt>
                <c:pt idx="221">
                  <c:v>1220</c:v>
                </c:pt>
                <c:pt idx="222">
                  <c:v>1202</c:v>
                </c:pt>
                <c:pt idx="223">
                  <c:v>1188</c:v>
                </c:pt>
                <c:pt idx="224">
                  <c:v>1159</c:v>
                </c:pt>
                <c:pt idx="225">
                  <c:v>1115</c:v>
                </c:pt>
                <c:pt idx="226">
                  <c:v>1037</c:v>
                </c:pt>
                <c:pt idx="227">
                  <c:v>1015</c:v>
                </c:pt>
                <c:pt idx="228">
                  <c:v>975</c:v>
                </c:pt>
                <c:pt idx="229">
                  <c:v>977</c:v>
                </c:pt>
                <c:pt idx="230">
                  <c:v>995</c:v>
                </c:pt>
                <c:pt idx="231">
                  <c:v>943</c:v>
                </c:pt>
                <c:pt idx="232">
                  <c:v>908</c:v>
                </c:pt>
                <c:pt idx="233">
                  <c:v>834</c:v>
                </c:pt>
                <c:pt idx="234">
                  <c:v>787</c:v>
                </c:pt>
                <c:pt idx="235">
                  <c:v>751</c:v>
                </c:pt>
                <c:pt idx="236">
                  <c:v>761</c:v>
                </c:pt>
                <c:pt idx="237">
                  <c:v>739</c:v>
                </c:pt>
                <c:pt idx="238">
                  <c:v>714</c:v>
                </c:pt>
                <c:pt idx="239">
                  <c:v>686</c:v>
                </c:pt>
                <c:pt idx="240">
                  <c:v>637</c:v>
                </c:pt>
                <c:pt idx="241">
                  <c:v>578</c:v>
                </c:pt>
                <c:pt idx="242">
                  <c:v>556</c:v>
                </c:pt>
                <c:pt idx="243">
                  <c:v>563</c:v>
                </c:pt>
                <c:pt idx="244">
                  <c:v>569</c:v>
                </c:pt>
                <c:pt idx="245">
                  <c:v>549</c:v>
                </c:pt>
                <c:pt idx="246">
                  <c:v>506</c:v>
                </c:pt>
                <c:pt idx="247">
                  <c:v>466</c:v>
                </c:pt>
                <c:pt idx="248">
                  <c:v>443</c:v>
                </c:pt>
                <c:pt idx="249">
                  <c:v>414</c:v>
                </c:pt>
                <c:pt idx="250">
                  <c:v>422</c:v>
                </c:pt>
                <c:pt idx="251">
                  <c:v>427</c:v>
                </c:pt>
                <c:pt idx="252">
                  <c:v>405</c:v>
                </c:pt>
                <c:pt idx="253">
                  <c:v>379</c:v>
                </c:pt>
                <c:pt idx="254">
                  <c:v>362</c:v>
                </c:pt>
                <c:pt idx="255">
                  <c:v>326</c:v>
                </c:pt>
                <c:pt idx="256">
                  <c:v>304</c:v>
                </c:pt>
                <c:pt idx="257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CF10-489E-A6C0-DB50ADA986E8}"/>
                </c:ext>
              </c:extLst>
            </c:dLbl>
            <c:dLbl>
              <c:idx val="20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F10-489E-A6C0-DB50ADA986E8}"/>
                </c:ext>
              </c:extLst>
            </c:dLbl>
            <c:dLbl>
              <c:idx val="241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1 596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F10-489E-A6C0-DB50ADA986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Sheet1!$B$2:$B$259</c:f>
              <c:numCache>
                <c:formatCode>#,##0</c:formatCode>
                <c:ptCount val="25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Sheet1!$A$2:$A$259</c:f>
              <c:numCache>
                <c:formatCode>m/d/yyyy</c:formatCode>
                <c:ptCount val="25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</c:numCache>
            </c:numRef>
          </c:cat>
          <c:val>
            <c:numRef>
              <c:f>Sheet1!$C$2:$C$259</c:f>
              <c:numCache>
                <c:formatCode>General</c:formatCode>
                <c:ptCount val="25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17.05.2021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</a:t>
            </a:r>
            <a:r>
              <a:rPr lang="cs-CZ" sz="3600" b="1" i="1"/>
              <a:t>aktualizace 17.05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95607637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89463652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42420144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25390528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53457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3920683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6200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674</cp:revision>
  <dcterms:created xsi:type="dcterms:W3CDTF">2020-08-08T14:25:07Z</dcterms:created>
  <dcterms:modified xsi:type="dcterms:W3CDTF">2021-05-17T05:18:10Z</dcterms:modified>
</cp:coreProperties>
</file>