
<file path=[Content_Types].xml><?xml version="1.0" encoding="utf-8"?>
<Types xmlns="http://schemas.openxmlformats.org/package/2006/content-types">
  <Default Extension="tmp" ContentType="image/png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1.xml" ContentType="application/vnd.openxmlformats-officedocument.drawingml.chartshape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681" r:id="rId3"/>
    <p:sldMasterId id="2147483691" r:id="rId4"/>
    <p:sldMasterId id="2147483747" r:id="rId5"/>
    <p:sldMasterId id="2147483758" r:id="rId6"/>
  </p:sldMasterIdLst>
  <p:notesMasterIdLst>
    <p:notesMasterId r:id="rId43"/>
  </p:notesMasterIdLst>
  <p:sldIdLst>
    <p:sldId id="1624" r:id="rId7"/>
    <p:sldId id="1783" r:id="rId8"/>
    <p:sldId id="1852" r:id="rId9"/>
    <p:sldId id="1856" r:id="rId10"/>
    <p:sldId id="1857" r:id="rId11"/>
    <p:sldId id="1858" r:id="rId12"/>
    <p:sldId id="1894" r:id="rId13"/>
    <p:sldId id="1670" r:id="rId14"/>
    <p:sldId id="1886" r:id="rId15"/>
    <p:sldId id="1887" r:id="rId16"/>
    <p:sldId id="1803" r:id="rId17"/>
    <p:sldId id="1808" r:id="rId18"/>
    <p:sldId id="1810" r:id="rId19"/>
    <p:sldId id="1866" r:id="rId20"/>
    <p:sldId id="1890" r:id="rId21"/>
    <p:sldId id="1891" r:id="rId22"/>
    <p:sldId id="1892" r:id="rId23"/>
    <p:sldId id="1893" r:id="rId24"/>
    <p:sldId id="1804" r:id="rId25"/>
    <p:sldId id="1832" r:id="rId26"/>
    <p:sldId id="1869" r:id="rId27"/>
    <p:sldId id="1834" r:id="rId28"/>
    <p:sldId id="1870" r:id="rId29"/>
    <p:sldId id="1836" r:id="rId30"/>
    <p:sldId id="1415" r:id="rId31"/>
    <p:sldId id="1416" r:id="rId32"/>
    <p:sldId id="1417" r:id="rId33"/>
    <p:sldId id="1873" r:id="rId34"/>
    <p:sldId id="1874" r:id="rId35"/>
    <p:sldId id="1875" r:id="rId36"/>
    <p:sldId id="1702" r:id="rId37"/>
    <p:sldId id="1703" r:id="rId38"/>
    <p:sldId id="1895" r:id="rId39"/>
    <p:sldId id="1896" r:id="rId40"/>
    <p:sldId id="1897" r:id="rId41"/>
    <p:sldId id="1898" r:id="rId42"/>
  </p:sldIdLst>
  <p:sldSz cx="12192000" cy="6858000"/>
  <p:notesSz cx="6858000" cy="9144000"/>
  <p:custDataLst>
    <p:tags r:id="rId44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FF00"/>
    <a:srgbClr val="D31145"/>
    <a:srgbClr val="FF33CC"/>
    <a:srgbClr val="00B050"/>
    <a:srgbClr val="800000"/>
    <a:srgbClr val="EAEFF7"/>
    <a:srgbClr val="FF9900"/>
    <a:srgbClr val="4472C4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5501" autoAdjust="0"/>
  </p:normalViewPr>
  <p:slideViewPr>
    <p:cSldViewPr snapToGrid="0">
      <p:cViewPr varScale="1">
        <p:scale>
          <a:sx n="102" d="100"/>
          <a:sy n="102" d="100"/>
        </p:scale>
        <p:origin x="186" y="114"/>
      </p:cViewPr>
      <p:guideLst>
        <p:guide orient="horz" pos="958"/>
        <p:guide pos="5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VDC03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6245</c:v>
                </c:pt>
                <c:pt idx="1">
                  <c:v>3837</c:v>
                </c:pt>
                <c:pt idx="2">
                  <c:v>2160</c:v>
                </c:pt>
                <c:pt idx="3">
                  <c:v>1925</c:v>
                </c:pt>
                <c:pt idx="4">
                  <c:v>1419</c:v>
                </c:pt>
                <c:pt idx="5">
                  <c:v>5582</c:v>
                </c:pt>
                <c:pt idx="6">
                  <c:v>7052</c:v>
                </c:pt>
                <c:pt idx="7">
                  <c:v>5282</c:v>
                </c:pt>
                <c:pt idx="8">
                  <c:v>4818</c:v>
                </c:pt>
                <c:pt idx="9">
                  <c:v>2204</c:v>
                </c:pt>
                <c:pt idx="10">
                  <c:v>985</c:v>
                </c:pt>
                <c:pt idx="11">
                  <c:v>3868</c:v>
                </c:pt>
                <c:pt idx="12">
                  <c:v>5056</c:v>
                </c:pt>
                <c:pt idx="13">
                  <c:v>3715</c:v>
                </c:pt>
                <c:pt idx="14">
                  <c:v>3263</c:v>
                </c:pt>
                <c:pt idx="15">
                  <c:v>3215</c:v>
                </c:pt>
                <c:pt idx="16">
                  <c:v>1541</c:v>
                </c:pt>
                <c:pt idx="17">
                  <c:v>833</c:v>
                </c:pt>
                <c:pt idx="18">
                  <c:v>3341</c:v>
                </c:pt>
                <c:pt idx="19">
                  <c:v>3815</c:v>
                </c:pt>
                <c:pt idx="20">
                  <c:v>2951</c:v>
                </c:pt>
                <c:pt idx="21">
                  <c:v>2628</c:v>
                </c:pt>
                <c:pt idx="22">
                  <c:v>2601</c:v>
                </c:pt>
                <c:pt idx="23">
                  <c:v>1307</c:v>
                </c:pt>
                <c:pt idx="24">
                  <c:v>825</c:v>
                </c:pt>
                <c:pt idx="25">
                  <c:v>2579</c:v>
                </c:pt>
                <c:pt idx="26">
                  <c:v>3238</c:v>
                </c:pt>
                <c:pt idx="27">
                  <c:v>2487</c:v>
                </c:pt>
                <c:pt idx="28">
                  <c:v>2228</c:v>
                </c:pt>
                <c:pt idx="29">
                  <c:v>2167</c:v>
                </c:pt>
                <c:pt idx="30">
                  <c:v>1171</c:v>
                </c:pt>
                <c:pt idx="31">
                  <c:v>508</c:v>
                </c:pt>
                <c:pt idx="32">
                  <c:v>2217</c:v>
                </c:pt>
                <c:pt idx="33">
                  <c:v>2416</c:v>
                </c:pt>
                <c:pt idx="34">
                  <c:v>1872</c:v>
                </c:pt>
                <c:pt idx="35">
                  <c:v>1572</c:v>
                </c:pt>
                <c:pt idx="36">
                  <c:v>1638</c:v>
                </c:pt>
                <c:pt idx="37">
                  <c:v>724</c:v>
                </c:pt>
                <c:pt idx="38">
                  <c:v>384</c:v>
                </c:pt>
                <c:pt idx="39">
                  <c:v>1545</c:v>
                </c:pt>
                <c:pt idx="40">
                  <c:v>1691</c:v>
                </c:pt>
                <c:pt idx="41">
                  <c:v>1266</c:v>
                </c:pt>
                <c:pt idx="42">
                  <c:v>1224</c:v>
                </c:pt>
                <c:pt idx="43">
                  <c:v>1054</c:v>
                </c:pt>
                <c:pt idx="44">
                  <c:v>598</c:v>
                </c:pt>
                <c:pt idx="45">
                  <c:v>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2886</c:v>
                </c:pt>
                <c:pt idx="26">
                  <c:v>2689</c:v>
                </c:pt>
                <c:pt idx="27">
                  <c:v>2543</c:v>
                </c:pt>
                <c:pt idx="28" formatCode="#,##0">
                  <c:v>2425</c:v>
                </c:pt>
                <c:pt idx="29" formatCode="#,##0">
                  <c:v>2326</c:v>
                </c:pt>
                <c:pt idx="30" formatCode="#,##0">
                  <c:v>2220</c:v>
                </c:pt>
                <c:pt idx="31" formatCode="#,##0">
                  <c:v>2111</c:v>
                </c:pt>
                <c:pt idx="32" formatCode="#,##0">
                  <c:v>2003</c:v>
                </c:pt>
                <c:pt idx="33" formatCode="#,##0">
                  <c:v>1895</c:v>
                </c:pt>
                <c:pt idx="34" formatCode="#,##0">
                  <c:v>1805</c:v>
                </c:pt>
                <c:pt idx="35" formatCode="#,##0">
                  <c:v>1723</c:v>
                </c:pt>
                <c:pt idx="36" formatCode="#,##0">
                  <c:v>1644</c:v>
                </c:pt>
                <c:pt idx="37" formatCode="#,##0">
                  <c:v>1562</c:v>
                </c:pt>
                <c:pt idx="38" formatCode="#,##0">
                  <c:v>1484</c:v>
                </c:pt>
                <c:pt idx="39" formatCode="#,##0">
                  <c:v>1411</c:v>
                </c:pt>
                <c:pt idx="40" formatCode="#,##0">
                  <c:v>1344</c:v>
                </c:pt>
                <c:pt idx="41" formatCode="#,##0">
                  <c:v>1282</c:v>
                </c:pt>
                <c:pt idx="42" formatCode="#,##0">
                  <c:v>1221</c:v>
                </c:pt>
                <c:pt idx="43" formatCode="#,##0">
                  <c:v>1163</c:v>
                </c:pt>
                <c:pt idx="44" formatCode="#,##0">
                  <c:v>1107</c:v>
                </c:pt>
                <c:pt idx="45" formatCode="#,##0">
                  <c:v>1055</c:v>
                </c:pt>
                <c:pt idx="46" formatCode="#,##0">
                  <c:v>1005</c:v>
                </c:pt>
                <c:pt idx="47" formatCode="#,##0">
                  <c:v>958</c:v>
                </c:pt>
                <c:pt idx="48" formatCode="#,##0">
                  <c:v>914</c:v>
                </c:pt>
                <c:pt idx="49" formatCode="#,##0">
                  <c:v>871</c:v>
                </c:pt>
                <c:pt idx="50" formatCode="#,##0">
                  <c:v>831</c:v>
                </c:pt>
                <c:pt idx="51" formatCode="#,##0">
                  <c:v>793</c:v>
                </c:pt>
                <c:pt idx="52" formatCode="#,##0">
                  <c:v>756</c:v>
                </c:pt>
                <c:pt idx="53" formatCode="#,##0">
                  <c:v>722</c:v>
                </c:pt>
                <c:pt idx="54" formatCode="#,##0">
                  <c:v>690</c:v>
                </c:pt>
                <c:pt idx="55" formatCode="#,##0">
                  <c:v>658</c:v>
                </c:pt>
                <c:pt idx="56" formatCode="#,##0">
                  <c:v>629</c:v>
                </c:pt>
                <c:pt idx="57" formatCode="#,##0">
                  <c:v>601</c:v>
                </c:pt>
                <c:pt idx="58" formatCode="#,##0">
                  <c:v>574</c:v>
                </c:pt>
                <c:pt idx="59" formatCode="#,##0">
                  <c:v>549</c:v>
                </c:pt>
                <c:pt idx="60" formatCode="#,##0">
                  <c:v>525</c:v>
                </c:pt>
                <c:pt idx="61" formatCode="#,##0">
                  <c:v>502</c:v>
                </c:pt>
                <c:pt idx="62" formatCode="#,##0">
                  <c:v>481</c:v>
                </c:pt>
                <c:pt idx="63" formatCode="#,##0">
                  <c:v>460</c:v>
                </c:pt>
                <c:pt idx="64" formatCode="#,##0">
                  <c:v>441</c:v>
                </c:pt>
                <c:pt idx="65" formatCode="#,##0">
                  <c:v>422</c:v>
                </c:pt>
                <c:pt idx="66" formatCode="#,##0">
                  <c:v>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2886</c:v>
                </c:pt>
                <c:pt idx="26">
                  <c:v>2821</c:v>
                </c:pt>
                <c:pt idx="27">
                  <c:v>2747</c:v>
                </c:pt>
                <c:pt idx="28" formatCode="#,##0">
                  <c:v>2668</c:v>
                </c:pt>
                <c:pt idx="29" formatCode="#,##0">
                  <c:v>2588</c:v>
                </c:pt>
                <c:pt idx="30" formatCode="#,##0">
                  <c:v>2515</c:v>
                </c:pt>
                <c:pt idx="31" formatCode="#,##0">
                  <c:v>2446</c:v>
                </c:pt>
                <c:pt idx="32" formatCode="#,##0">
                  <c:v>2381</c:v>
                </c:pt>
                <c:pt idx="33" formatCode="#,##0">
                  <c:v>2318</c:v>
                </c:pt>
                <c:pt idx="34" formatCode="#,##0">
                  <c:v>2253</c:v>
                </c:pt>
                <c:pt idx="35" formatCode="#,##0">
                  <c:v>2190</c:v>
                </c:pt>
                <c:pt idx="36" formatCode="#,##0">
                  <c:v>2129</c:v>
                </c:pt>
                <c:pt idx="37" formatCode="#,##0">
                  <c:v>2071</c:v>
                </c:pt>
                <c:pt idx="38" formatCode="#,##0">
                  <c:v>2016</c:v>
                </c:pt>
                <c:pt idx="39" formatCode="#,##0">
                  <c:v>1962</c:v>
                </c:pt>
                <c:pt idx="40" formatCode="#,##0">
                  <c:v>1908</c:v>
                </c:pt>
                <c:pt idx="41" formatCode="#,##0">
                  <c:v>1855</c:v>
                </c:pt>
                <c:pt idx="42" formatCode="#,##0">
                  <c:v>1805</c:v>
                </c:pt>
                <c:pt idx="43" formatCode="#,##0">
                  <c:v>1757</c:v>
                </c:pt>
                <c:pt idx="44" formatCode="#,##0">
                  <c:v>1709</c:v>
                </c:pt>
                <c:pt idx="45" formatCode="#,##0">
                  <c:v>1663</c:v>
                </c:pt>
                <c:pt idx="46" formatCode="#,##0">
                  <c:v>1619</c:v>
                </c:pt>
                <c:pt idx="47" formatCode="#,##0">
                  <c:v>1576</c:v>
                </c:pt>
                <c:pt idx="48" formatCode="#,##0">
                  <c:v>1533</c:v>
                </c:pt>
                <c:pt idx="49" formatCode="#,##0">
                  <c:v>1493</c:v>
                </c:pt>
                <c:pt idx="50" formatCode="#,##0">
                  <c:v>1453</c:v>
                </c:pt>
                <c:pt idx="51" formatCode="#,##0">
                  <c:v>1415</c:v>
                </c:pt>
                <c:pt idx="52" formatCode="#,##0">
                  <c:v>1377</c:v>
                </c:pt>
                <c:pt idx="53" formatCode="#,##0">
                  <c:v>1341</c:v>
                </c:pt>
                <c:pt idx="54" formatCode="#,##0">
                  <c:v>1306</c:v>
                </c:pt>
                <c:pt idx="55" formatCode="#,##0">
                  <c:v>1271</c:v>
                </c:pt>
                <c:pt idx="56" formatCode="#,##0">
                  <c:v>1238</c:v>
                </c:pt>
                <c:pt idx="57" formatCode="#,##0">
                  <c:v>1206</c:v>
                </c:pt>
                <c:pt idx="58" formatCode="#,##0">
                  <c:v>1174</c:v>
                </c:pt>
                <c:pt idx="59" formatCode="#,##0">
                  <c:v>1144</c:v>
                </c:pt>
                <c:pt idx="60" formatCode="#,##0">
                  <c:v>1114</c:v>
                </c:pt>
                <c:pt idx="61" formatCode="#,##0">
                  <c:v>1086</c:v>
                </c:pt>
                <c:pt idx="62" formatCode="#,##0">
                  <c:v>1058</c:v>
                </c:pt>
                <c:pt idx="63" formatCode="#,##0">
                  <c:v>1031</c:v>
                </c:pt>
                <c:pt idx="64" formatCode="#,##0">
                  <c:v>1005</c:v>
                </c:pt>
                <c:pt idx="65" formatCode="#,##0">
                  <c:v>979</c:v>
                </c:pt>
                <c:pt idx="66" formatCode="#,##0">
                  <c:v>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2886</c:v>
                </c:pt>
                <c:pt idx="26">
                  <c:v>2952</c:v>
                </c:pt>
                <c:pt idx="27">
                  <c:v>2951</c:v>
                </c:pt>
                <c:pt idx="28" formatCode="#,##0">
                  <c:v>2911</c:v>
                </c:pt>
                <c:pt idx="29" formatCode="#,##0">
                  <c:v>2850</c:v>
                </c:pt>
                <c:pt idx="30" formatCode="#,##0">
                  <c:v>2816</c:v>
                </c:pt>
                <c:pt idx="31" formatCode="#,##0">
                  <c:v>2797</c:v>
                </c:pt>
                <c:pt idx="32" formatCode="#,##0">
                  <c:v>2788</c:v>
                </c:pt>
                <c:pt idx="33" formatCode="#,##0">
                  <c:v>2783</c:v>
                </c:pt>
                <c:pt idx="34" formatCode="#,##0">
                  <c:v>2753</c:v>
                </c:pt>
                <c:pt idx="35" formatCode="#,##0">
                  <c:v>2718</c:v>
                </c:pt>
                <c:pt idx="36" formatCode="#,##0">
                  <c:v>2690</c:v>
                </c:pt>
                <c:pt idx="37" formatCode="#,##0">
                  <c:v>2675</c:v>
                </c:pt>
                <c:pt idx="38" formatCode="#,##0">
                  <c:v>2660</c:v>
                </c:pt>
                <c:pt idx="39" formatCode="#,##0">
                  <c:v>2641</c:v>
                </c:pt>
                <c:pt idx="40" formatCode="#,##0">
                  <c:v>2619</c:v>
                </c:pt>
                <c:pt idx="41" formatCode="#,##0">
                  <c:v>2593</c:v>
                </c:pt>
                <c:pt idx="42" formatCode="#,##0">
                  <c:v>2570</c:v>
                </c:pt>
                <c:pt idx="43" formatCode="#,##0">
                  <c:v>2552</c:v>
                </c:pt>
                <c:pt idx="44" formatCode="#,##0">
                  <c:v>2535</c:v>
                </c:pt>
                <c:pt idx="45" formatCode="#,##0">
                  <c:v>2516</c:v>
                </c:pt>
                <c:pt idx="46" formatCode="#,##0">
                  <c:v>2494</c:v>
                </c:pt>
                <c:pt idx="47" formatCode="#,##0">
                  <c:v>2473</c:v>
                </c:pt>
                <c:pt idx="48" formatCode="#,##0">
                  <c:v>2454</c:v>
                </c:pt>
                <c:pt idx="49" formatCode="#,##0">
                  <c:v>2435</c:v>
                </c:pt>
                <c:pt idx="50" formatCode="#,##0">
                  <c:v>2417</c:v>
                </c:pt>
                <c:pt idx="51" formatCode="#,##0">
                  <c:v>2398</c:v>
                </c:pt>
                <c:pt idx="52" formatCode="#,##0">
                  <c:v>2379</c:v>
                </c:pt>
                <c:pt idx="53" formatCode="#,##0">
                  <c:v>2360</c:v>
                </c:pt>
                <c:pt idx="54" formatCode="#,##0">
                  <c:v>2341</c:v>
                </c:pt>
                <c:pt idx="55" formatCode="#,##0">
                  <c:v>2324</c:v>
                </c:pt>
                <c:pt idx="56" formatCode="#,##0">
                  <c:v>2306</c:v>
                </c:pt>
                <c:pt idx="57" formatCode="#,##0">
                  <c:v>2288</c:v>
                </c:pt>
                <c:pt idx="58" formatCode="#,##0">
                  <c:v>2271</c:v>
                </c:pt>
                <c:pt idx="59" formatCode="#,##0">
                  <c:v>2252</c:v>
                </c:pt>
                <c:pt idx="60" formatCode="#,##0">
                  <c:v>2235</c:v>
                </c:pt>
                <c:pt idx="61" formatCode="#,##0">
                  <c:v>2218</c:v>
                </c:pt>
                <c:pt idx="62" formatCode="#,##0">
                  <c:v>2201</c:v>
                </c:pt>
                <c:pt idx="63" formatCode="#,##0">
                  <c:v>2184</c:v>
                </c:pt>
                <c:pt idx="64" formatCode="#,##0">
                  <c:v>2167</c:v>
                </c:pt>
                <c:pt idx="65" formatCode="#,##0">
                  <c:v>2151</c:v>
                </c:pt>
                <c:pt idx="66" formatCode="#,##0">
                  <c:v>2134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2886</c:v>
                </c:pt>
                <c:pt idx="26">
                  <c:v>3149</c:v>
                </c:pt>
                <c:pt idx="27">
                  <c:v>3258</c:v>
                </c:pt>
                <c:pt idx="28" formatCode="#,##0">
                  <c:v>3276</c:v>
                </c:pt>
                <c:pt idx="29" formatCode="#,##0">
                  <c:v>3243</c:v>
                </c:pt>
                <c:pt idx="30" formatCode="#,##0">
                  <c:v>3281</c:v>
                </c:pt>
                <c:pt idx="31" formatCode="#,##0">
                  <c:v>3356</c:v>
                </c:pt>
                <c:pt idx="32" formatCode="#,##0">
                  <c:v>3453</c:v>
                </c:pt>
                <c:pt idx="33" formatCode="#,##0">
                  <c:v>3560</c:v>
                </c:pt>
                <c:pt idx="34" formatCode="#,##0">
                  <c:v>3602</c:v>
                </c:pt>
                <c:pt idx="35" formatCode="#,##0">
                  <c:v>3633</c:v>
                </c:pt>
                <c:pt idx="36" formatCode="#,##0">
                  <c:v>3683</c:v>
                </c:pt>
                <c:pt idx="37" formatCode="#,##0">
                  <c:v>3771</c:v>
                </c:pt>
                <c:pt idx="38" formatCode="#,##0">
                  <c:v>3860</c:v>
                </c:pt>
                <c:pt idx="39" formatCode="#,##0">
                  <c:v>3936</c:v>
                </c:pt>
                <c:pt idx="40" formatCode="#,##0">
                  <c:v>4000</c:v>
                </c:pt>
                <c:pt idx="41" formatCode="#,##0">
                  <c:v>4058</c:v>
                </c:pt>
                <c:pt idx="42" formatCode="#,##0">
                  <c:v>4129</c:v>
                </c:pt>
                <c:pt idx="43" formatCode="#,##0">
                  <c:v>4213</c:v>
                </c:pt>
                <c:pt idx="44" formatCode="#,##0">
                  <c:v>4300</c:v>
                </c:pt>
                <c:pt idx="45" formatCode="#,##0">
                  <c:v>4379</c:v>
                </c:pt>
                <c:pt idx="46" formatCode="#,##0">
                  <c:v>4453</c:v>
                </c:pt>
                <c:pt idx="47" formatCode="#,##0">
                  <c:v>4528</c:v>
                </c:pt>
                <c:pt idx="48" formatCode="#,##0">
                  <c:v>4611</c:v>
                </c:pt>
                <c:pt idx="49" formatCode="#,##0">
                  <c:v>4700</c:v>
                </c:pt>
                <c:pt idx="50" formatCode="#,##0">
                  <c:v>4789</c:v>
                </c:pt>
                <c:pt idx="51" formatCode="#,##0">
                  <c:v>4876</c:v>
                </c:pt>
                <c:pt idx="52" formatCode="#,##0">
                  <c:v>4961</c:v>
                </c:pt>
                <c:pt idx="53" formatCode="#,##0">
                  <c:v>5049</c:v>
                </c:pt>
                <c:pt idx="54" formatCode="#,##0">
                  <c:v>5141</c:v>
                </c:pt>
                <c:pt idx="55" formatCode="#,##0">
                  <c:v>5237</c:v>
                </c:pt>
                <c:pt idx="56" formatCode="#,##0">
                  <c:v>5333</c:v>
                </c:pt>
                <c:pt idx="57" formatCode="#,##0">
                  <c:v>5429</c:v>
                </c:pt>
                <c:pt idx="58" formatCode="#,##0">
                  <c:v>5526</c:v>
                </c:pt>
                <c:pt idx="59" formatCode="#,##0">
                  <c:v>5626</c:v>
                </c:pt>
                <c:pt idx="60" formatCode="#,##0">
                  <c:v>5728</c:v>
                </c:pt>
                <c:pt idx="61" formatCode="#,##0">
                  <c:v>5832</c:v>
                </c:pt>
                <c:pt idx="62" formatCode="#,##0">
                  <c:v>5938</c:v>
                </c:pt>
                <c:pt idx="63" formatCode="#,##0">
                  <c:v>6045</c:v>
                </c:pt>
                <c:pt idx="64" formatCode="#,##0">
                  <c:v>6154</c:v>
                </c:pt>
                <c:pt idx="65" formatCode="#,##0">
                  <c:v>6265</c:v>
                </c:pt>
                <c:pt idx="66" formatCode="#,##0">
                  <c:v>6378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Sheet1!$G$2:$G$107</c:f>
              <c:numCache>
                <c:formatCode>General</c:formatCode>
                <c:ptCount val="106"/>
                <c:pt idx="0">
                  <c:v>1169</c:v>
                </c:pt>
                <c:pt idx="1">
                  <c:v>1212</c:v>
                </c:pt>
                <c:pt idx="2">
                  <c:v>1240</c:v>
                </c:pt>
                <c:pt idx="3">
                  <c:v>1266</c:v>
                </c:pt>
                <c:pt idx="4">
                  <c:v>1269</c:v>
                </c:pt>
                <c:pt idx="5">
                  <c:v>1267</c:v>
                </c:pt>
                <c:pt idx="6">
                  <c:v>1281</c:v>
                </c:pt>
                <c:pt idx="7">
                  <c:v>1360</c:v>
                </c:pt>
                <c:pt idx="8">
                  <c:v>1389</c:v>
                </c:pt>
                <c:pt idx="9">
                  <c:v>1408</c:v>
                </c:pt>
                <c:pt idx="10">
                  <c:v>1463</c:v>
                </c:pt>
                <c:pt idx="11">
                  <c:v>1439</c:v>
                </c:pt>
                <c:pt idx="12">
                  <c:v>1466</c:v>
                </c:pt>
                <c:pt idx="13">
                  <c:v>1503</c:v>
                </c:pt>
                <c:pt idx="14">
                  <c:v>1586</c:v>
                </c:pt>
                <c:pt idx="15">
                  <c:v>1597</c:v>
                </c:pt>
                <c:pt idx="16">
                  <c:v>1624</c:v>
                </c:pt>
                <c:pt idx="17">
                  <c:v>1651</c:v>
                </c:pt>
                <c:pt idx="18">
                  <c:v>1671</c:v>
                </c:pt>
                <c:pt idx="19">
                  <c:v>1673</c:v>
                </c:pt>
                <c:pt idx="20">
                  <c:v>1676</c:v>
                </c:pt>
                <c:pt idx="21">
                  <c:v>1770</c:v>
                </c:pt>
                <c:pt idx="22">
                  <c:v>1798</c:v>
                </c:pt>
                <c:pt idx="23">
                  <c:v>1827</c:v>
                </c:pt>
                <c:pt idx="24">
                  <c:v>1817</c:v>
                </c:pt>
                <c:pt idx="25">
                  <c:v>1829</c:v>
                </c:pt>
                <c:pt idx="26">
                  <c:v>1778</c:v>
                </c:pt>
                <c:pt idx="27">
                  <c:v>1825</c:v>
                </c:pt>
                <c:pt idx="28">
                  <c:v>1882</c:v>
                </c:pt>
                <c:pt idx="29">
                  <c:v>1891</c:v>
                </c:pt>
                <c:pt idx="30">
                  <c:v>1859</c:v>
                </c:pt>
                <c:pt idx="31">
                  <c:v>1858</c:v>
                </c:pt>
                <c:pt idx="32">
                  <c:v>1817</c:v>
                </c:pt>
                <c:pt idx="33">
                  <c:v>1777</c:v>
                </c:pt>
                <c:pt idx="34">
                  <c:v>1801</c:v>
                </c:pt>
                <c:pt idx="35">
                  <c:v>1821</c:v>
                </c:pt>
                <c:pt idx="36">
                  <c:v>1774</c:v>
                </c:pt>
                <c:pt idx="37">
                  <c:v>1742</c:v>
                </c:pt>
                <c:pt idx="38">
                  <c:v>1740</c:v>
                </c:pt>
                <c:pt idx="39">
                  <c:v>1677</c:v>
                </c:pt>
                <c:pt idx="40">
                  <c:v>1642</c:v>
                </c:pt>
                <c:pt idx="41">
                  <c:v>1652</c:v>
                </c:pt>
                <c:pt idx="42">
                  <c:v>1662</c:v>
                </c:pt>
                <c:pt idx="43">
                  <c:v>1613</c:v>
                </c:pt>
                <c:pt idx="44">
                  <c:v>1553</c:v>
                </c:pt>
                <c:pt idx="45">
                  <c:v>1505</c:v>
                </c:pt>
                <c:pt idx="46">
                  <c:v>1424</c:v>
                </c:pt>
                <c:pt idx="47">
                  <c:v>1401</c:v>
                </c:pt>
                <c:pt idx="48">
                  <c:v>1379</c:v>
                </c:pt>
                <c:pt idx="49">
                  <c:v>1345</c:v>
                </c:pt>
                <c:pt idx="50">
                  <c:v>1395</c:v>
                </c:pt>
                <c:pt idx="51">
                  <c:v>1362</c:v>
                </c:pt>
                <c:pt idx="52">
                  <c:v>1315</c:v>
                </c:pt>
                <c:pt idx="53">
                  <c:v>1238</c:v>
                </c:pt>
                <c:pt idx="54">
                  <c:v>1220</c:v>
                </c:pt>
                <c:pt idx="55">
                  <c:v>1202</c:v>
                </c:pt>
                <c:pt idx="56">
                  <c:v>1188</c:v>
                </c:pt>
                <c:pt idx="57">
                  <c:v>1159</c:v>
                </c:pt>
                <c:pt idx="58">
                  <c:v>1115</c:v>
                </c:pt>
                <c:pt idx="59">
                  <c:v>1037</c:v>
                </c:pt>
                <c:pt idx="60">
                  <c:v>1015</c:v>
                </c:pt>
                <c:pt idx="61">
                  <c:v>975</c:v>
                </c:pt>
                <c:pt idx="62">
                  <c:v>977</c:v>
                </c:pt>
                <c:pt idx="63">
                  <c:v>995</c:v>
                </c:pt>
                <c:pt idx="64">
                  <c:v>943</c:v>
                </c:pt>
                <c:pt idx="65">
                  <c:v>908</c:v>
                </c:pt>
                <c:pt idx="66">
                  <c:v>834</c:v>
                </c:pt>
                <c:pt idx="67">
                  <c:v>787</c:v>
                </c:pt>
                <c:pt idx="68">
                  <c:v>751</c:v>
                </c:pt>
                <c:pt idx="69">
                  <c:v>761</c:v>
                </c:pt>
                <c:pt idx="70">
                  <c:v>739</c:v>
                </c:pt>
                <c:pt idx="71">
                  <c:v>714</c:v>
                </c:pt>
                <c:pt idx="72">
                  <c:v>686</c:v>
                </c:pt>
                <c:pt idx="73">
                  <c:v>637</c:v>
                </c:pt>
                <c:pt idx="74">
                  <c:v>578</c:v>
                </c:pt>
                <c:pt idx="75">
                  <c:v>556</c:v>
                </c:pt>
                <c:pt idx="76">
                  <c:v>563</c:v>
                </c:pt>
                <c:pt idx="77">
                  <c:v>569</c:v>
                </c:pt>
                <c:pt idx="78">
                  <c:v>549</c:v>
                </c:pt>
                <c:pt idx="79">
                  <c:v>506</c:v>
                </c:pt>
                <c:pt idx="80">
                  <c:v>466</c:v>
                </c:pt>
                <c:pt idx="81">
                  <c:v>443</c:v>
                </c:pt>
                <c:pt idx="82">
                  <c:v>414</c:v>
                </c:pt>
                <c:pt idx="83">
                  <c:v>422</c:v>
                </c:pt>
                <c:pt idx="84">
                  <c:v>427</c:v>
                </c:pt>
                <c:pt idx="85">
                  <c:v>405</c:v>
                </c:pt>
                <c:pt idx="86">
                  <c:v>379</c:v>
                </c:pt>
                <c:pt idx="87">
                  <c:v>362</c:v>
                </c:pt>
                <c:pt idx="88">
                  <c:v>326</c:v>
                </c:pt>
                <c:pt idx="89">
                  <c:v>304</c:v>
                </c:pt>
                <c:pt idx="90">
                  <c:v>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Sheet1!$C$2:$C$107</c:f>
              <c:numCache>
                <c:formatCode>General</c:formatCode>
                <c:ptCount val="106"/>
                <c:pt idx="10">
                  <c:v>1485.369836848839</c:v>
                </c:pt>
                <c:pt idx="11">
                  <c:v>1528.2577177119847</c:v>
                </c:pt>
                <c:pt idx="12">
                  <c:v>1571.7546794861883</c:v>
                </c:pt>
                <c:pt idx="13">
                  <c:v>1616.1751294048318</c:v>
                </c:pt>
                <c:pt idx="14">
                  <c:v>1660.7583668090567</c:v>
                </c:pt>
                <c:pt idx="15">
                  <c:v>1704.0899138010243</c:v>
                </c:pt>
                <c:pt idx="16">
                  <c:v>1745.8498703350597</c:v>
                </c:pt>
                <c:pt idx="17">
                  <c:v>1784.6425516596371</c:v>
                </c:pt>
                <c:pt idx="18">
                  <c:v>1818.991010095853</c:v>
                </c:pt>
                <c:pt idx="19">
                  <c:v>1848.8596907657045</c:v>
                </c:pt>
                <c:pt idx="20">
                  <c:v>1874.2882277786537</c:v>
                </c:pt>
                <c:pt idx="21">
                  <c:v>1894.5176949736626</c:v>
                </c:pt>
                <c:pt idx="22">
                  <c:v>1909.2357250162929</c:v>
                </c:pt>
                <c:pt idx="23">
                  <c:v>1918.7301211161773</c:v>
                </c:pt>
                <c:pt idx="24">
                  <c:v>1923.4505345991092</c:v>
                </c:pt>
                <c:pt idx="25">
                  <c:v>1923.8354386986039</c:v>
                </c:pt>
                <c:pt idx="26">
                  <c:v>1920.1146264919389</c:v>
                </c:pt>
                <c:pt idx="27">
                  <c:v>1912.4085233441933</c:v>
                </c:pt>
                <c:pt idx="28">
                  <c:v>1900.7101245688546</c:v>
                </c:pt>
                <c:pt idx="29">
                  <c:v>1885.3612522560809</c:v>
                </c:pt>
                <c:pt idx="30">
                  <c:v>1866.7959256137001</c:v>
                </c:pt>
                <c:pt idx="31">
                  <c:v>1845.3620003118795</c:v>
                </c:pt>
                <c:pt idx="32">
                  <c:v>1821.3072864363612</c:v>
                </c:pt>
                <c:pt idx="33">
                  <c:v>1794.9373711230892</c:v>
                </c:pt>
                <c:pt idx="34">
                  <c:v>1766.6011558247731</c:v>
                </c:pt>
                <c:pt idx="35">
                  <c:v>1736.4962625590679</c:v>
                </c:pt>
                <c:pt idx="36">
                  <c:v>1704.8907648207064</c:v>
                </c:pt>
                <c:pt idx="37">
                  <c:v>1672.0041499396448</c:v>
                </c:pt>
                <c:pt idx="38">
                  <c:v>1638.0020036804117</c:v>
                </c:pt>
                <c:pt idx="39">
                  <c:v>1603.1032929063774</c:v>
                </c:pt>
                <c:pt idx="40">
                  <c:v>1567.5164558191509</c:v>
                </c:pt>
                <c:pt idx="41">
                  <c:v>1531.3822037359269</c:v>
                </c:pt>
                <c:pt idx="42">
                  <c:v>1494.831472465766</c:v>
                </c:pt>
                <c:pt idx="43">
                  <c:v>1458.01775883544</c:v>
                </c:pt>
                <c:pt idx="44">
                  <c:v>1421.0505812333422</c:v>
                </c:pt>
                <c:pt idx="45">
                  <c:v>1384.0298537825759</c:v>
                </c:pt>
                <c:pt idx="46">
                  <c:v>1347.0684189571548</c:v>
                </c:pt>
                <c:pt idx="47">
                  <c:v>1310.2354488493429</c:v>
                </c:pt>
                <c:pt idx="48">
                  <c:v>1273.9363743396552</c:v>
                </c:pt>
                <c:pt idx="49">
                  <c:v>1238.228515265434</c:v>
                </c:pt>
                <c:pt idx="50">
                  <c:v>1203.1360182843414</c:v>
                </c:pt>
                <c:pt idx="51">
                  <c:v>1168.6864160511914</c:v>
                </c:pt>
                <c:pt idx="52">
                  <c:v>1134.8974087455197</c:v>
                </c:pt>
                <c:pt idx="53">
                  <c:v>1101.7775278903666</c:v>
                </c:pt>
                <c:pt idx="54">
                  <c:v>1069.3450780147566</c:v>
                </c:pt>
                <c:pt idx="55">
                  <c:v>1037.6177017197072</c:v>
                </c:pt>
                <c:pt idx="56">
                  <c:v>1006.6088587337268</c:v>
                </c:pt>
                <c:pt idx="57">
                  <c:v>976.32467527408903</c:v>
                </c:pt>
                <c:pt idx="58">
                  <c:v>946.76985741225053</c:v>
                </c:pt>
                <c:pt idx="59">
                  <c:v>917.95051042984016</c:v>
                </c:pt>
                <c:pt idx="60">
                  <c:v>889.86588246456313</c:v>
                </c:pt>
                <c:pt idx="61">
                  <c:v>862.50767446145153</c:v>
                </c:pt>
                <c:pt idx="62">
                  <c:v>835.84193592179497</c:v>
                </c:pt>
                <c:pt idx="63">
                  <c:v>809.83784041511808</c:v>
                </c:pt>
                <c:pt idx="64">
                  <c:v>784.51653116604859</c:v>
                </c:pt>
                <c:pt idx="65">
                  <c:v>759.88409997846429</c:v>
                </c:pt>
                <c:pt idx="66">
                  <c:v>735.9364708286198</c:v>
                </c:pt>
                <c:pt idx="67">
                  <c:v>712.67298520128179</c:v>
                </c:pt>
                <c:pt idx="68">
                  <c:v>690.0921845958286</c:v>
                </c:pt>
                <c:pt idx="69">
                  <c:v>668.18403695456004</c:v>
                </c:pt>
                <c:pt idx="70">
                  <c:v>646.94205452936899</c:v>
                </c:pt>
                <c:pt idx="71">
                  <c:v>626.50360954688006</c:v>
                </c:pt>
                <c:pt idx="72">
                  <c:v>606.963843417416</c:v>
                </c:pt>
                <c:pt idx="73">
                  <c:v>588.37251375162714</c:v>
                </c:pt>
                <c:pt idx="74">
                  <c:v>570.75275840563597</c:v>
                </c:pt>
                <c:pt idx="75">
                  <c:v>554.11204090762146</c:v>
                </c:pt>
                <c:pt idx="76">
                  <c:v>538.44938360390165</c:v>
                </c:pt>
                <c:pt idx="77">
                  <c:v>523.75963875613468</c:v>
                </c:pt>
                <c:pt idx="78">
                  <c:v>510.0376768325566</c:v>
                </c:pt>
                <c:pt idx="79">
                  <c:v>497.27469478205722</c:v>
                </c:pt>
                <c:pt idx="80">
                  <c:v>485.45170932242701</c:v>
                </c:pt>
                <c:pt idx="81">
                  <c:v>474.53729770714892</c:v>
                </c:pt>
                <c:pt idx="82">
                  <c:v>464.4895905853104</c:v>
                </c:pt>
                <c:pt idx="83">
                  <c:v>455.26026642934551</c:v>
                </c:pt>
                <c:pt idx="84">
                  <c:v>446.79299523207828</c:v>
                </c:pt>
                <c:pt idx="85">
                  <c:v>439.02652931412734</c:v>
                </c:pt>
                <c:pt idx="86">
                  <c:v>431.89723333392624</c:v>
                </c:pt>
                <c:pt idx="87">
                  <c:v>425.34147494756002</c:v>
                </c:pt>
                <c:pt idx="88">
                  <c:v>419.29736584372034</c:v>
                </c:pt>
                <c:pt idx="89">
                  <c:v>413.705927267638</c:v>
                </c:pt>
                <c:pt idx="90">
                  <c:v>408.51122498378959</c:v>
                </c:pt>
                <c:pt idx="91">
                  <c:v>403.66044040023803</c:v>
                </c:pt>
                <c:pt idx="92">
                  <c:v>399.10374456961085</c:v>
                </c:pt>
                <c:pt idx="93">
                  <c:v>394.79574411602789</c:v>
                </c:pt>
                <c:pt idx="94">
                  <c:v>390.69611838461094</c:v>
                </c:pt>
                <c:pt idx="95">
                  <c:v>386.76960820186082</c:v>
                </c:pt>
                <c:pt idx="96">
                  <c:v>382.98560049020358</c:v>
                </c:pt>
                <c:pt idx="97">
                  <c:v>379.31740032215316</c:v>
                </c:pt>
                <c:pt idx="98">
                  <c:v>375.74490679304517</c:v>
                </c:pt>
                <c:pt idx="99">
                  <c:v>372.25311947728653</c:v>
                </c:pt>
                <c:pt idx="100">
                  <c:v>368.83069617059397</c:v>
                </c:pt>
                <c:pt idx="101">
                  <c:v>365.46897282127799</c:v>
                </c:pt>
                <c:pt idx="102">
                  <c:v>362.16117700837134</c:v>
                </c:pt>
                <c:pt idx="103">
                  <c:v>358.90206184402848</c:v>
                </c:pt>
                <c:pt idx="104">
                  <c:v>355.68752038353836</c:v>
                </c:pt>
                <c:pt idx="105">
                  <c:v>352.51422165559256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E2-42EA-A44F-23A358B5B2EF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Sheet1!$D$2:$D$107</c:f>
              <c:numCache>
                <c:formatCode>General</c:formatCode>
                <c:ptCount val="106"/>
                <c:pt idx="10">
                  <c:v>1478.0752157777988</c:v>
                </c:pt>
                <c:pt idx="11">
                  <c:v>1512.11327232242</c:v>
                </c:pt>
                <c:pt idx="12">
                  <c:v>1546.3519777846993</c:v>
                </c:pt>
                <c:pt idx="13">
                  <c:v>1581.2722887581087</c:v>
                </c:pt>
                <c:pt idx="14">
                  <c:v>1616.2061337198156</c:v>
                </c:pt>
                <c:pt idx="15">
                  <c:v>1649.7671654525291</c:v>
                </c:pt>
                <c:pt idx="16">
                  <c:v>1681.684707040753</c:v>
                </c:pt>
                <c:pt idx="17">
                  <c:v>1710.6919066919731</c:v>
                </c:pt>
                <c:pt idx="18">
                  <c:v>1735.5052644467605</c:v>
                </c:pt>
                <c:pt idx="19">
                  <c:v>1756.1769704648432</c:v>
                </c:pt>
                <c:pt idx="20">
                  <c:v>1772.9074051883099</c:v>
                </c:pt>
                <c:pt idx="21">
                  <c:v>1785.1338259964887</c:v>
                </c:pt>
                <c:pt idx="22">
                  <c:v>1792.5674019680182</c:v>
                </c:pt>
                <c:pt idx="23">
                  <c:v>1795.4271464595513</c:v>
                </c:pt>
                <c:pt idx="24">
                  <c:v>1794.1019911621679</c:v>
                </c:pt>
                <c:pt idx="25">
                  <c:v>1788.9896742161193</c:v>
                </c:pt>
                <c:pt idx="26">
                  <c:v>1780.2436913234878</c:v>
                </c:pt>
                <c:pt idx="27">
                  <c:v>1767.9091969546782</c:v>
                </c:pt>
                <c:pt idx="28">
                  <c:v>1751.9273763936494</c:v>
                </c:pt>
                <c:pt idx="29">
                  <c:v>1732.5919987753439</c:v>
                </c:pt>
                <c:pt idx="30">
                  <c:v>1710.3047044415353</c:v>
                </c:pt>
                <c:pt idx="31">
                  <c:v>1685.3756493658684</c:v>
                </c:pt>
                <c:pt idx="32">
                  <c:v>1657.9900689625747</c:v>
                </c:pt>
                <c:pt idx="33">
                  <c:v>1628.3653786988848</c:v>
                </c:pt>
                <c:pt idx="34">
                  <c:v>1596.7948534172483</c:v>
                </c:pt>
                <c:pt idx="35">
                  <c:v>1563.4673563004385</c:v>
                </c:pt>
                <c:pt idx="36">
                  <c:v>1528.6568287817465</c:v>
                </c:pt>
                <c:pt idx="37">
                  <c:v>1492.5761447010832</c:v>
                </c:pt>
                <c:pt idx="38">
                  <c:v>1455.3932955465607</c:v>
                </c:pt>
                <c:pt idx="39">
                  <c:v>1417.3299050521782</c:v>
                </c:pt>
                <c:pt idx="40">
                  <c:v>1378.6046266576691</c:v>
                </c:pt>
                <c:pt idx="41">
                  <c:v>1339.3868690252016</c:v>
                </c:pt>
                <c:pt idx="42">
                  <c:v>1299.8376260196276</c:v>
                </c:pt>
                <c:pt idx="43">
                  <c:v>1260.1451638731148</c:v>
                </c:pt>
                <c:pt idx="44">
                  <c:v>1220.4524484506944</c:v>
                </c:pt>
                <c:pt idx="45">
                  <c:v>1180.8919829242395</c:v>
                </c:pt>
                <c:pt idx="46">
                  <c:v>1141.6066439695835</c:v>
                </c:pt>
                <c:pt idx="47">
                  <c:v>1102.6962914501298</c:v>
                </c:pt>
                <c:pt idx="48">
                  <c:v>1064.540230042307</c:v>
                </c:pt>
                <c:pt idx="49">
                  <c:v>1027.2197984230977</c:v>
                </c:pt>
                <c:pt idx="50">
                  <c:v>990.78312869735782</c:v>
                </c:pt>
                <c:pt idx="51">
                  <c:v>955.27425443497782</c:v>
                </c:pt>
                <c:pt idx="52">
                  <c:v>920.72610336984371</c:v>
                </c:pt>
                <c:pt idx="53">
                  <c:v>887.16198831195379</c:v>
                </c:pt>
                <c:pt idx="54">
                  <c:v>854.59128743821248</c:v>
                </c:pt>
                <c:pt idx="55">
                  <c:v>823.00769438646466</c:v>
                </c:pt>
                <c:pt idx="56">
                  <c:v>792.39282354391003</c:v>
                </c:pt>
                <c:pt idx="57">
                  <c:v>762.71690991701598</c:v>
                </c:pt>
                <c:pt idx="58">
                  <c:v>733.94816741030718</c:v>
                </c:pt>
                <c:pt idx="59">
                  <c:v>706.05762359952769</c:v>
                </c:pt>
                <c:pt idx="60">
                  <c:v>679.02342994180424</c:v>
                </c:pt>
                <c:pt idx="61">
                  <c:v>652.82966602561021</c:v>
                </c:pt>
                <c:pt idx="62">
                  <c:v>627.44321091263589</c:v>
                </c:pt>
                <c:pt idx="63">
                  <c:v>602.83604269395323</c:v>
                </c:pt>
                <c:pt idx="64">
                  <c:v>579.01766667159382</c:v>
                </c:pt>
                <c:pt idx="65">
                  <c:v>555.97847241499073</c:v>
                </c:pt>
                <c:pt idx="66">
                  <c:v>533.70269111167704</c:v>
                </c:pt>
                <c:pt idx="67">
                  <c:v>512.18374208456214</c:v>
                </c:pt>
                <c:pt idx="68">
                  <c:v>491.4209158704648</c:v>
                </c:pt>
                <c:pt idx="69">
                  <c:v>471.40819607860317</c:v>
                </c:pt>
                <c:pt idx="70">
                  <c:v>452.14160088780795</c:v>
                </c:pt>
                <c:pt idx="71">
                  <c:v>433.70473884528496</c:v>
                </c:pt>
                <c:pt idx="72">
                  <c:v>416.14678664354233</c:v>
                </c:pt>
                <c:pt idx="73">
                  <c:v>399.48672249043443</c:v>
                </c:pt>
                <c:pt idx="74">
                  <c:v>383.72648541342494</c:v>
                </c:pt>
                <c:pt idx="75">
                  <c:v>368.85811465518856</c:v>
                </c:pt>
                <c:pt idx="76">
                  <c:v>354.86814706363771</c:v>
                </c:pt>
                <c:pt idx="77">
                  <c:v>341.73922713609971</c:v>
                </c:pt>
                <c:pt idx="78">
                  <c:v>329.44976215417046</c:v>
                </c:pt>
                <c:pt idx="79">
                  <c:v>317.97194802757491</c:v>
                </c:pt>
                <c:pt idx="80">
                  <c:v>307.27243306048831</c:v>
                </c:pt>
                <c:pt idx="81">
                  <c:v>297.3123009611279</c:v>
                </c:pt>
                <c:pt idx="82">
                  <c:v>288.04766312352467</c:v>
                </c:pt>
                <c:pt idx="83">
                  <c:v>279.4142222829517</c:v>
                </c:pt>
                <c:pt idx="84">
                  <c:v>271.33551413560303</c:v>
                </c:pt>
                <c:pt idx="85">
                  <c:v>263.73113925821934</c:v>
                </c:pt>
                <c:pt idx="86">
                  <c:v>256.5207632950009</c:v>
                </c:pt>
                <c:pt idx="87">
                  <c:v>249.63356061115601</c:v>
                </c:pt>
                <c:pt idx="88">
                  <c:v>243.00739750769017</c:v>
                </c:pt>
                <c:pt idx="89">
                  <c:v>236.58733761046125</c:v>
                </c:pt>
                <c:pt idx="90">
                  <c:v>230.32432760546732</c:v>
                </c:pt>
                <c:pt idx="91">
                  <c:v>224.17466305741019</c:v>
                </c:pt>
                <c:pt idx="92">
                  <c:v>218.11159253023135</c:v>
                </c:pt>
                <c:pt idx="93">
                  <c:v>212.12158886329522</c:v>
                </c:pt>
                <c:pt idx="94">
                  <c:v>206.20044517612911</c:v>
                </c:pt>
                <c:pt idx="95">
                  <c:v>200.35015441952925</c:v>
                </c:pt>
                <c:pt idx="96">
                  <c:v>194.57653538085091</c:v>
                </c:pt>
                <c:pt idx="97">
                  <c:v>188.88740181855255</c:v>
                </c:pt>
                <c:pt idx="98">
                  <c:v>183.29151829040688</c:v>
                </c:pt>
                <c:pt idx="99">
                  <c:v>177.79843915147893</c:v>
                </c:pt>
                <c:pt idx="100">
                  <c:v>172.41920745110161</c:v>
                </c:pt>
                <c:pt idx="101">
                  <c:v>167.16508936597862</c:v>
                </c:pt>
                <c:pt idx="102">
                  <c:v>162.04641079918312</c:v>
                </c:pt>
                <c:pt idx="103">
                  <c:v>157.07188658479021</c:v>
                </c:pt>
                <c:pt idx="104">
                  <c:v>152.24846550663432</c:v>
                </c:pt>
                <c:pt idx="105">
                  <c:v>147.58144717230851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E2-42EA-A44F-23A358B5B2EF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Sheet1!$F$2:$F$107</c:f>
              <c:numCache>
                <c:formatCode>General</c:formatCode>
                <c:ptCount val="106"/>
                <c:pt idx="10">
                  <c:v>1489.0133582381427</c:v>
                </c:pt>
                <c:pt idx="11">
                  <c:v>1536.6585710758609</c:v>
                </c:pt>
                <c:pt idx="12">
                  <c:v>1585.5007310874776</c:v>
                </c:pt>
                <c:pt idx="13">
                  <c:v>1635.7681414344906</c:v>
                </c:pt>
                <c:pt idx="14">
                  <c:v>1686.6459413709727</c:v>
                </c:pt>
                <c:pt idx="15">
                  <c:v>1736.6972062994382</c:v>
                </c:pt>
                <c:pt idx="16">
                  <c:v>1785.5668310482292</c:v>
                </c:pt>
                <c:pt idx="17">
                  <c:v>1831.7803073311661</c:v>
                </c:pt>
                <c:pt idx="18">
                  <c:v>1873.7327383444128</c:v>
                </c:pt>
                <c:pt idx="19">
                  <c:v>1911.3017099485949</c:v>
                </c:pt>
                <c:pt idx="20">
                  <c:v>1944.3998321745607</c:v>
                </c:pt>
                <c:pt idx="21">
                  <c:v>1972.1209077789231</c:v>
                </c:pt>
                <c:pt idx="22">
                  <c:v>1994.0819013153232</c:v>
                </c:pt>
                <c:pt idx="23">
                  <c:v>2010.5444498965285</c:v>
                </c:pt>
                <c:pt idx="24">
                  <c:v>2021.9285856149725</c:v>
                </c:pt>
                <c:pt idx="25">
                  <c:v>2028.6357887529773</c:v>
                </c:pt>
                <c:pt idx="26">
                  <c:v>2030.8819785750802</c:v>
                </c:pt>
                <c:pt idx="27">
                  <c:v>2028.7826740386824</c:v>
                </c:pt>
                <c:pt idx="28">
                  <c:v>2022.3257505588208</c:v>
                </c:pt>
                <c:pt idx="29">
                  <c:v>2011.8501062717439</c:v>
                </c:pt>
                <c:pt idx="30">
                  <c:v>1997.7838124829086</c:v>
                </c:pt>
                <c:pt idx="31">
                  <c:v>1980.4702853067292</c:v>
                </c:pt>
                <c:pt idx="32">
                  <c:v>1960.1674757716457</c:v>
                </c:pt>
                <c:pt idx="33">
                  <c:v>1937.2111266774778</c:v>
                </c:pt>
                <c:pt idx="34">
                  <c:v>1911.9733800059585</c:v>
                </c:pt>
                <c:pt idx="35">
                  <c:v>1884.6620217178938</c:v>
                </c:pt>
                <c:pt idx="36">
                  <c:v>1855.5572428842452</c:v>
                </c:pt>
                <c:pt idx="37">
                  <c:v>1824.9018650836254</c:v>
                </c:pt>
                <c:pt idx="38">
                  <c:v>1792.882626471993</c:v>
                </c:pt>
                <c:pt idx="39">
                  <c:v>1759.7429516427958</c:v>
                </c:pt>
                <c:pt idx="40">
                  <c:v>1725.7172894635737</c:v>
                </c:pt>
                <c:pt idx="41">
                  <c:v>1690.9588133222865</c:v>
                </c:pt>
                <c:pt idx="42">
                  <c:v>1655.6076905676955</c:v>
                </c:pt>
                <c:pt idx="43">
                  <c:v>1619.8279713073875</c:v>
                </c:pt>
                <c:pt idx="44">
                  <c:v>1583.7418073526183</c:v>
                </c:pt>
                <c:pt idx="45">
                  <c:v>1547.4637668883981</c:v>
                </c:pt>
                <c:pt idx="46">
                  <c:v>1511.1247525038402</c:v>
                </c:pt>
                <c:pt idx="47">
                  <c:v>1474.8108836935994</c:v>
                </c:pt>
                <c:pt idx="48">
                  <c:v>1438.978144907865</c:v>
                </c:pt>
                <c:pt idx="49">
                  <c:v>1403.6856794304822</c:v>
                </c:pt>
                <c:pt idx="50">
                  <c:v>1368.9641255580555</c:v>
                </c:pt>
                <c:pt idx="51">
                  <c:v>1334.852478302394</c:v>
                </c:pt>
                <c:pt idx="52">
                  <c:v>1301.3848468994026</c:v>
                </c:pt>
                <c:pt idx="53">
                  <c:v>1268.5899520742094</c:v>
                </c:pt>
                <c:pt idx="54">
                  <c:v>1236.4961425531139</c:v>
                </c:pt>
                <c:pt idx="55">
                  <c:v>1205.1223348463179</c:v>
                </c:pt>
                <c:pt idx="56">
                  <c:v>1174.4781906348851</c:v>
                </c:pt>
                <c:pt idx="57">
                  <c:v>1144.5636430592238</c:v>
                </c:pt>
                <c:pt idx="58">
                  <c:v>1115.3760255407503</c:v>
                </c:pt>
                <c:pt idx="59">
                  <c:v>1086.9137153317949</c:v>
                </c:pt>
                <c:pt idx="60">
                  <c:v>1059.1795853458041</c:v>
                </c:pt>
                <c:pt idx="61">
                  <c:v>1032.1797728807048</c:v>
                </c:pt>
                <c:pt idx="62">
                  <c:v>1005.9014830149531</c:v>
                </c:pt>
                <c:pt idx="63">
                  <c:v>980.33444333597527</c:v>
                </c:pt>
                <c:pt idx="64">
                  <c:v>955.47794715360544</c:v>
                </c:pt>
                <c:pt idx="65">
                  <c:v>931.31629456528026</c:v>
                </c:pt>
                <c:pt idx="66">
                  <c:v>907.83031536295243</c:v>
                </c:pt>
                <c:pt idx="67">
                  <c:v>885.01042587297877</c:v>
                </c:pt>
                <c:pt idx="68">
                  <c:v>862.84830857946042</c:v>
                </c:pt>
                <c:pt idx="69">
                  <c:v>841.32769772791039</c:v>
                </c:pt>
                <c:pt idx="70">
                  <c:v>820.43388213007427</c:v>
                </c:pt>
                <c:pt idx="71">
                  <c:v>800.15362797435125</c:v>
                </c:pt>
                <c:pt idx="72">
                  <c:v>780.47204692781702</c:v>
                </c:pt>
                <c:pt idx="73">
                  <c:v>761.3739126944937</c:v>
                </c:pt>
                <c:pt idx="74">
                  <c:v>742.84395975791608</c:v>
                </c:pt>
                <c:pt idx="75">
                  <c:v>724.8669258459546</c:v>
                </c:pt>
                <c:pt idx="76">
                  <c:v>707.42747314644134</c:v>
                </c:pt>
                <c:pt idx="77">
                  <c:v>690.51030326744535</c:v>
                </c:pt>
                <c:pt idx="78">
                  <c:v>674.1002036100906</c:v>
                </c:pt>
                <c:pt idx="79">
                  <c:v>658.18201618577052</c:v>
                </c:pt>
                <c:pt idx="80">
                  <c:v>642.74073241279882</c:v>
                </c:pt>
                <c:pt idx="81">
                  <c:v>627.7615427830001</c:v>
                </c:pt>
                <c:pt idx="82">
                  <c:v>613.22984192190586</c:v>
                </c:pt>
                <c:pt idx="83">
                  <c:v>599.13126088307354</c:v>
                </c:pt>
                <c:pt idx="84">
                  <c:v>585.45170081012486</c:v>
                </c:pt>
                <c:pt idx="85">
                  <c:v>572.17733825163918</c:v>
                </c:pt>
                <c:pt idx="86">
                  <c:v>559.2946185141767</c:v>
                </c:pt>
                <c:pt idx="87">
                  <c:v>546.79028237164289</c:v>
                </c:pt>
                <c:pt idx="88">
                  <c:v>534.65138618450135</c:v>
                </c:pt>
                <c:pt idx="89">
                  <c:v>522.86531136030715</c:v>
                </c:pt>
                <c:pt idx="90">
                  <c:v>511.41976355112138</c:v>
                </c:pt>
                <c:pt idx="91">
                  <c:v>500.3027691616474</c:v>
                </c:pt>
                <c:pt idx="92">
                  <c:v>489.50268449461419</c:v>
                </c:pt>
                <c:pt idx="93">
                  <c:v>479.00819446693669</c:v>
                </c:pt>
                <c:pt idx="94">
                  <c:v>468.80830776803589</c:v>
                </c:pt>
                <c:pt idx="95">
                  <c:v>458.89235747870634</c:v>
                </c:pt>
                <c:pt idx="96">
                  <c:v>449.25000202330295</c:v>
                </c:pt>
                <c:pt idx="97">
                  <c:v>439.87122399093863</c:v>
                </c:pt>
                <c:pt idx="98">
                  <c:v>430.7463241138131</c:v>
                </c:pt>
                <c:pt idx="99">
                  <c:v>421.86591335833612</c:v>
                </c:pt>
                <c:pt idx="100">
                  <c:v>413.22090957970408</c:v>
                </c:pt>
                <c:pt idx="101">
                  <c:v>404.80253383784827</c:v>
                </c:pt>
                <c:pt idx="102">
                  <c:v>396.60230392755659</c:v>
                </c:pt>
                <c:pt idx="103">
                  <c:v>388.61202849471664</c:v>
                </c:pt>
                <c:pt idx="104">
                  <c:v>380.82380090155664</c:v>
                </c:pt>
                <c:pt idx="105">
                  <c:v>373.22999285618022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Sheet1!$G$2:$G$107</c:f>
              <c:numCache>
                <c:formatCode>General</c:formatCode>
                <c:ptCount val="106"/>
                <c:pt idx="0">
                  <c:v>713</c:v>
                </c:pt>
                <c:pt idx="1">
                  <c:v>754</c:v>
                </c:pt>
                <c:pt idx="2">
                  <c:v>798</c:v>
                </c:pt>
                <c:pt idx="3">
                  <c:v>726</c:v>
                </c:pt>
                <c:pt idx="4">
                  <c:v>774</c:v>
                </c:pt>
                <c:pt idx="5">
                  <c:v>558</c:v>
                </c:pt>
                <c:pt idx="6">
                  <c:v>591</c:v>
                </c:pt>
                <c:pt idx="7">
                  <c:v>919</c:v>
                </c:pt>
                <c:pt idx="8">
                  <c:v>841</c:v>
                </c:pt>
                <c:pt idx="9">
                  <c:v>837</c:v>
                </c:pt>
                <c:pt idx="10">
                  <c:v>913</c:v>
                </c:pt>
                <c:pt idx="11">
                  <c:v>890</c:v>
                </c:pt>
                <c:pt idx="12">
                  <c:v>711</c:v>
                </c:pt>
                <c:pt idx="13">
                  <c:v>645</c:v>
                </c:pt>
                <c:pt idx="14">
                  <c:v>1144</c:v>
                </c:pt>
                <c:pt idx="15">
                  <c:v>1040</c:v>
                </c:pt>
                <c:pt idx="16">
                  <c:v>859</c:v>
                </c:pt>
                <c:pt idx="17">
                  <c:v>912</c:v>
                </c:pt>
                <c:pt idx="18">
                  <c:v>901</c:v>
                </c:pt>
                <c:pt idx="19">
                  <c:v>743</c:v>
                </c:pt>
                <c:pt idx="20">
                  <c:v>713</c:v>
                </c:pt>
                <c:pt idx="21">
                  <c:v>1036</c:v>
                </c:pt>
                <c:pt idx="22">
                  <c:v>976</c:v>
                </c:pt>
                <c:pt idx="23">
                  <c:v>1026</c:v>
                </c:pt>
                <c:pt idx="24">
                  <c:v>928</c:v>
                </c:pt>
                <c:pt idx="25">
                  <c:v>969</c:v>
                </c:pt>
                <c:pt idx="26">
                  <c:v>746</c:v>
                </c:pt>
                <c:pt idx="27">
                  <c:v>652</c:v>
                </c:pt>
                <c:pt idx="28">
                  <c:v>1027</c:v>
                </c:pt>
                <c:pt idx="29">
                  <c:v>920</c:v>
                </c:pt>
                <c:pt idx="30">
                  <c:v>871</c:v>
                </c:pt>
                <c:pt idx="31">
                  <c:v>811</c:v>
                </c:pt>
                <c:pt idx="32">
                  <c:v>809</c:v>
                </c:pt>
                <c:pt idx="33">
                  <c:v>558</c:v>
                </c:pt>
                <c:pt idx="34">
                  <c:v>564</c:v>
                </c:pt>
                <c:pt idx="35">
                  <c:v>930</c:v>
                </c:pt>
                <c:pt idx="36">
                  <c:v>764</c:v>
                </c:pt>
                <c:pt idx="37">
                  <c:v>744</c:v>
                </c:pt>
                <c:pt idx="38">
                  <c:v>729</c:v>
                </c:pt>
                <c:pt idx="39">
                  <c:v>709</c:v>
                </c:pt>
                <c:pt idx="40">
                  <c:v>562</c:v>
                </c:pt>
                <c:pt idx="41">
                  <c:v>495</c:v>
                </c:pt>
                <c:pt idx="42">
                  <c:v>789</c:v>
                </c:pt>
                <c:pt idx="43">
                  <c:v>656</c:v>
                </c:pt>
                <c:pt idx="44">
                  <c:v>655</c:v>
                </c:pt>
                <c:pt idx="45">
                  <c:v>620</c:v>
                </c:pt>
                <c:pt idx="46">
                  <c:v>507</c:v>
                </c:pt>
                <c:pt idx="47">
                  <c:v>475</c:v>
                </c:pt>
                <c:pt idx="48">
                  <c:v>445</c:v>
                </c:pt>
                <c:pt idx="49">
                  <c:v>368</c:v>
                </c:pt>
                <c:pt idx="50">
                  <c:v>638</c:v>
                </c:pt>
                <c:pt idx="51">
                  <c:v>518</c:v>
                </c:pt>
                <c:pt idx="52">
                  <c:v>433</c:v>
                </c:pt>
                <c:pt idx="53">
                  <c:v>479</c:v>
                </c:pt>
                <c:pt idx="54">
                  <c:v>304</c:v>
                </c:pt>
                <c:pt idx="55">
                  <c:v>282</c:v>
                </c:pt>
                <c:pt idx="56">
                  <c:v>416</c:v>
                </c:pt>
                <c:pt idx="57">
                  <c:v>374</c:v>
                </c:pt>
                <c:pt idx="58">
                  <c:v>387</c:v>
                </c:pt>
                <c:pt idx="59">
                  <c:v>352</c:v>
                </c:pt>
                <c:pt idx="60">
                  <c:v>341</c:v>
                </c:pt>
                <c:pt idx="61">
                  <c:v>263</c:v>
                </c:pt>
                <c:pt idx="62">
                  <c:v>233</c:v>
                </c:pt>
                <c:pt idx="63">
                  <c:v>353</c:v>
                </c:pt>
                <c:pt idx="64">
                  <c:v>329</c:v>
                </c:pt>
                <c:pt idx="65">
                  <c:v>335</c:v>
                </c:pt>
                <c:pt idx="66">
                  <c:v>262</c:v>
                </c:pt>
                <c:pt idx="67">
                  <c:v>253</c:v>
                </c:pt>
                <c:pt idx="68">
                  <c:v>166</c:v>
                </c:pt>
                <c:pt idx="69">
                  <c:v>168</c:v>
                </c:pt>
                <c:pt idx="70">
                  <c:v>262</c:v>
                </c:pt>
                <c:pt idx="71">
                  <c:v>250</c:v>
                </c:pt>
                <c:pt idx="72">
                  <c:v>230</c:v>
                </c:pt>
                <c:pt idx="73">
                  <c:v>243</c:v>
                </c:pt>
                <c:pt idx="74">
                  <c:v>198</c:v>
                </c:pt>
                <c:pt idx="75">
                  <c:v>158</c:v>
                </c:pt>
                <c:pt idx="76">
                  <c:v>147</c:v>
                </c:pt>
                <c:pt idx="77">
                  <c:v>253</c:v>
                </c:pt>
                <c:pt idx="78">
                  <c:v>171</c:v>
                </c:pt>
                <c:pt idx="79">
                  <c:v>181</c:v>
                </c:pt>
                <c:pt idx="80">
                  <c:v>169</c:v>
                </c:pt>
                <c:pt idx="81">
                  <c:v>175</c:v>
                </c:pt>
                <c:pt idx="82">
                  <c:v>92</c:v>
                </c:pt>
                <c:pt idx="83">
                  <c:v>100</c:v>
                </c:pt>
                <c:pt idx="84">
                  <c:v>174</c:v>
                </c:pt>
                <c:pt idx="85">
                  <c:v>137</c:v>
                </c:pt>
                <c:pt idx="86">
                  <c:v>136</c:v>
                </c:pt>
                <c:pt idx="87">
                  <c:v>114</c:v>
                </c:pt>
                <c:pt idx="88">
                  <c:v>97</c:v>
                </c:pt>
                <c:pt idx="89">
                  <c:v>57</c:v>
                </c:pt>
                <c:pt idx="9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Sheet1!$C$2:$C$107</c:f>
              <c:numCache>
                <c:formatCode>General</c:formatCode>
                <c:ptCount val="106"/>
                <c:pt idx="10">
                  <c:v>921.27255682805844</c:v>
                </c:pt>
                <c:pt idx="11">
                  <c:v>950.04655632321374</c:v>
                </c:pt>
                <c:pt idx="12">
                  <c:v>975.06632719252957</c:v>
                </c:pt>
                <c:pt idx="13">
                  <c:v>1001.1407906556851</c:v>
                </c:pt>
                <c:pt idx="14">
                  <c:v>1026.7764563831006</c:v>
                </c:pt>
                <c:pt idx="15">
                  <c:v>1046.0537452376011</c:v>
                </c:pt>
                <c:pt idx="16">
                  <c:v>1060.0018308652943</c:v>
                </c:pt>
                <c:pt idx="17">
                  <c:v>1070.0822871986165</c:v>
                </c:pt>
                <c:pt idx="18">
                  <c:v>1075.5222993314528</c:v>
                </c:pt>
                <c:pt idx="19">
                  <c:v>1076.4434697168908</c:v>
                </c:pt>
                <c:pt idx="20">
                  <c:v>1074.9945532529964</c:v>
                </c:pt>
                <c:pt idx="21">
                  <c:v>1071.730420053631</c:v>
                </c:pt>
                <c:pt idx="22">
                  <c:v>1066.0906548018829</c:v>
                </c:pt>
                <c:pt idx="23">
                  <c:v>1058.4327563004044</c:v>
                </c:pt>
                <c:pt idx="24">
                  <c:v>1049.1434149219567</c:v>
                </c:pt>
                <c:pt idx="25">
                  <c:v>1038.1803048758593</c:v>
                </c:pt>
                <c:pt idx="26">
                  <c:v>1025.8802472121024</c:v>
                </c:pt>
                <c:pt idx="27">
                  <c:v>1012.8237392495212</c:v>
                </c:pt>
                <c:pt idx="28">
                  <c:v>998.95019865655922</c:v>
                </c:pt>
                <c:pt idx="29">
                  <c:v>984.20796425215667</c:v>
                </c:pt>
                <c:pt idx="30">
                  <c:v>968.94063105189707</c:v>
                </c:pt>
                <c:pt idx="31">
                  <c:v>953.28994503586728</c:v>
                </c:pt>
                <c:pt idx="32">
                  <c:v>937.12371862685541</c:v>
                </c:pt>
                <c:pt idx="33">
                  <c:v>920.48531541733246</c:v>
                </c:pt>
                <c:pt idx="34">
                  <c:v>903.57363142278336</c:v>
                </c:pt>
                <c:pt idx="35">
                  <c:v>886.52328910738288</c:v>
                </c:pt>
                <c:pt idx="36">
                  <c:v>869.43813617953856</c:v>
                </c:pt>
                <c:pt idx="37">
                  <c:v>852.29018096333311</c:v>
                </c:pt>
                <c:pt idx="38">
                  <c:v>834.9529185576248</c:v>
                </c:pt>
                <c:pt idx="39">
                  <c:v>817.50050248697517</c:v>
                </c:pt>
                <c:pt idx="40">
                  <c:v>800.03333895816468</c:v>
                </c:pt>
                <c:pt idx="41">
                  <c:v>782.61237937395344</c:v>
                </c:pt>
                <c:pt idx="42">
                  <c:v>765.30262352844875</c:v>
                </c:pt>
                <c:pt idx="43">
                  <c:v>748.1083249377989</c:v>
                </c:pt>
                <c:pt idx="44">
                  <c:v>731.02806413421058</c:v>
                </c:pt>
                <c:pt idx="45">
                  <c:v>714.05721546823042</c:v>
                </c:pt>
                <c:pt idx="46">
                  <c:v>697.18803854894941</c:v>
                </c:pt>
                <c:pt idx="47">
                  <c:v>680.42965736272163</c:v>
                </c:pt>
                <c:pt idx="48">
                  <c:v>663.84713073066087</c:v>
                </c:pt>
                <c:pt idx="49">
                  <c:v>647.49308926131926</c:v>
                </c:pt>
                <c:pt idx="50">
                  <c:v>631.33688608082593</c:v>
                </c:pt>
                <c:pt idx="51">
                  <c:v>615.35322313461802</c:v>
                </c:pt>
                <c:pt idx="52">
                  <c:v>599.5097274153668</c:v>
                </c:pt>
                <c:pt idx="53">
                  <c:v>583.77745633294398</c:v>
                </c:pt>
                <c:pt idx="54">
                  <c:v>568.22486903090612</c:v>
                </c:pt>
                <c:pt idx="55">
                  <c:v>552.90796327732096</c:v>
                </c:pt>
                <c:pt idx="56">
                  <c:v>537.86086035388871</c:v>
                </c:pt>
                <c:pt idx="57">
                  <c:v>523.10349996143486</c:v>
                </c:pt>
                <c:pt idx="58">
                  <c:v>508.6473111610685</c:v>
                </c:pt>
                <c:pt idx="59">
                  <c:v>494.49846949928906</c:v>
                </c:pt>
                <c:pt idx="60">
                  <c:v>480.57936834730208</c:v>
                </c:pt>
                <c:pt idx="61">
                  <c:v>466.8121717251197</c:v>
                </c:pt>
                <c:pt idx="62">
                  <c:v>453.14647159757442</c:v>
                </c:pt>
                <c:pt idx="63">
                  <c:v>439.58132036667666</c:v>
                </c:pt>
                <c:pt idx="64">
                  <c:v>426.41034429363208</c:v>
                </c:pt>
                <c:pt idx="65">
                  <c:v>413.63581237441394</c:v>
                </c:pt>
                <c:pt idx="66">
                  <c:v>401.21997763164109</c:v>
                </c:pt>
                <c:pt idx="67">
                  <c:v>389.1295271286217</c:v>
                </c:pt>
                <c:pt idx="68">
                  <c:v>377.35389991430566</c:v>
                </c:pt>
                <c:pt idx="69">
                  <c:v>365.89369477471337</c:v>
                </c:pt>
                <c:pt idx="70">
                  <c:v>354.76767928234767</c:v>
                </c:pt>
                <c:pt idx="71">
                  <c:v>345.01485770984436</c:v>
                </c:pt>
                <c:pt idx="72">
                  <c:v>336.3770177726401</c:v>
                </c:pt>
                <c:pt idx="73">
                  <c:v>328.56771912978729</c:v>
                </c:pt>
                <c:pt idx="74">
                  <c:v>321.42845670683892</c:v>
                </c:pt>
                <c:pt idx="75">
                  <c:v>314.87405804352602</c:v>
                </c:pt>
                <c:pt idx="76">
                  <c:v>308.86166115864762</c:v>
                </c:pt>
                <c:pt idx="77">
                  <c:v>303.37112527733552</c:v>
                </c:pt>
                <c:pt idx="78">
                  <c:v>298.41228831201443</c:v>
                </c:pt>
                <c:pt idx="79">
                  <c:v>293.96714568024618</c:v>
                </c:pt>
                <c:pt idx="80">
                  <c:v>289.96338165222551</c:v>
                </c:pt>
                <c:pt idx="81">
                  <c:v>286.31296636795742</c:v>
                </c:pt>
                <c:pt idx="82">
                  <c:v>282.94632585218642</c:v>
                </c:pt>
                <c:pt idx="83">
                  <c:v>279.80481217155466</c:v>
                </c:pt>
                <c:pt idx="84">
                  <c:v>276.8039597448078</c:v>
                </c:pt>
                <c:pt idx="85">
                  <c:v>273.87988578734803</c:v>
                </c:pt>
                <c:pt idx="86">
                  <c:v>270.9883103852917</c:v>
                </c:pt>
                <c:pt idx="87">
                  <c:v>268.09773692989256</c:v>
                </c:pt>
                <c:pt idx="88">
                  <c:v>265.18558467156254</c:v>
                </c:pt>
                <c:pt idx="89">
                  <c:v>262.23589740635362</c:v>
                </c:pt>
                <c:pt idx="90">
                  <c:v>259.23700278147589</c:v>
                </c:pt>
                <c:pt idx="91">
                  <c:v>256.18181618637755</c:v>
                </c:pt>
                <c:pt idx="92">
                  <c:v>253.06607577289105</c:v>
                </c:pt>
                <c:pt idx="93">
                  <c:v>249.89479026291519</c:v>
                </c:pt>
                <c:pt idx="94">
                  <c:v>246.67317550157895</c:v>
                </c:pt>
                <c:pt idx="95">
                  <c:v>243.40578245464712</c:v>
                </c:pt>
                <c:pt idx="96">
                  <c:v>240.09673015621956</c:v>
                </c:pt>
                <c:pt idx="97">
                  <c:v>236.74935964209726</c:v>
                </c:pt>
                <c:pt idx="98">
                  <c:v>233.38809097983176</c:v>
                </c:pt>
                <c:pt idx="99">
                  <c:v>230.03116606117692</c:v>
                </c:pt>
                <c:pt idx="100">
                  <c:v>226.68941937322961</c:v>
                </c:pt>
                <c:pt idx="101">
                  <c:v>223.3689852024545</c:v>
                </c:pt>
                <c:pt idx="102">
                  <c:v>220.07255606149556</c:v>
                </c:pt>
                <c:pt idx="103">
                  <c:v>216.80117726014578</c:v>
                </c:pt>
                <c:pt idx="104">
                  <c:v>213.55495083265123</c:v>
                </c:pt>
                <c:pt idx="105">
                  <c:v>210.33335517765954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60-4826-BB40-44692634279D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Sheet1!$D$2:$D$107</c:f>
              <c:numCache>
                <c:formatCode>General</c:formatCode>
                <c:ptCount val="106"/>
                <c:pt idx="10">
                  <c:v>884.38390631374205</c:v>
                </c:pt>
                <c:pt idx="11">
                  <c:v>903.6086874591856</c:v>
                </c:pt>
                <c:pt idx="12">
                  <c:v>924.08261141896946</c:v>
                </c:pt>
                <c:pt idx="13">
                  <c:v>945.89512726065004</c:v>
                </c:pt>
                <c:pt idx="14">
                  <c:v>967.35277248696366</c:v>
                </c:pt>
                <c:pt idx="15">
                  <c:v>982.36031537214876</c:v>
                </c:pt>
                <c:pt idx="16">
                  <c:v>992.01054728229064</c:v>
                </c:pt>
                <c:pt idx="17">
                  <c:v>998.06001514534</c:v>
                </c:pt>
                <c:pt idx="18">
                  <c:v>1000.1909763954754</c:v>
                </c:pt>
                <c:pt idx="19">
                  <c:v>998.20846727043681</c:v>
                </c:pt>
                <c:pt idx="20">
                  <c:v>994.39957840552961</c:v>
                </c:pt>
                <c:pt idx="21">
                  <c:v>989.30084216999239</c:v>
                </c:pt>
                <c:pt idx="22">
                  <c:v>982.20181088507525</c:v>
                </c:pt>
                <c:pt idx="23">
                  <c:v>973.1697459405259</c:v>
                </c:pt>
                <c:pt idx="24">
                  <c:v>962.48167363522225</c:v>
                </c:pt>
                <c:pt idx="25">
                  <c:v>950.03545543961809</c:v>
                </c:pt>
                <c:pt idx="26">
                  <c:v>936.16293754776416</c:v>
                </c:pt>
                <c:pt idx="27">
                  <c:v>921.46707436833822</c:v>
                </c:pt>
                <c:pt idx="28">
                  <c:v>905.98284563023481</c:v>
                </c:pt>
                <c:pt idx="29">
                  <c:v>889.56518772734853</c:v>
                </c:pt>
                <c:pt idx="30">
                  <c:v>872.49347271431179</c:v>
                </c:pt>
                <c:pt idx="31">
                  <c:v>854.83214602930821</c:v>
                </c:pt>
                <c:pt idx="32">
                  <c:v>836.39957257307833</c:v>
                </c:pt>
                <c:pt idx="33">
                  <c:v>817.25631446288025</c:v>
                </c:pt>
                <c:pt idx="34">
                  <c:v>797.71290197565395</c:v>
                </c:pt>
                <c:pt idx="35">
                  <c:v>778.05174916201213</c:v>
                </c:pt>
                <c:pt idx="36">
                  <c:v>758.3997381797526</c:v>
                </c:pt>
                <c:pt idx="37">
                  <c:v>738.69529987391434</c:v>
                </c:pt>
                <c:pt idx="38">
                  <c:v>718.80011407006532</c:v>
                </c:pt>
                <c:pt idx="39">
                  <c:v>698.79185041776509</c:v>
                </c:pt>
                <c:pt idx="40">
                  <c:v>678.82003224144864</c:v>
                </c:pt>
                <c:pt idx="41">
                  <c:v>659.03956928952539</c:v>
                </c:pt>
                <c:pt idx="42">
                  <c:v>639.57849625353992</c:v>
                </c:pt>
                <c:pt idx="43">
                  <c:v>620.45481770299375</c:v>
                </c:pt>
                <c:pt idx="44">
                  <c:v>601.66233328545059</c:v>
                </c:pt>
                <c:pt idx="45">
                  <c:v>583.19925045051787</c:v>
                </c:pt>
                <c:pt idx="46">
                  <c:v>565.07339925922861</c:v>
                </c:pt>
                <c:pt idx="47">
                  <c:v>547.31265593133867</c:v>
                </c:pt>
                <c:pt idx="48">
                  <c:v>529.99596664796991</c:v>
                </c:pt>
                <c:pt idx="49">
                  <c:v>513.18786240006739</c:v>
                </c:pt>
                <c:pt idx="50">
                  <c:v>496.86811381904408</c:v>
                </c:pt>
                <c:pt idx="51">
                  <c:v>480.99391864187783</c:v>
                </c:pt>
                <c:pt idx="52">
                  <c:v>465.53973728281562</c:v>
                </c:pt>
                <c:pt idx="53">
                  <c:v>450.48744319478283</c:v>
                </c:pt>
                <c:pt idx="54">
                  <c:v>435.76921703055268</c:v>
                </c:pt>
                <c:pt idx="55">
                  <c:v>421.33992903726175</c:v>
                </c:pt>
                <c:pt idx="56">
                  <c:v>407.17595683965192</c:v>
                </c:pt>
                <c:pt idx="57">
                  <c:v>393.26620616402943</c:v>
                </c:pt>
                <c:pt idx="58">
                  <c:v>379.60724750248482</c:v>
                </c:pt>
                <c:pt idx="59">
                  <c:v>366.19979807554046</c:v>
                </c:pt>
                <c:pt idx="60">
                  <c:v>353.04659596872807</c:v>
                </c:pt>
                <c:pt idx="61">
                  <c:v>340.15221975115128</c:v>
                </c:pt>
                <c:pt idx="62">
                  <c:v>327.52303667229717</c:v>
                </c:pt>
                <c:pt idx="63">
                  <c:v>315.17333894029434</c:v>
                </c:pt>
                <c:pt idx="64">
                  <c:v>303.28891621840012</c:v>
                </c:pt>
                <c:pt idx="65">
                  <c:v>291.82357002896606</c:v>
                </c:pt>
                <c:pt idx="66">
                  <c:v>280.75187396838737</c:v>
                </c:pt>
                <c:pt idx="67">
                  <c:v>270.07205859771057</c:v>
                </c:pt>
                <c:pt idx="68">
                  <c:v>259.80818395588722</c:v>
                </c:pt>
                <c:pt idx="69">
                  <c:v>249.97861379479582</c:v>
                </c:pt>
                <c:pt idx="70">
                  <c:v>240.58930518641137</c:v>
                </c:pt>
                <c:pt idx="71">
                  <c:v>232.27247631837963</c:v>
                </c:pt>
                <c:pt idx="72">
                  <c:v>224.80722686517402</c:v>
                </c:pt>
                <c:pt idx="73">
                  <c:v>218.00046335271327</c:v>
                </c:pt>
                <c:pt idx="74">
                  <c:v>211.74739770250744</c:v>
                </c:pt>
                <c:pt idx="75">
                  <c:v>205.98898279498098</c:v>
                </c:pt>
                <c:pt idx="76">
                  <c:v>200.69039088851423</c:v>
                </c:pt>
                <c:pt idx="77">
                  <c:v>195.82257913635112</c:v>
                </c:pt>
                <c:pt idx="78">
                  <c:v>191.35324913766817</c:v>
                </c:pt>
                <c:pt idx="79">
                  <c:v>187.23400675834273</c:v>
                </c:pt>
                <c:pt idx="80">
                  <c:v>183.41614469568594</c:v>
                </c:pt>
                <c:pt idx="81">
                  <c:v>179.85111366401543</c:v>
                </c:pt>
                <c:pt idx="82">
                  <c:v>176.4964577065839</c:v>
                </c:pt>
                <c:pt idx="83">
                  <c:v>173.18562888837187</c:v>
                </c:pt>
                <c:pt idx="84">
                  <c:v>169.7997917412431</c:v>
                </c:pt>
                <c:pt idx="85">
                  <c:v>166.2761418313894</c:v>
                </c:pt>
                <c:pt idx="86">
                  <c:v>162.57948949126876</c:v>
                </c:pt>
                <c:pt idx="87">
                  <c:v>158.74023052831762</c:v>
                </c:pt>
                <c:pt idx="88">
                  <c:v>154.78277744015213</c:v>
                </c:pt>
                <c:pt idx="89">
                  <c:v>150.72075966437114</c:v>
                </c:pt>
                <c:pt idx="90">
                  <c:v>146.56166901675169</c:v>
                </c:pt>
                <c:pt idx="91">
                  <c:v>142.31300130949239</c:v>
                </c:pt>
                <c:pt idx="92">
                  <c:v>138.06829791341443</c:v>
                </c:pt>
                <c:pt idx="93">
                  <c:v>133.89507531910203</c:v>
                </c:pt>
                <c:pt idx="94">
                  <c:v>129.83145349408733</c:v>
                </c:pt>
                <c:pt idx="95">
                  <c:v>125.89689390052808</c:v>
                </c:pt>
                <c:pt idx="96">
                  <c:v>122.09933312403155</c:v>
                </c:pt>
                <c:pt idx="97">
                  <c:v>118.43929914027103</c:v>
                </c:pt>
                <c:pt idx="98">
                  <c:v>114.91401047346881</c:v>
                </c:pt>
                <c:pt idx="99">
                  <c:v>111.52403952769237</c:v>
                </c:pt>
                <c:pt idx="100">
                  <c:v>108.27734827657696</c:v>
                </c:pt>
                <c:pt idx="101">
                  <c:v>105.17553286097245</c:v>
                </c:pt>
                <c:pt idx="102">
                  <c:v>102.21505951925064</c:v>
                </c:pt>
                <c:pt idx="103">
                  <c:v>99.389812466863077</c:v>
                </c:pt>
                <c:pt idx="104">
                  <c:v>96.692725172499195</c:v>
                </c:pt>
                <c:pt idx="105">
                  <c:v>94.116862423426937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D60-4826-BB40-44692634279D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Sheet1!$F$2:$F$107</c:f>
              <c:numCache>
                <c:formatCode>General</c:formatCode>
                <c:ptCount val="106"/>
                <c:pt idx="10">
                  <c:v>939.68990866873355</c:v>
                </c:pt>
                <c:pt idx="11">
                  <c:v>974.94485143883503</c:v>
                </c:pt>
                <c:pt idx="12">
                  <c:v>1004.2910924640455</c:v>
                </c:pt>
                <c:pt idx="13">
                  <c:v>1034.6599045577896</c:v>
                </c:pt>
                <c:pt idx="14">
                  <c:v>1064.6510091166128</c:v>
                </c:pt>
                <c:pt idx="15">
                  <c:v>1088.4430152635177</c:v>
                </c:pt>
                <c:pt idx="16">
                  <c:v>1107.0225666343176</c:v>
                </c:pt>
                <c:pt idx="17">
                  <c:v>1121.6862178713054</c:v>
                </c:pt>
                <c:pt idx="18">
                  <c:v>1131.3569439937419</c:v>
                </c:pt>
                <c:pt idx="19">
                  <c:v>1136.25746795538</c:v>
                </c:pt>
                <c:pt idx="20">
                  <c:v>1138.43396380372</c:v>
                </c:pt>
                <c:pt idx="21">
                  <c:v>1138.4324741638702</c:v>
                </c:pt>
                <c:pt idx="22">
                  <c:v>1135.725348398395</c:v>
                </c:pt>
                <c:pt idx="23">
                  <c:v>1130.7752992526948</c:v>
                </c:pt>
                <c:pt idx="24">
                  <c:v>1123.9901338405325</c:v>
                </c:pt>
                <c:pt idx="25">
                  <c:v>1115.335941099198</c:v>
                </c:pt>
                <c:pt idx="26">
                  <c:v>1105.1641549790947</c:v>
                </c:pt>
                <c:pt idx="27">
                  <c:v>1094.0612799294468</c:v>
                </c:pt>
                <c:pt idx="28">
                  <c:v>1081.9455917359737</c:v>
                </c:pt>
                <c:pt idx="29">
                  <c:v>1068.807309041993</c:v>
                </c:pt>
                <c:pt idx="30">
                  <c:v>1055.0241557096015</c:v>
                </c:pt>
                <c:pt idx="31">
                  <c:v>1040.7550864105142</c:v>
                </c:pt>
                <c:pt idx="32">
                  <c:v>1025.8891083156777</c:v>
                </c:pt>
                <c:pt idx="33">
                  <c:v>1010.4870239173761</c:v>
                </c:pt>
                <c:pt idx="34">
                  <c:v>994.72321121889399</c:v>
                </c:pt>
                <c:pt idx="35">
                  <c:v>978.69698404413066</c:v>
                </c:pt>
                <c:pt idx="36">
                  <c:v>962.54717531692586</c:v>
                </c:pt>
                <c:pt idx="37">
                  <c:v>946.29235946733388</c:v>
                </c:pt>
                <c:pt idx="38">
                  <c:v>929.82535322969488</c:v>
                </c:pt>
                <c:pt idx="39">
                  <c:v>913.24308283273422</c:v>
                </c:pt>
                <c:pt idx="40">
                  <c:v>896.66251538325741</c:v>
                </c:pt>
                <c:pt idx="41">
                  <c:v>880.08043509261915</c:v>
                </c:pt>
                <c:pt idx="42">
                  <c:v>863.52737050990982</c:v>
                </c:pt>
                <c:pt idx="43">
                  <c:v>847.03251603296667</c:v>
                </c:pt>
                <c:pt idx="44">
                  <c:v>830.62018137803534</c:v>
                </c:pt>
                <c:pt idx="45">
                  <c:v>814.31117072822235</c:v>
                </c:pt>
                <c:pt idx="46">
                  <c:v>798.12355009600287</c:v>
                </c:pt>
                <c:pt idx="47">
                  <c:v>782.07311385739013</c:v>
                </c:pt>
                <c:pt idx="48">
                  <c:v>766.1737004002498</c:v>
                </c:pt>
                <c:pt idx="49">
                  <c:v>750.43742859226768</c:v>
                </c:pt>
                <c:pt idx="50">
                  <c:v>734.87488919234602</c:v>
                </c:pt>
                <c:pt idx="51">
                  <c:v>719.4953075258527</c:v>
                </c:pt>
                <c:pt idx="52">
                  <c:v>704.30668544929358</c:v>
                </c:pt>
                <c:pt idx="53">
                  <c:v>689.31592683456256</c:v>
                </c:pt>
                <c:pt idx="54">
                  <c:v>674.52894909714814</c:v>
                </c:pt>
                <c:pt idx="55">
                  <c:v>659.95078252410167</c:v>
                </c:pt>
                <c:pt idx="56">
                  <c:v>645.58565879779053</c:v>
                </c:pt>
                <c:pt idx="57">
                  <c:v>631.43708992260508</c:v>
                </c:pt>
                <c:pt idx="58">
                  <c:v>617.50793863032595</c:v>
                </c:pt>
                <c:pt idx="59">
                  <c:v>603.80048123886809</c:v>
                </c:pt>
                <c:pt idx="60">
                  <c:v>590.31646384013584</c:v>
                </c:pt>
                <c:pt idx="61">
                  <c:v>577.05715260203579</c:v>
                </c:pt>
                <c:pt idx="62">
                  <c:v>564.02337888264447</c:v>
                </c:pt>
                <c:pt idx="63">
                  <c:v>551.21557977280463</c:v>
                </c:pt>
                <c:pt idx="64">
                  <c:v>538.63383460993646</c:v>
                </c:pt>
                <c:pt idx="65">
                  <c:v>526.27789793809643</c:v>
                </c:pt>
                <c:pt idx="66">
                  <c:v>514.14722932939185</c:v>
                </c:pt>
                <c:pt idx="67">
                  <c:v>502.24102042918094</c:v>
                </c:pt>
                <c:pt idx="68">
                  <c:v>490.55821954092244</c:v>
                </c:pt>
                <c:pt idx="69">
                  <c:v>479.09755402573501</c:v>
                </c:pt>
                <c:pt idx="70">
                  <c:v>467.8575507561327</c:v>
                </c:pt>
                <c:pt idx="71">
                  <c:v>456.83655483319308</c:v>
                </c:pt>
                <c:pt idx="72">
                  <c:v>446.03274674975546</c:v>
                </c:pt>
                <c:pt idx="73">
                  <c:v>435.44415815870161</c:v>
                </c:pt>
                <c:pt idx="74">
                  <c:v>425.06868638601736</c:v>
                </c:pt>
                <c:pt idx="75">
                  <c:v>414.90410781075479</c:v>
                </c:pt>
                <c:pt idx="76">
                  <c:v>404.94809021975379</c:v>
                </c:pt>
                <c:pt idx="77">
                  <c:v>395.19820423098281</c:v>
                </c:pt>
                <c:pt idx="78">
                  <c:v>385.65193386908504</c:v>
                </c:pt>
                <c:pt idx="79">
                  <c:v>376.30668636763585</c:v>
                </c:pt>
                <c:pt idx="80">
                  <c:v>367.15980126202339</c:v>
                </c:pt>
                <c:pt idx="81">
                  <c:v>358.20855883232434</c:v>
                </c:pt>
                <c:pt idx="82">
                  <c:v>349.45018794763018</c:v>
                </c:pt>
                <c:pt idx="83">
                  <c:v>340.88187335742987</c:v>
                </c:pt>
                <c:pt idx="84">
                  <c:v>332.50076247288962</c:v>
                </c:pt>
                <c:pt idx="85">
                  <c:v>324.30397167440969</c:v>
                </c:pt>
                <c:pt idx="86">
                  <c:v>316.28859217913123</c:v>
                </c:pt>
                <c:pt idx="87">
                  <c:v>308.45169550017454</c:v>
                </c:pt>
                <c:pt idx="88">
                  <c:v>300.79033852333669</c:v>
                </c:pt>
                <c:pt idx="89">
                  <c:v>293.30156822878052</c:v>
                </c:pt>
                <c:pt idx="90">
                  <c:v>285.98242607872817</c:v>
                </c:pt>
                <c:pt idx="91">
                  <c:v>278.82995209406363</c:v>
                </c:pt>
                <c:pt idx="92">
                  <c:v>271.84118863809272</c:v>
                </c:pt>
                <c:pt idx="93">
                  <c:v>265.01318392631947</c:v>
                </c:pt>
                <c:pt idx="94">
                  <c:v>258.34299527821713</c:v>
                </c:pt>
                <c:pt idx="95">
                  <c:v>251.82769212688436</c:v>
                </c:pt>
                <c:pt idx="96">
                  <c:v>245.46435880078934</c:v>
                </c:pt>
                <c:pt idx="97">
                  <c:v>239.25009709098958</c:v>
                </c:pt>
                <c:pt idx="98">
                  <c:v>233.18202861610916</c:v>
                </c:pt>
                <c:pt idx="99">
                  <c:v>227.25729699744261</c:v>
                </c:pt>
                <c:pt idx="100">
                  <c:v>221.4730698542844</c:v>
                </c:pt>
                <c:pt idx="101">
                  <c:v>215.8265406305436</c:v>
                </c:pt>
                <c:pt idx="102">
                  <c:v>210.31493026213138</c:v>
                </c:pt>
                <c:pt idx="103">
                  <c:v>204.9354886940273</c:v>
                </c:pt>
                <c:pt idx="104">
                  <c:v>199.68549625607557</c:v>
                </c:pt>
                <c:pt idx="105">
                  <c:v>194.56226490560221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Sheet1!$G$2:$G$107</c:f>
              <c:numCache>
                <c:formatCode>General</c:formatCode>
                <c:ptCount val="106"/>
                <c:pt idx="0">
                  <c:v>130</c:v>
                </c:pt>
                <c:pt idx="1">
                  <c:v>149</c:v>
                </c:pt>
                <c:pt idx="2">
                  <c:v>132</c:v>
                </c:pt>
                <c:pt idx="3">
                  <c:v>172</c:v>
                </c:pt>
                <c:pt idx="4">
                  <c:v>179</c:v>
                </c:pt>
                <c:pt idx="5">
                  <c:v>176</c:v>
                </c:pt>
                <c:pt idx="6">
                  <c:v>147</c:v>
                </c:pt>
                <c:pt idx="7">
                  <c:v>166</c:v>
                </c:pt>
                <c:pt idx="8">
                  <c:v>148</c:v>
                </c:pt>
                <c:pt idx="9">
                  <c:v>143</c:v>
                </c:pt>
                <c:pt idx="10">
                  <c:v>180</c:v>
                </c:pt>
                <c:pt idx="11">
                  <c:v>191</c:v>
                </c:pt>
                <c:pt idx="12">
                  <c:v>192</c:v>
                </c:pt>
                <c:pt idx="13">
                  <c:v>180</c:v>
                </c:pt>
                <c:pt idx="14">
                  <c:v>204</c:v>
                </c:pt>
                <c:pt idx="15">
                  <c:v>191</c:v>
                </c:pt>
                <c:pt idx="16">
                  <c:v>200</c:v>
                </c:pt>
                <c:pt idx="17">
                  <c:v>214</c:v>
                </c:pt>
                <c:pt idx="18">
                  <c:v>182</c:v>
                </c:pt>
                <c:pt idx="19">
                  <c:v>207</c:v>
                </c:pt>
                <c:pt idx="20">
                  <c:v>202</c:v>
                </c:pt>
                <c:pt idx="21">
                  <c:v>235</c:v>
                </c:pt>
                <c:pt idx="22">
                  <c:v>227</c:v>
                </c:pt>
                <c:pt idx="23">
                  <c:v>225</c:v>
                </c:pt>
                <c:pt idx="24">
                  <c:v>230</c:v>
                </c:pt>
                <c:pt idx="25">
                  <c:v>209</c:v>
                </c:pt>
                <c:pt idx="26">
                  <c:v>178</c:v>
                </c:pt>
                <c:pt idx="27">
                  <c:v>226</c:v>
                </c:pt>
                <c:pt idx="28">
                  <c:v>236</c:v>
                </c:pt>
                <c:pt idx="29">
                  <c:v>216</c:v>
                </c:pt>
                <c:pt idx="30">
                  <c:v>198</c:v>
                </c:pt>
                <c:pt idx="31">
                  <c:v>213</c:v>
                </c:pt>
                <c:pt idx="32">
                  <c:v>173</c:v>
                </c:pt>
                <c:pt idx="33">
                  <c:v>180</c:v>
                </c:pt>
                <c:pt idx="34">
                  <c:v>191</c:v>
                </c:pt>
                <c:pt idx="35">
                  <c:v>206</c:v>
                </c:pt>
                <c:pt idx="36">
                  <c:v>191</c:v>
                </c:pt>
                <c:pt idx="37">
                  <c:v>181</c:v>
                </c:pt>
                <c:pt idx="38">
                  <c:v>158</c:v>
                </c:pt>
                <c:pt idx="39">
                  <c:v>152</c:v>
                </c:pt>
                <c:pt idx="40">
                  <c:v>179</c:v>
                </c:pt>
                <c:pt idx="41">
                  <c:v>117</c:v>
                </c:pt>
                <c:pt idx="42">
                  <c:v>176</c:v>
                </c:pt>
                <c:pt idx="43">
                  <c:v>170</c:v>
                </c:pt>
                <c:pt idx="44">
                  <c:v>151</c:v>
                </c:pt>
                <c:pt idx="45">
                  <c:v>147</c:v>
                </c:pt>
                <c:pt idx="46">
                  <c:v>103</c:v>
                </c:pt>
                <c:pt idx="47">
                  <c:v>123</c:v>
                </c:pt>
                <c:pt idx="48">
                  <c:v>140</c:v>
                </c:pt>
                <c:pt idx="49">
                  <c:v>121</c:v>
                </c:pt>
                <c:pt idx="50">
                  <c:v>114</c:v>
                </c:pt>
                <c:pt idx="51">
                  <c:v>123</c:v>
                </c:pt>
                <c:pt idx="52">
                  <c:v>121</c:v>
                </c:pt>
                <c:pt idx="53">
                  <c:v>104</c:v>
                </c:pt>
                <c:pt idx="54">
                  <c:v>107</c:v>
                </c:pt>
                <c:pt idx="55">
                  <c:v>89</c:v>
                </c:pt>
                <c:pt idx="56">
                  <c:v>83</c:v>
                </c:pt>
                <c:pt idx="57">
                  <c:v>91</c:v>
                </c:pt>
                <c:pt idx="58">
                  <c:v>89</c:v>
                </c:pt>
                <c:pt idx="59">
                  <c:v>86</c:v>
                </c:pt>
                <c:pt idx="60">
                  <c:v>63</c:v>
                </c:pt>
                <c:pt idx="61">
                  <c:v>73</c:v>
                </c:pt>
                <c:pt idx="62">
                  <c:v>78</c:v>
                </c:pt>
                <c:pt idx="63">
                  <c:v>70</c:v>
                </c:pt>
                <c:pt idx="64">
                  <c:v>62</c:v>
                </c:pt>
                <c:pt idx="65">
                  <c:v>64</c:v>
                </c:pt>
                <c:pt idx="66">
                  <c:v>57</c:v>
                </c:pt>
                <c:pt idx="67">
                  <c:v>51</c:v>
                </c:pt>
                <c:pt idx="68">
                  <c:v>53</c:v>
                </c:pt>
                <c:pt idx="69">
                  <c:v>52</c:v>
                </c:pt>
                <c:pt idx="70">
                  <c:v>56</c:v>
                </c:pt>
                <c:pt idx="71">
                  <c:v>50</c:v>
                </c:pt>
                <c:pt idx="72">
                  <c:v>66</c:v>
                </c:pt>
                <c:pt idx="73">
                  <c:v>42</c:v>
                </c:pt>
                <c:pt idx="74">
                  <c:v>48</c:v>
                </c:pt>
                <c:pt idx="75">
                  <c:v>32</c:v>
                </c:pt>
                <c:pt idx="76">
                  <c:v>36</c:v>
                </c:pt>
                <c:pt idx="77">
                  <c:v>35</c:v>
                </c:pt>
                <c:pt idx="78">
                  <c:v>43</c:v>
                </c:pt>
                <c:pt idx="79">
                  <c:v>36</c:v>
                </c:pt>
                <c:pt idx="80">
                  <c:v>38</c:v>
                </c:pt>
                <c:pt idx="81">
                  <c:v>28</c:v>
                </c:pt>
                <c:pt idx="82">
                  <c:v>30</c:v>
                </c:pt>
                <c:pt idx="83">
                  <c:v>32</c:v>
                </c:pt>
                <c:pt idx="84">
                  <c:v>31</c:v>
                </c:pt>
                <c:pt idx="85">
                  <c:v>32</c:v>
                </c:pt>
                <c:pt idx="86">
                  <c:v>31</c:v>
                </c:pt>
                <c:pt idx="87">
                  <c:v>21</c:v>
                </c:pt>
                <c:pt idx="88">
                  <c:v>13</c:v>
                </c:pt>
                <c:pt idx="89">
                  <c:v>13</c:v>
                </c:pt>
                <c:pt idx="9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Sheet1!$C$2:$C$107</c:f>
              <c:numCache>
                <c:formatCode>General</c:formatCode>
                <c:ptCount val="106"/>
                <c:pt idx="10">
                  <c:v>134.08779717902181</c:v>
                </c:pt>
                <c:pt idx="11">
                  <c:v>138.3169686815144</c:v>
                </c:pt>
                <c:pt idx="12">
                  <c:v>142.58193610812279</c:v>
                </c:pt>
                <c:pt idx="13">
                  <c:v>147.69441769202919</c:v>
                </c:pt>
                <c:pt idx="14">
                  <c:v>152.85989829812647</c:v>
                </c:pt>
                <c:pt idx="15">
                  <c:v>157.73374849184216</c:v>
                </c:pt>
                <c:pt idx="16">
                  <c:v>162.73080074210259</c:v>
                </c:pt>
                <c:pt idx="17">
                  <c:v>167.80606666074425</c:v>
                </c:pt>
                <c:pt idx="18">
                  <c:v>172.33978088474313</c:v>
                </c:pt>
                <c:pt idx="19">
                  <c:v>176.56930809441448</c:v>
                </c:pt>
                <c:pt idx="20">
                  <c:v>180.64665746071981</c:v>
                </c:pt>
                <c:pt idx="21">
                  <c:v>184.14614497001352</c:v>
                </c:pt>
                <c:pt idx="22">
                  <c:v>187.17308187404208</c:v>
                </c:pt>
                <c:pt idx="23">
                  <c:v>190.12402256427134</c:v>
                </c:pt>
                <c:pt idx="24">
                  <c:v>192.49604142145537</c:v>
                </c:pt>
                <c:pt idx="25">
                  <c:v>194.09987642500889</c:v>
                </c:pt>
                <c:pt idx="26">
                  <c:v>195.535306363686</c:v>
                </c:pt>
                <c:pt idx="27">
                  <c:v>196.72721268298469</c:v>
                </c:pt>
                <c:pt idx="28">
                  <c:v>197.33250825405031</c:v>
                </c:pt>
                <c:pt idx="29">
                  <c:v>197.38065219143115</c:v>
                </c:pt>
                <c:pt idx="30">
                  <c:v>197.33345524557038</c:v>
                </c:pt>
                <c:pt idx="31">
                  <c:v>196.87932495703231</c:v>
                </c:pt>
                <c:pt idx="32">
                  <c:v>195.91437691191538</c:v>
                </c:pt>
                <c:pt idx="33">
                  <c:v>194.80609862624121</c:v>
                </c:pt>
                <c:pt idx="34">
                  <c:v>193.3725708249751</c:v>
                </c:pt>
                <c:pt idx="35">
                  <c:v>191.70027083395465</c:v>
                </c:pt>
                <c:pt idx="36">
                  <c:v>189.78988947651385</c:v>
                </c:pt>
                <c:pt idx="37">
                  <c:v>187.68363624133346</c:v>
                </c:pt>
                <c:pt idx="38">
                  <c:v>185.43704120682304</c:v>
                </c:pt>
                <c:pt idx="39">
                  <c:v>182.94832177233084</c:v>
                </c:pt>
                <c:pt idx="40">
                  <c:v>180.38139330338066</c:v>
                </c:pt>
                <c:pt idx="41">
                  <c:v>177.68500177828753</c:v>
                </c:pt>
                <c:pt idx="42">
                  <c:v>174.85284108958052</c:v>
                </c:pt>
                <c:pt idx="43">
                  <c:v>171.93833084382118</c:v>
                </c:pt>
                <c:pt idx="44">
                  <c:v>168.95364208998026</c:v>
                </c:pt>
                <c:pt idx="45">
                  <c:v>165.90998119287966</c:v>
                </c:pt>
                <c:pt idx="46">
                  <c:v>162.76651826398219</c:v>
                </c:pt>
                <c:pt idx="47">
                  <c:v>159.60044937796226</c:v>
                </c:pt>
                <c:pt idx="48">
                  <c:v>156.43872436935516</c:v>
                </c:pt>
                <c:pt idx="49">
                  <c:v>153.21063179960606</c:v>
                </c:pt>
                <c:pt idx="50">
                  <c:v>149.97542628203223</c:v>
                </c:pt>
                <c:pt idx="51">
                  <c:v>146.74505537907396</c:v>
                </c:pt>
                <c:pt idx="52">
                  <c:v>143.50898549948164</c:v>
                </c:pt>
                <c:pt idx="53">
                  <c:v>140.27906349263927</c:v>
                </c:pt>
                <c:pt idx="54">
                  <c:v>137.04255913246152</c:v>
                </c:pt>
                <c:pt idx="55">
                  <c:v>133.8144519144079</c:v>
                </c:pt>
                <c:pt idx="56">
                  <c:v>130.59310715313438</c:v>
                </c:pt>
                <c:pt idx="57">
                  <c:v>127.39984007021272</c:v>
                </c:pt>
                <c:pt idx="58">
                  <c:v>124.23841050653749</c:v>
                </c:pt>
                <c:pt idx="59">
                  <c:v>121.10804276656714</c:v>
                </c:pt>
                <c:pt idx="60">
                  <c:v>118.00374272665755</c:v>
                </c:pt>
                <c:pt idx="61">
                  <c:v>114.93646265992886</c:v>
                </c:pt>
                <c:pt idx="62">
                  <c:v>111.89809819371212</c:v>
                </c:pt>
                <c:pt idx="63">
                  <c:v>108.88711927061894</c:v>
                </c:pt>
                <c:pt idx="64">
                  <c:v>105.92285357051651</c:v>
                </c:pt>
                <c:pt idx="65">
                  <c:v>102.9751169905752</c:v>
                </c:pt>
                <c:pt idx="66">
                  <c:v>100.07694613153244</c:v>
                </c:pt>
                <c:pt idx="67">
                  <c:v>97.236149264908533</c:v>
                </c:pt>
                <c:pt idx="68">
                  <c:v>94.419507864979593</c:v>
                </c:pt>
                <c:pt idx="69">
                  <c:v>91.649276042638689</c:v>
                </c:pt>
                <c:pt idx="70">
                  <c:v>88.929740501859158</c:v>
                </c:pt>
                <c:pt idx="71">
                  <c:v>86.265176939855721</c:v>
                </c:pt>
                <c:pt idx="72">
                  <c:v>83.67380559320533</c:v>
                </c:pt>
                <c:pt idx="73">
                  <c:v>81.165987025222591</c:v>
                </c:pt>
                <c:pt idx="74">
                  <c:v>78.749714370619387</c:v>
                </c:pt>
                <c:pt idx="75">
                  <c:v>76.43027095192015</c:v>
                </c:pt>
                <c:pt idx="76">
                  <c:v>74.21017979911953</c:v>
                </c:pt>
                <c:pt idx="77">
                  <c:v>72.091763842270367</c:v>
                </c:pt>
                <c:pt idx="78">
                  <c:v>70.077193909677078</c:v>
                </c:pt>
                <c:pt idx="79">
                  <c:v>68.167238986247312</c:v>
                </c:pt>
                <c:pt idx="80">
                  <c:v>66.361947086257089</c:v>
                </c:pt>
                <c:pt idx="81">
                  <c:v>64.660087765109054</c:v>
                </c:pt>
                <c:pt idx="82">
                  <c:v>63.059049535498602</c:v>
                </c:pt>
                <c:pt idx="83">
                  <c:v>61.554554410524879</c:v>
                </c:pt>
                <c:pt idx="84">
                  <c:v>60.14160792889902</c:v>
                </c:pt>
                <c:pt idx="85">
                  <c:v>58.813742979496723</c:v>
                </c:pt>
                <c:pt idx="86">
                  <c:v>57.563743492488285</c:v>
                </c:pt>
                <c:pt idx="87">
                  <c:v>56.384360325950986</c:v>
                </c:pt>
                <c:pt idx="88">
                  <c:v>55.268007872137922</c:v>
                </c:pt>
                <c:pt idx="89">
                  <c:v>54.206396984745837</c:v>
                </c:pt>
                <c:pt idx="90">
                  <c:v>53.192225825476413</c:v>
                </c:pt>
                <c:pt idx="91">
                  <c:v>52.218687639011719</c:v>
                </c:pt>
                <c:pt idx="92">
                  <c:v>51.279275066603759</c:v>
                </c:pt>
                <c:pt idx="93">
                  <c:v>50.367745564389118</c:v>
                </c:pt>
                <c:pt idx="94">
                  <c:v>49.478937255691562</c:v>
                </c:pt>
                <c:pt idx="95">
                  <c:v>48.608480159220768</c:v>
                </c:pt>
                <c:pt idx="96">
                  <c:v>47.75232426704747</c:v>
                </c:pt>
                <c:pt idx="97">
                  <c:v>46.907259583076403</c:v>
                </c:pt>
                <c:pt idx="98">
                  <c:v>46.070919733097931</c:v>
                </c:pt>
                <c:pt idx="99">
                  <c:v>45.241790307196972</c:v>
                </c:pt>
                <c:pt idx="100">
                  <c:v>44.419007884676091</c:v>
                </c:pt>
                <c:pt idx="101">
                  <c:v>43.6020131291681</c:v>
                </c:pt>
                <c:pt idx="102">
                  <c:v>42.790781167859194</c:v>
                </c:pt>
                <c:pt idx="103">
                  <c:v>41.985219757867753</c:v>
                </c:pt>
                <c:pt idx="104">
                  <c:v>41.185525298331129</c:v>
                </c:pt>
                <c:pt idx="105">
                  <c:v>40.392049081935653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1-46DE-A093-6A704C448CFB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Sheet1!$D$2:$D$107</c:f>
              <c:numCache>
                <c:formatCode>General</c:formatCode>
                <c:ptCount val="106"/>
                <c:pt idx="10">
                  <c:v>133.67225201990925</c:v>
                </c:pt>
                <c:pt idx="11">
                  <c:v>137.08871174325824</c:v>
                </c:pt>
                <c:pt idx="12">
                  <c:v>140.48076864243941</c:v>
                </c:pt>
                <c:pt idx="13">
                  <c:v>144.61312895008422</c:v>
                </c:pt>
                <c:pt idx="14">
                  <c:v>148.74759729564039</c:v>
                </c:pt>
                <c:pt idx="15">
                  <c:v>152.61454528146712</c:v>
                </c:pt>
                <c:pt idx="16">
                  <c:v>156.56754325948657</c:v>
                </c:pt>
                <c:pt idx="17">
                  <c:v>160.56169480031534</c:v>
                </c:pt>
                <c:pt idx="18">
                  <c:v>164.06265133427922</c:v>
                </c:pt>
                <c:pt idx="19">
                  <c:v>167.30045785960448</c:v>
                </c:pt>
                <c:pt idx="20">
                  <c:v>170.41652689652705</c:v>
                </c:pt>
                <c:pt idx="21">
                  <c:v>172.98693340665886</c:v>
                </c:pt>
                <c:pt idx="22">
                  <c:v>175.15919834059889</c:v>
                </c:pt>
                <c:pt idx="23">
                  <c:v>177.29129103603395</c:v>
                </c:pt>
                <c:pt idx="24">
                  <c:v>178.91077190810333</c:v>
                </c:pt>
                <c:pt idx="25">
                  <c:v>179.79712423555756</c:v>
                </c:pt>
                <c:pt idx="26">
                  <c:v>180.54680740193697</c:v>
                </c:pt>
                <c:pt idx="27">
                  <c:v>181.08710623477572</c:v>
                </c:pt>
                <c:pt idx="28">
                  <c:v>181.09082108393829</c:v>
                </c:pt>
                <c:pt idx="29">
                  <c:v>180.55367267818471</c:v>
                </c:pt>
                <c:pt idx="30">
                  <c:v>179.93584570379454</c:v>
                </c:pt>
                <c:pt idx="31">
                  <c:v>178.92915666417528</c:v>
                </c:pt>
                <c:pt idx="32">
                  <c:v>177.430389952105</c:v>
                </c:pt>
                <c:pt idx="33">
                  <c:v>175.78053515041569</c:v>
                </c:pt>
                <c:pt idx="34">
                  <c:v>173.8064869158151</c:v>
                </c:pt>
                <c:pt idx="35">
                  <c:v>171.58839940704402</c:v>
                </c:pt>
                <c:pt idx="36">
                  <c:v>169.11810463465969</c:v>
                </c:pt>
                <c:pt idx="37">
                  <c:v>166.44421114141338</c:v>
                </c:pt>
                <c:pt idx="38">
                  <c:v>163.622389761064</c:v>
                </c:pt>
                <c:pt idx="39">
                  <c:v>160.5499802481859</c:v>
                </c:pt>
                <c:pt idx="40">
                  <c:v>157.3948257367384</c:v>
                </c:pt>
                <c:pt idx="41">
                  <c:v>154.09926379402825</c:v>
                </c:pt>
                <c:pt idx="42">
                  <c:v>150.6768701358053</c:v>
                </c:pt>
                <c:pt idx="43">
                  <c:v>147.17614141091883</c:v>
                </c:pt>
                <c:pt idx="44">
                  <c:v>143.6173608544245</c:v>
                </c:pt>
                <c:pt idx="45">
                  <c:v>140.01735403427577</c:v>
                </c:pt>
                <c:pt idx="46">
                  <c:v>136.33830574347058</c:v>
                </c:pt>
                <c:pt idx="47">
                  <c:v>132.66224012589171</c:v>
                </c:pt>
                <c:pt idx="48">
                  <c:v>129.02001652326473</c:v>
                </c:pt>
                <c:pt idx="49">
                  <c:v>125.34854663630219</c:v>
                </c:pt>
                <c:pt idx="50">
                  <c:v>121.70863565565664</c:v>
                </c:pt>
                <c:pt idx="51">
                  <c:v>118.1143734326057</c:v>
                </c:pt>
                <c:pt idx="52">
                  <c:v>114.56195452815446</c:v>
                </c:pt>
                <c:pt idx="53">
                  <c:v>111.06614628049535</c:v>
                </c:pt>
                <c:pt idx="54">
                  <c:v>107.61626053606136</c:v>
                </c:pt>
                <c:pt idx="55">
                  <c:v>104.22296242157796</c:v>
                </c:pt>
                <c:pt idx="56">
                  <c:v>100.88432771218993</c:v>
                </c:pt>
                <c:pt idx="57">
                  <c:v>97.614627529657028</c:v>
                </c:pt>
                <c:pt idx="58">
                  <c:v>94.41289573562841</c:v>
                </c:pt>
                <c:pt idx="59">
                  <c:v>91.274439986089774</c:v>
                </c:pt>
                <c:pt idx="60">
                  <c:v>88.189406485924792</c:v>
                </c:pt>
                <c:pt idx="61">
                  <c:v>85.164178096821615</c:v>
                </c:pt>
                <c:pt idx="62">
                  <c:v>82.192911792630596</c:v>
                </c:pt>
                <c:pt idx="63">
                  <c:v>79.275316819483066</c:v>
                </c:pt>
                <c:pt idx="64">
                  <c:v>76.429666958397661</c:v>
                </c:pt>
                <c:pt idx="65">
                  <c:v>73.624216521405003</c:v>
                </c:pt>
                <c:pt idx="66">
                  <c:v>70.890561807489448</c:v>
                </c:pt>
                <c:pt idx="67">
                  <c:v>68.234376934734215</c:v>
                </c:pt>
                <c:pt idx="68">
                  <c:v>65.624339150765465</c:v>
                </c:pt>
                <c:pt idx="69">
                  <c:v>63.082509837361755</c:v>
                </c:pt>
                <c:pt idx="70">
                  <c:v>60.611044819719609</c:v>
                </c:pt>
                <c:pt idx="71">
                  <c:v>58.214006564095143</c:v>
                </c:pt>
                <c:pt idx="72">
                  <c:v>55.901093401628337</c:v>
                </c:pt>
                <c:pt idx="73">
                  <c:v>53.677292218343041</c:v>
                </c:pt>
                <c:pt idx="74">
                  <c:v>51.546259021593819</c:v>
                </c:pt>
                <c:pt idx="75">
                  <c:v>49.509894337176561</c:v>
                </c:pt>
                <c:pt idx="76">
                  <c:v>47.568658180134477</c:v>
                </c:pt>
                <c:pt idx="77">
                  <c:v>45.722691891754494</c:v>
                </c:pt>
                <c:pt idx="78">
                  <c:v>43.971302549031535</c:v>
                </c:pt>
                <c:pt idx="79">
                  <c:v>42.312376345349399</c:v>
                </c:pt>
                <c:pt idx="80">
                  <c:v>40.743461505204891</c:v>
                </c:pt>
                <c:pt idx="81">
                  <c:v>39.261541352816124</c:v>
                </c:pt>
                <c:pt idx="82">
                  <c:v>37.862858638477604</c:v>
                </c:pt>
                <c:pt idx="83">
                  <c:v>36.541501555556586</c:v>
                </c:pt>
                <c:pt idx="84">
                  <c:v>35.289631760029344</c:v>
                </c:pt>
                <c:pt idx="85">
                  <c:v>34.098254012138888</c:v>
                </c:pt>
                <c:pt idx="86">
                  <c:v>32.957822965821897</c:v>
                </c:pt>
                <c:pt idx="87">
                  <c:v>31.859842730707417</c:v>
                </c:pt>
                <c:pt idx="88">
                  <c:v>30.797170221529306</c:v>
                </c:pt>
                <c:pt idx="89">
                  <c:v>29.763068297428905</c:v>
                </c:pt>
                <c:pt idx="90">
                  <c:v>28.752170753338888</c:v>
                </c:pt>
                <c:pt idx="91">
                  <c:v>27.760163354659497</c:v>
                </c:pt>
                <c:pt idx="92">
                  <c:v>26.784530598581171</c:v>
                </c:pt>
                <c:pt idx="93">
                  <c:v>25.824761002241583</c:v>
                </c:pt>
                <c:pt idx="94">
                  <c:v>24.881962961573233</c:v>
                </c:pt>
                <c:pt idx="95">
                  <c:v>23.958382626991462</c:v>
                </c:pt>
                <c:pt idx="96">
                  <c:v>23.056372710723345</c:v>
                </c:pt>
                <c:pt idx="97">
                  <c:v>22.178457952005211</c:v>
                </c:pt>
                <c:pt idx="98">
                  <c:v>21.327069514168159</c:v>
                </c:pt>
                <c:pt idx="99">
                  <c:v>20.504441937186556</c:v>
                </c:pt>
                <c:pt idx="100">
                  <c:v>19.712504623178354</c:v>
                </c:pt>
                <c:pt idx="101">
                  <c:v>18.952634885809495</c:v>
                </c:pt>
                <c:pt idx="102">
                  <c:v>18.225841334963185</c:v>
                </c:pt>
                <c:pt idx="103">
                  <c:v>17.532563087683215</c:v>
                </c:pt>
                <c:pt idx="104">
                  <c:v>16.872883683097008</c:v>
                </c:pt>
                <c:pt idx="105">
                  <c:v>16.246590517794957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31-46DE-A093-6A704C448CFB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Sheet1!$F$2:$F$107</c:f>
              <c:numCache>
                <c:formatCode>General</c:formatCode>
                <c:ptCount val="106"/>
                <c:pt idx="10">
                  <c:v>134.28754207317729</c:v>
                </c:pt>
                <c:pt idx="11">
                  <c:v>138.92739763188584</c:v>
                </c:pt>
                <c:pt idx="12">
                  <c:v>143.66870670704924</c:v>
                </c:pt>
                <c:pt idx="13">
                  <c:v>149.34760249019917</c:v>
                </c:pt>
                <c:pt idx="14">
                  <c:v>155.14537213180577</c:v>
                </c:pt>
                <c:pt idx="15">
                  <c:v>160.68258464362043</c:v>
                </c:pt>
                <c:pt idx="16">
                  <c:v>166.40076707827461</c:v>
                </c:pt>
                <c:pt idx="17">
                  <c:v>172.25390592088766</c:v>
                </c:pt>
                <c:pt idx="18">
                  <c:v>177.58118777564707</c:v>
                </c:pt>
                <c:pt idx="19">
                  <c:v>182.61896089384268</c:v>
                </c:pt>
                <c:pt idx="20">
                  <c:v>187.51885695081242</c:v>
                </c:pt>
                <c:pt idx="21">
                  <c:v>191.84933484666124</c:v>
                </c:pt>
                <c:pt idx="22">
                  <c:v>195.69028340324491</c:v>
                </c:pt>
                <c:pt idx="23">
                  <c:v>199.44980317102443</c:v>
                </c:pt>
                <c:pt idx="24">
                  <c:v>202.605663685964</c:v>
                </c:pt>
                <c:pt idx="25">
                  <c:v>204.97526409836121</c:v>
                </c:pt>
                <c:pt idx="26">
                  <c:v>207.15541511568847</c:v>
                </c:pt>
                <c:pt idx="27">
                  <c:v>209.0641693387675</c:v>
                </c:pt>
                <c:pt idx="28">
                  <c:v>210.34580020736465</c:v>
                </c:pt>
                <c:pt idx="29">
                  <c:v>211.04226219266272</c:v>
                </c:pt>
                <c:pt idx="30">
                  <c:v>211.61311410122184</c:v>
                </c:pt>
                <c:pt idx="31">
                  <c:v>211.74214484578246</c:v>
                </c:pt>
                <c:pt idx="32">
                  <c:v>211.32146573833745</c:v>
                </c:pt>
                <c:pt idx="33">
                  <c:v>210.7290776521871</c:v>
                </c:pt>
                <c:pt idx="34">
                  <c:v>209.77854340781926</c:v>
                </c:pt>
                <c:pt idx="35">
                  <c:v>208.55717167282819</c:v>
                </c:pt>
                <c:pt idx="36">
                  <c:v>207.0711788794741</c:v>
                </c:pt>
                <c:pt idx="37">
                  <c:v>205.36185730083542</c:v>
                </c:pt>
                <c:pt idx="38">
                  <c:v>203.48677289383096</c:v>
                </c:pt>
                <c:pt idx="39">
                  <c:v>201.34730109323235</c:v>
                </c:pt>
                <c:pt idx="40">
                  <c:v>199.10861356396984</c:v>
                </c:pt>
                <c:pt idx="41">
                  <c:v>196.72594978816613</c:v>
                </c:pt>
                <c:pt idx="42">
                  <c:v>194.18694728614079</c:v>
                </c:pt>
                <c:pt idx="43">
                  <c:v>191.55042364589139</c:v>
                </c:pt>
                <c:pt idx="44">
                  <c:v>188.82828518094163</c:v>
                </c:pt>
                <c:pt idx="45">
                  <c:v>186.03258680849524</c:v>
                </c:pt>
                <c:pt idx="46">
                  <c:v>183.12527338810258</c:v>
                </c:pt>
                <c:pt idx="47">
                  <c:v>180.18548515990335</c:v>
                </c:pt>
                <c:pt idx="48">
                  <c:v>177.24195204618749</c:v>
                </c:pt>
                <c:pt idx="49">
                  <c:v>174.22266565560219</c:v>
                </c:pt>
                <c:pt idx="50">
                  <c:v>171.18858143674035</c:v>
                </c:pt>
                <c:pt idx="51">
                  <c:v>168.15367024460843</c:v>
                </c:pt>
                <c:pt idx="52">
                  <c:v>165.10726830243186</c:v>
                </c:pt>
                <c:pt idx="53">
                  <c:v>162.06371035236225</c:v>
                </c:pt>
                <c:pt idx="54">
                  <c:v>159.01180045621166</c:v>
                </c:pt>
                <c:pt idx="55">
                  <c:v>155.96789806897638</c:v>
                </c:pt>
                <c:pt idx="56">
                  <c:v>152.92862107760885</c:v>
                </c:pt>
                <c:pt idx="57">
                  <c:v>149.91539492163591</c:v>
                </c:pt>
                <c:pt idx="58">
                  <c:v>146.9303314892297</c:v>
                </c:pt>
                <c:pt idx="59">
                  <c:v>143.97055975279247</c:v>
                </c:pt>
                <c:pt idx="60">
                  <c:v>141.0308929476131</c:v>
                </c:pt>
                <c:pt idx="61">
                  <c:v>138.1244937074772</c:v>
                </c:pt>
                <c:pt idx="62">
                  <c:v>135.24444546706937</c:v>
                </c:pt>
                <c:pt idx="63">
                  <c:v>132.3919394713852</c:v>
                </c:pt>
                <c:pt idx="64">
                  <c:v>129.58767916452658</c:v>
                </c:pt>
                <c:pt idx="65">
                  <c:v>126.80031154798864</c:v>
                </c:pt>
                <c:pt idx="66">
                  <c:v>124.06171650708954</c:v>
                </c:pt>
                <c:pt idx="67">
                  <c:v>121.37904326362217</c:v>
                </c:pt>
                <c:pt idx="68">
                  <c:v>118.71708593829553</c:v>
                </c:pt>
                <c:pt idx="69">
                  <c:v>116.09741697091098</c:v>
                </c:pt>
                <c:pt idx="70">
                  <c:v>113.52411813005624</c:v>
                </c:pt>
                <c:pt idx="71">
                  <c:v>110.98865255143042</c:v>
                </c:pt>
                <c:pt idx="72">
                  <c:v>108.49441949131102</c:v>
                </c:pt>
                <c:pt idx="73">
                  <c:v>106.04222326035742</c:v>
                </c:pt>
                <c:pt idx="74">
                  <c:v>103.63217210946843</c:v>
                </c:pt>
                <c:pt idx="75">
                  <c:v>101.26411533427685</c:v>
                </c:pt>
                <c:pt idx="76">
                  <c:v>98.938222217465182</c:v>
                </c:pt>
                <c:pt idx="77">
                  <c:v>96.65450828791802</c:v>
                </c:pt>
                <c:pt idx="78">
                  <c:v>94.412761880638172</c:v>
                </c:pt>
                <c:pt idx="79">
                  <c:v>92.212824742455865</c:v>
                </c:pt>
                <c:pt idx="80">
                  <c:v>90.054593382766001</c:v>
                </c:pt>
                <c:pt idx="81">
                  <c:v>87.937895921293716</c:v>
                </c:pt>
                <c:pt idx="82">
                  <c:v>85.86239387950188</c:v>
                </c:pt>
                <c:pt idx="83">
                  <c:v>83.827756160093926</c:v>
                </c:pt>
                <c:pt idx="84">
                  <c:v>81.833691504334013</c:v>
                </c:pt>
                <c:pt idx="85">
                  <c:v>79.879796447441592</c:v>
                </c:pt>
                <c:pt idx="86">
                  <c:v>77.96566597545106</c:v>
                </c:pt>
                <c:pt idx="87">
                  <c:v>76.090917618922333</c:v>
                </c:pt>
                <c:pt idx="88">
                  <c:v>74.255099295608304</c:v>
                </c:pt>
                <c:pt idx="89">
                  <c:v>72.457725612895956</c:v>
                </c:pt>
                <c:pt idx="90">
                  <c:v>70.69832206493507</c:v>
                </c:pt>
                <c:pt idx="91">
                  <c:v>68.976396172970666</c:v>
                </c:pt>
                <c:pt idx="92">
                  <c:v>67.291419843176172</c:v>
                </c:pt>
                <c:pt idx="93">
                  <c:v>65.64288399564046</c:v>
                </c:pt>
                <c:pt idx="94">
                  <c:v>64.030258877484655</c:v>
                </c:pt>
                <c:pt idx="95">
                  <c:v>62.452993585676978</c:v>
                </c:pt>
                <c:pt idx="96">
                  <c:v>60.91055629677917</c:v>
                </c:pt>
                <c:pt idx="97">
                  <c:v>59.402395417606741</c:v>
                </c:pt>
                <c:pt idx="98">
                  <c:v>57.927939289094184</c:v>
                </c:pt>
                <c:pt idx="99">
                  <c:v>56.486632482270835</c:v>
                </c:pt>
                <c:pt idx="100">
                  <c:v>55.077918404208894</c:v>
                </c:pt>
                <c:pt idx="101">
                  <c:v>53.701231202055098</c:v>
                </c:pt>
                <c:pt idx="102">
                  <c:v>52.356007892332045</c:v>
                </c:pt>
                <c:pt idx="103">
                  <c:v>51.041685540317268</c:v>
                </c:pt>
                <c:pt idx="104">
                  <c:v>49.757702261386413</c:v>
                </c:pt>
                <c:pt idx="105">
                  <c:v>48.503497937047541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35411079183262595"/>
          <c:y val="5.8593746395561863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General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General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444.86069930255508</c:v>
                </c:pt>
                <c:pt idx="1">
                  <c:v>444.42151990272265</c:v>
                </c:pt>
                <c:pt idx="2">
                  <c:v>455.28887398793677</c:v>
                </c:pt>
                <c:pt idx="3">
                  <c:v>456.20460975780003</c:v>
                </c:pt>
                <c:pt idx="4">
                  <c:v>461.53082801108638</c:v>
                </c:pt>
                <c:pt idx="5">
                  <c:v>468.67917356154965</c:v>
                </c:pt>
                <c:pt idx="6">
                  <c:v>467.53917597049536</c:v>
                </c:pt>
                <c:pt idx="7">
                  <c:v>472.77195179828544</c:v>
                </c:pt>
                <c:pt idx="8">
                  <c:v>483.36832284956046</c:v>
                </c:pt>
                <c:pt idx="9">
                  <c:v>482.16291556065875</c:v>
                </c:pt>
                <c:pt idx="10">
                  <c:v>490.66617628081764</c:v>
                </c:pt>
                <c:pt idx="11">
                  <c:v>492.60043448859005</c:v>
                </c:pt>
                <c:pt idx="12">
                  <c:v>495.59993634701976</c:v>
                </c:pt>
                <c:pt idx="13">
                  <c:v>499.60861640080896</c:v>
                </c:pt>
                <c:pt idx="14">
                  <c:v>510.14892199678616</c:v>
                </c:pt>
                <c:pt idx="15">
                  <c:v>531.8742859246646</c:v>
                </c:pt>
                <c:pt idx="16">
                  <c:v>544.96556973668953</c:v>
                </c:pt>
                <c:pt idx="17">
                  <c:v>570.06420522498274</c:v>
                </c:pt>
                <c:pt idx="18">
                  <c:v>593.03235341196148</c:v>
                </c:pt>
                <c:pt idx="19">
                  <c:v>608.30084573804891</c:v>
                </c:pt>
                <c:pt idx="20">
                  <c:v>619.40180588700366</c:v>
                </c:pt>
                <c:pt idx="21">
                  <c:v>642.80913347381465</c:v>
                </c:pt>
                <c:pt idx="22">
                  <c:v>673.0097253942032</c:v>
                </c:pt>
                <c:pt idx="23">
                  <c:v>699.70622635848235</c:v>
                </c:pt>
                <c:pt idx="24">
                  <c:v>726.65502187160132</c:v>
                </c:pt>
                <c:pt idx="25">
                  <c:v>759.23839564214427</c:v>
                </c:pt>
                <c:pt idx="26">
                  <c:v>769.04050607670115</c:v>
                </c:pt>
                <c:pt idx="27">
                  <c:v>773.89016795995656</c:v>
                </c:pt>
                <c:pt idx="28">
                  <c:v>782.44014989286359</c:v>
                </c:pt>
                <c:pt idx="29">
                  <c:v>791.21439364696153</c:v>
                </c:pt>
                <c:pt idx="30">
                  <c:v>804.68879140352112</c:v>
                </c:pt>
                <c:pt idx="31">
                  <c:v>805.25879019904824</c:v>
                </c:pt>
                <c:pt idx="32">
                  <c:v>790.25193666435018</c:v>
                </c:pt>
                <c:pt idx="33">
                  <c:v>802.45551743416058</c:v>
                </c:pt>
                <c:pt idx="34">
                  <c:v>796.81159493418704</c:v>
                </c:pt>
                <c:pt idx="35">
                  <c:v>781.18802139121385</c:v>
                </c:pt>
                <c:pt idx="36">
                  <c:v>767.91919697074604</c:v>
                </c:pt>
                <c:pt idx="37">
                  <c:v>761.35953870090918</c:v>
                </c:pt>
                <c:pt idx="38">
                  <c:v>729.55173706198514</c:v>
                </c:pt>
                <c:pt idx="39">
                  <c:v>746.29661971091343</c:v>
                </c:pt>
                <c:pt idx="40">
                  <c:v>725.98223640802837</c:v>
                </c:pt>
                <c:pt idx="41">
                  <c:v>719.89913450822235</c:v>
                </c:pt>
                <c:pt idx="42">
                  <c:v>719.68421692958088</c:v>
                </c:pt>
                <c:pt idx="43">
                  <c:v>707.24703009602979</c:v>
                </c:pt>
                <c:pt idx="44">
                  <c:v>683.81166978156989</c:v>
                </c:pt>
                <c:pt idx="45">
                  <c:v>678.34528789003923</c:v>
                </c:pt>
                <c:pt idx="46">
                  <c:v>629.27867026195747</c:v>
                </c:pt>
                <c:pt idx="47">
                  <c:v>615.35574886301595</c:v>
                </c:pt>
                <c:pt idx="48">
                  <c:v>606.56281662381866</c:v>
                </c:pt>
                <c:pt idx="49">
                  <c:v>584.23007693021441</c:v>
                </c:pt>
                <c:pt idx="50">
                  <c:v>555.63669472836148</c:v>
                </c:pt>
                <c:pt idx="51">
                  <c:v>525.92200342055344</c:v>
                </c:pt>
                <c:pt idx="52">
                  <c:v>500.37484428987824</c:v>
                </c:pt>
                <c:pt idx="53">
                  <c:v>481.70504767572714</c:v>
                </c:pt>
                <c:pt idx="54">
                  <c:v>467.71671657893825</c:v>
                </c:pt>
                <c:pt idx="55">
                  <c:v>461.67099164933074</c:v>
                </c:pt>
                <c:pt idx="56">
                  <c:v>449.47675512206996</c:v>
                </c:pt>
                <c:pt idx="57">
                  <c:v>427.62991604104627</c:v>
                </c:pt>
                <c:pt idx="58">
                  <c:v>412.80994735734077</c:v>
                </c:pt>
                <c:pt idx="59">
                  <c:v>397.10227563142087</c:v>
                </c:pt>
                <c:pt idx="60">
                  <c:v>360.89333575162334</c:v>
                </c:pt>
                <c:pt idx="61">
                  <c:v>343.98960097935139</c:v>
                </c:pt>
                <c:pt idx="62">
                  <c:v>345.6809088808335</c:v>
                </c:pt>
                <c:pt idx="63">
                  <c:v>294.13806697710106</c:v>
                </c:pt>
                <c:pt idx="64">
                  <c:v>265.65681568584358</c:v>
                </c:pt>
                <c:pt idx="65">
                  <c:v>263.69452475042226</c:v>
                </c:pt>
                <c:pt idx="66">
                  <c:v>254.69601917513327</c:v>
                </c:pt>
                <c:pt idx="67">
                  <c:v>263.86272111631553</c:v>
                </c:pt>
                <c:pt idx="68">
                  <c:v>264.27386778849905</c:v>
                </c:pt>
                <c:pt idx="69">
                  <c:v>255.49027979185138</c:v>
                </c:pt>
                <c:pt idx="70">
                  <c:v>278.3743297958834</c:v>
                </c:pt>
                <c:pt idx="71">
                  <c:v>273.45925821478056</c:v>
                </c:pt>
                <c:pt idx="72">
                  <c:v>242.27752082668138</c:v>
                </c:pt>
                <c:pt idx="73">
                  <c:v>223.41149511898817</c:v>
                </c:pt>
                <c:pt idx="74">
                  <c:v>208.43267431193902</c:v>
                </c:pt>
                <c:pt idx="75">
                  <c:v>202.23744150153755</c:v>
                </c:pt>
                <c:pt idx="76">
                  <c:v>200.81711663399452</c:v>
                </c:pt>
                <c:pt idx="77">
                  <c:v>195.89270081034209</c:v>
                </c:pt>
                <c:pt idx="78">
                  <c:v>184.29649580625724</c:v>
                </c:pt>
                <c:pt idx="79">
                  <c:v>177.1574944983436</c:v>
                </c:pt>
                <c:pt idx="80">
                  <c:v>171.2239004793316</c:v>
                </c:pt>
                <c:pt idx="81">
                  <c:v>165.48653555386176</c:v>
                </c:pt>
                <c:pt idx="82">
                  <c:v>163.29998279724947</c:v>
                </c:pt>
                <c:pt idx="83">
                  <c:v>163.22522885685245</c:v>
                </c:pt>
                <c:pt idx="84">
                  <c:v>156.1049160340381</c:v>
                </c:pt>
                <c:pt idx="85">
                  <c:v>150.71328808290437</c:v>
                </c:pt>
                <c:pt idx="86">
                  <c:v>146.37755953987829</c:v>
                </c:pt>
                <c:pt idx="87">
                  <c:v>142.6398625200282</c:v>
                </c:pt>
                <c:pt idx="88">
                  <c:v>138.5844612534909</c:v>
                </c:pt>
                <c:pt idx="89">
                  <c:v>137.31364426674187</c:v>
                </c:pt>
                <c:pt idx="90">
                  <c:v>134.35151937851069</c:v>
                </c:pt>
                <c:pt idx="91">
                  <c:v>130.96890357554639</c:v>
                </c:pt>
                <c:pt idx="92">
                  <c:v>123.28793619975448</c:v>
                </c:pt>
                <c:pt idx="93">
                  <c:v>117.54122703173502</c:v>
                </c:pt>
                <c:pt idx="94">
                  <c:v>111.41140391918088</c:v>
                </c:pt>
                <c:pt idx="95">
                  <c:v>106.46829961042918</c:v>
                </c:pt>
                <c:pt idx="96">
                  <c:v>102.29142319074674</c:v>
                </c:pt>
                <c:pt idx="97">
                  <c:v>101.13273711459321</c:v>
                </c:pt>
                <c:pt idx="98">
                  <c:v>94.853406121245101</c:v>
                </c:pt>
                <c:pt idx="99">
                  <c:v>88.078830272766851</c:v>
                </c:pt>
                <c:pt idx="100">
                  <c:v>82.416219287693991</c:v>
                </c:pt>
                <c:pt idx="101">
                  <c:v>79.164422880424439</c:v>
                </c:pt>
                <c:pt idx="102">
                  <c:v>73.70738523144334</c:v>
                </c:pt>
                <c:pt idx="103">
                  <c:v>72.530010670190563</c:v>
                </c:pt>
                <c:pt idx="104">
                  <c:v>71.343291866388171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 formatCode="0">
                  <c:v>170.86951010656932</c:v>
                </c:pt>
                <c:pt idx="85" formatCode="0">
                  <c:v>164.57331101018667</c:v>
                </c:pt>
                <c:pt idx="86" formatCode="0">
                  <c:v>158.00935132039771</c:v>
                </c:pt>
                <c:pt idx="87" formatCode="0">
                  <c:v>151.39183951192749</c:v>
                </c:pt>
                <c:pt idx="88" formatCode="0">
                  <c:v>144.82787982213856</c:v>
                </c:pt>
                <c:pt idx="89" formatCode="0">
                  <c:v>138.24096922434333</c:v>
                </c:pt>
                <c:pt idx="90" formatCode="0">
                  <c:v>131.58520590252934</c:v>
                </c:pt>
                <c:pt idx="91" formatCode="0">
                  <c:v>124.82998864602156</c:v>
                </c:pt>
                <c:pt idx="92" formatCode="0">
                  <c:v>118.75564832703272</c:v>
                </c:pt>
                <c:pt idx="93" formatCode="0">
                  <c:v>113.10972495749394</c:v>
                </c:pt>
                <c:pt idx="94" formatCode="0">
                  <c:v>107.73921248403025</c:v>
                </c:pt>
                <c:pt idx="95" formatCode="0">
                  <c:v>102.52170606394159</c:v>
                </c:pt>
                <c:pt idx="96" formatCode="0">
                  <c:v>97.487806907902993</c:v>
                </c:pt>
                <c:pt idx="97" formatCode="0">
                  <c:v>92.69106713459567</c:v>
                </c:pt>
                <c:pt idx="98" formatCode="0">
                  <c:v>88.162087954694641</c:v>
                </c:pt>
                <c:pt idx="99" formatCode="0">
                  <c:v>83.946771184212452</c:v>
                </c:pt>
                <c:pt idx="100" formatCode="0">
                  <c:v>79.945662888455331</c:v>
                </c:pt>
                <c:pt idx="101" formatCode="0">
                  <c:v>76.10521094874197</c:v>
                </c:pt>
                <c:pt idx="102" formatCode="0">
                  <c:v>72.425415365072411</c:v>
                </c:pt>
                <c:pt idx="103" formatCode="0">
                  <c:v>68.944527650790377</c:v>
                </c:pt>
                <c:pt idx="104" formatCode="0">
                  <c:v>65.662547805895883</c:v>
                </c:pt>
                <c:pt idx="105" formatCode="0">
                  <c:v>62.556524922382692</c:v>
                </c:pt>
                <c:pt idx="106" formatCode="0">
                  <c:v>59.603508092244539</c:v>
                </c:pt>
                <c:pt idx="107" formatCode="0">
                  <c:v>56.788196710143907</c:v>
                </c:pt>
                <c:pt idx="108" formatCode="0">
                  <c:v>54.110590776080812</c:v>
                </c:pt>
                <c:pt idx="109" formatCode="0">
                  <c:v>51.570690290055254</c:v>
                </c:pt>
                <c:pt idx="110" formatCode="0">
                  <c:v>49.16849525206721</c:v>
                </c:pt>
                <c:pt idx="111" formatCode="0">
                  <c:v>46.881054754110444</c:v>
                </c:pt>
                <c:pt idx="112" formatCode="0">
                  <c:v>44.716019098853714</c:v>
                </c:pt>
                <c:pt idx="113" formatCode="0">
                  <c:v>42.665737983628262</c:v>
                </c:pt>
                <c:pt idx="114" formatCode="0">
                  <c:v>40.707260500427822</c:v>
                </c:pt>
                <c:pt idx="115" formatCode="0">
                  <c:v>38.855887254589909</c:v>
                </c:pt>
                <c:pt idx="116" formatCode="0">
                  <c:v>37.096317640777023</c:v>
                </c:pt>
                <c:pt idx="117" formatCode="0">
                  <c:v>35.4209013563204</c:v>
                </c:pt>
                <c:pt idx="118" formatCode="0">
                  <c:v>33.837288703888788</c:v>
                </c:pt>
                <c:pt idx="119" formatCode="0">
                  <c:v>32.33017907814471</c:v>
                </c:pt>
                <c:pt idx="120" formatCode="0">
                  <c:v>30.891922176419389</c:v>
                </c:pt>
                <c:pt idx="121" formatCode="0">
                  <c:v>29.537818604050333</c:v>
                </c:pt>
                <c:pt idx="122" formatCode="0">
                  <c:v>28.244917453031299</c:v>
                </c:pt>
                <c:pt idx="123" formatCode="0">
                  <c:v>27.020869026031026</c:v>
                </c:pt>
                <c:pt idx="124" formatCode="0">
                  <c:v>25.858023020380763</c:v>
                </c:pt>
                <c:pt idx="125" formatCode="0">
                  <c:v>24.756379436080518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 formatCode="0">
                  <c:v>170.86951010656932</c:v>
                </c:pt>
                <c:pt idx="85" formatCode="0">
                  <c:v>165.5831509624619</c:v>
                </c:pt>
                <c:pt idx="86" formatCode="0">
                  <c:v>160.57985301709829</c:v>
                </c:pt>
                <c:pt idx="87" formatCode="0">
                  <c:v>155.82136475713475</c:v>
                </c:pt>
                <c:pt idx="88" formatCode="0">
                  <c:v>151.26178436655871</c:v>
                </c:pt>
                <c:pt idx="89" formatCode="0">
                  <c:v>146.93171305604525</c:v>
                </c:pt>
                <c:pt idx="90" formatCode="0">
                  <c:v>142.8388011282631</c:v>
                </c:pt>
                <c:pt idx="91" formatCode="0">
                  <c:v>138.97539828054349</c:v>
                </c:pt>
                <c:pt idx="92" formatCode="0">
                  <c:v>135.12729603816135</c:v>
                </c:pt>
                <c:pt idx="93" formatCode="0">
                  <c:v>131.34804651979803</c:v>
                </c:pt>
                <c:pt idx="94" formatCode="0">
                  <c:v>127.6912018441347</c:v>
                </c:pt>
                <c:pt idx="95" formatCode="0">
                  <c:v>124.17971291917769</c:v>
                </c:pt>
                <c:pt idx="96" formatCode="0">
                  <c:v>120.78297853425192</c:v>
                </c:pt>
                <c:pt idx="97" formatCode="0">
                  <c:v>117.49334838668868</c:v>
                </c:pt>
                <c:pt idx="98" formatCode="0">
                  <c:v>114.28787156848173</c:v>
                </c:pt>
                <c:pt idx="99" formatCode="0">
                  <c:v>111.15124747429353</c:v>
                </c:pt>
                <c:pt idx="100" formatCode="0">
                  <c:v>108.10642701213034</c:v>
                </c:pt>
                <c:pt idx="101" formatCode="0">
                  <c:v>105.16106048466091</c:v>
                </c:pt>
                <c:pt idx="102" formatCode="0">
                  <c:v>102.3151478918853</c:v>
                </c:pt>
                <c:pt idx="103" formatCode="0">
                  <c:v>99.545738325797203</c:v>
                </c:pt>
                <c:pt idx="104" formatCode="0">
                  <c:v>96.845181483727828</c:v>
                </c:pt>
                <c:pt idx="105" formatCode="0">
                  <c:v>94.221127668345986</c:v>
                </c:pt>
                <c:pt idx="106" formatCode="0">
                  <c:v>91.681227182320427</c:v>
                </c:pt>
                <c:pt idx="107" formatCode="0">
                  <c:v>89.217829722982387</c:v>
                </c:pt>
                <c:pt idx="108" formatCode="0">
                  <c:v>86.830935290331865</c:v>
                </c:pt>
                <c:pt idx="109" formatCode="0">
                  <c:v>84.505243279031319</c:v>
                </c:pt>
                <c:pt idx="110" formatCode="0">
                  <c:v>82.25605429441832</c:v>
                </c:pt>
                <c:pt idx="111" formatCode="0">
                  <c:v>80.068067731155338</c:v>
                </c:pt>
                <c:pt idx="112" formatCode="0">
                  <c:v>77.941283589242374</c:v>
                </c:pt>
                <c:pt idx="113" formatCode="0">
                  <c:v>75.875701868679428</c:v>
                </c:pt>
                <c:pt idx="114" formatCode="0">
                  <c:v>73.871322569466471</c:v>
                </c:pt>
                <c:pt idx="115" formatCode="0">
                  <c:v>71.920495388934796</c:v>
                </c:pt>
                <c:pt idx="116" formatCode="0">
                  <c:v>70.03087062975311</c:v>
                </c:pt>
                <c:pt idx="117" formatCode="0">
                  <c:v>68.187147686583955</c:v>
                </c:pt>
                <c:pt idx="118" formatCode="0">
                  <c:v>66.404627164764804</c:v>
                </c:pt>
                <c:pt idx="119" formatCode="0">
                  <c:v>64.668008458958155</c:v>
                </c:pt>
                <c:pt idx="120" formatCode="0">
                  <c:v>62.984941871832781</c:v>
                </c:pt>
                <c:pt idx="121" formatCode="0">
                  <c:v>61.355427403388681</c:v>
                </c:pt>
                <c:pt idx="122" formatCode="0">
                  <c:v>59.771814750957077</c:v>
                </c:pt>
                <c:pt idx="123" formatCode="0">
                  <c:v>58.234103914537975</c:v>
                </c:pt>
                <c:pt idx="124" formatCode="0">
                  <c:v>56.74229489413139</c:v>
                </c:pt>
                <c:pt idx="125" formatCode="0">
                  <c:v>55.288737387068565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 formatCode="0">
                  <c:v>170.86951010656932</c:v>
                </c:pt>
                <c:pt idx="85" formatCode="0">
                  <c:v>166.58534061206839</c:v>
                </c:pt>
                <c:pt idx="86" formatCode="0">
                  <c:v>163.14270441113013</c:v>
                </c:pt>
                <c:pt idx="87" formatCode="0">
                  <c:v>160.24323969967321</c:v>
                </c:pt>
                <c:pt idx="88" formatCode="0">
                  <c:v>157.68803860831014</c:v>
                </c:pt>
                <c:pt idx="89" formatCode="0">
                  <c:v>155.66070840109094</c:v>
                </c:pt>
                <c:pt idx="90" formatCode="0">
                  <c:v>154.25305271004063</c:v>
                </c:pt>
                <c:pt idx="91" formatCode="0">
                  <c:v>153.50332304850295</c:v>
                </c:pt>
                <c:pt idx="92" formatCode="0">
                  <c:v>152.21042189748391</c:v>
                </c:pt>
                <c:pt idx="93" formatCode="0">
                  <c:v>150.69566196907107</c:v>
                </c:pt>
                <c:pt idx="94" formatCode="0">
                  <c:v>149.21915355400202</c:v>
                </c:pt>
                <c:pt idx="95" formatCode="0">
                  <c:v>147.99510512700172</c:v>
                </c:pt>
                <c:pt idx="96" formatCode="0">
                  <c:v>146.91641245070775</c:v>
                </c:pt>
                <c:pt idx="97" formatCode="0">
                  <c:v>145.86832098508879</c:v>
                </c:pt>
                <c:pt idx="98" formatCode="0">
                  <c:v>144.74372649278226</c:v>
                </c:pt>
                <c:pt idx="99" formatCode="0">
                  <c:v>143.48907685510699</c:v>
                </c:pt>
                <c:pt idx="100" formatCode="0">
                  <c:v>142.26502842810672</c:v>
                </c:pt>
                <c:pt idx="101" formatCode="0">
                  <c:v>141.13278363313145</c:v>
                </c:pt>
                <c:pt idx="102" formatCode="0">
                  <c:v>140.07704186484369</c:v>
                </c:pt>
                <c:pt idx="103" formatCode="0">
                  <c:v>139.00599949121849</c:v>
                </c:pt>
                <c:pt idx="104" formatCode="0">
                  <c:v>137.90435590691825</c:v>
                </c:pt>
                <c:pt idx="105" formatCode="0">
                  <c:v>136.77976141461176</c:v>
                </c:pt>
                <c:pt idx="106" formatCode="0">
                  <c:v>135.66281722497399</c:v>
                </c:pt>
                <c:pt idx="107" formatCode="0">
                  <c:v>134.5994251540175</c:v>
                </c:pt>
                <c:pt idx="108" formatCode="0">
                  <c:v>133.56663429373603</c:v>
                </c:pt>
                <c:pt idx="109" formatCode="0">
                  <c:v>132.53384343345454</c:v>
                </c:pt>
                <c:pt idx="110" formatCode="0">
                  <c:v>131.48575196783557</c:v>
                </c:pt>
                <c:pt idx="111" formatCode="0">
                  <c:v>130.43766050221657</c:v>
                </c:pt>
                <c:pt idx="112" formatCode="0">
                  <c:v>129.41251994460384</c:v>
                </c:pt>
                <c:pt idx="113" formatCode="0">
                  <c:v>128.40267999232861</c:v>
                </c:pt>
                <c:pt idx="114" formatCode="0">
                  <c:v>127.40814064539092</c:v>
                </c:pt>
                <c:pt idx="115" formatCode="0">
                  <c:v>126.42125160112194</c:v>
                </c:pt>
                <c:pt idx="116" formatCode="0">
                  <c:v>125.43436255685297</c:v>
                </c:pt>
                <c:pt idx="117" formatCode="0">
                  <c:v>124.46277411792148</c:v>
                </c:pt>
                <c:pt idx="118" formatCode="0">
                  <c:v>123.49118567899004</c:v>
                </c:pt>
                <c:pt idx="119" formatCode="0">
                  <c:v>122.53489784539606</c:v>
                </c:pt>
                <c:pt idx="120" formatCode="0">
                  <c:v>121.5939106171396</c:v>
                </c:pt>
                <c:pt idx="121" formatCode="0">
                  <c:v>120.65292338888312</c:v>
                </c:pt>
                <c:pt idx="122" formatCode="0">
                  <c:v>119.71958646329543</c:v>
                </c:pt>
                <c:pt idx="123" formatCode="0">
                  <c:v>118.79389984037645</c:v>
                </c:pt>
                <c:pt idx="124" formatCode="0">
                  <c:v>117.87586352012627</c:v>
                </c:pt>
                <c:pt idx="125" formatCode="0">
                  <c:v>116.97312780521361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 formatCode="0">
                  <c:v>170.86951010656932</c:v>
                </c:pt>
                <c:pt idx="85" formatCode="0">
                  <c:v>168.0924502378125</c:v>
                </c:pt>
                <c:pt idx="86" formatCode="0">
                  <c:v>166.99845695618097</c:v>
                </c:pt>
                <c:pt idx="87" formatCode="0">
                  <c:v>166.89135271881847</c:v>
                </c:pt>
                <c:pt idx="88" formatCode="0">
                  <c:v>167.34272057627481</c:v>
                </c:pt>
                <c:pt idx="89" formatCode="0">
                  <c:v>168.87278111002516</c:v>
                </c:pt>
                <c:pt idx="90" formatCode="0">
                  <c:v>171.74164461080701</c:v>
                </c:pt>
                <c:pt idx="91" formatCode="0">
                  <c:v>176.07936622398921</c:v>
                </c:pt>
                <c:pt idx="92" formatCode="0">
                  <c:v>179.2236406208462</c:v>
                </c:pt>
                <c:pt idx="93" formatCode="0">
                  <c:v>181.85534473889678</c:v>
                </c:pt>
                <c:pt idx="94" formatCode="0">
                  <c:v>184.58650279164115</c:v>
                </c:pt>
                <c:pt idx="95" formatCode="0">
                  <c:v>187.95263596589191</c:v>
                </c:pt>
                <c:pt idx="96" formatCode="0">
                  <c:v>191.70128427358023</c:v>
                </c:pt>
                <c:pt idx="97" formatCode="0">
                  <c:v>195.5570368186311</c:v>
                </c:pt>
                <c:pt idx="98" formatCode="0">
                  <c:v>199.25213300763812</c:v>
                </c:pt>
                <c:pt idx="99" formatCode="0">
                  <c:v>202.61826618188891</c:v>
                </c:pt>
                <c:pt idx="100" formatCode="0">
                  <c:v>206.10680419883968</c:v>
                </c:pt>
                <c:pt idx="101" formatCode="0">
                  <c:v>209.9013543225405</c:v>
                </c:pt>
                <c:pt idx="102" formatCode="0">
                  <c:v>213.95601473697891</c:v>
                </c:pt>
                <c:pt idx="103" formatCode="0">
                  <c:v>218.00302484874862</c:v>
                </c:pt>
                <c:pt idx="104" formatCode="0">
                  <c:v>221.97353193383074</c:v>
                </c:pt>
                <c:pt idx="105" formatCode="0">
                  <c:v>225.92873841357536</c:v>
                </c:pt>
                <c:pt idx="106" formatCode="0">
                  <c:v>229.96809822267628</c:v>
                </c:pt>
                <c:pt idx="107" formatCode="0">
                  <c:v>234.19871559849597</c:v>
                </c:pt>
                <c:pt idx="108" formatCode="0">
                  <c:v>238.56703842235322</c:v>
                </c:pt>
                <c:pt idx="109" formatCode="0">
                  <c:v>242.97361275955413</c:v>
                </c:pt>
                <c:pt idx="110" formatCode="0">
                  <c:v>247.38018709675515</c:v>
                </c:pt>
                <c:pt idx="111" formatCode="0">
                  <c:v>251.83266324996862</c:v>
                </c:pt>
                <c:pt idx="112" formatCode="0">
                  <c:v>256.39224364054468</c:v>
                </c:pt>
                <c:pt idx="113" formatCode="0">
                  <c:v>261.08187917648945</c:v>
                </c:pt>
                <c:pt idx="114" formatCode="0">
                  <c:v>265.87096864712805</c:v>
                </c:pt>
                <c:pt idx="115" formatCode="0">
                  <c:v>270.71361023644783</c:v>
                </c:pt>
                <c:pt idx="116" formatCode="0">
                  <c:v>275.60980394444886</c:v>
                </c:pt>
                <c:pt idx="117" formatCode="0">
                  <c:v>280.58250067913752</c:v>
                </c:pt>
                <c:pt idx="118" formatCode="0">
                  <c:v>285.66995195385738</c:v>
                </c:pt>
                <c:pt idx="119" formatCode="0">
                  <c:v>290.86450746593982</c:v>
                </c:pt>
                <c:pt idx="120" formatCode="0">
                  <c:v>296.15086661004727</c:v>
                </c:pt>
                <c:pt idx="121" formatCode="0">
                  <c:v>301.5137287808422</c:v>
                </c:pt>
                <c:pt idx="122" formatCode="0">
                  <c:v>306.96074428099337</c:v>
                </c:pt>
                <c:pt idx="123" formatCode="0">
                  <c:v>312.50721371583836</c:v>
                </c:pt>
                <c:pt idx="124" formatCode="0">
                  <c:v>318.16078738804595</c:v>
                </c:pt>
                <c:pt idx="125" formatCode="0">
                  <c:v>323.91381499494719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6097904626E-2"/>
          <c:y val="0.1121613765697066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v>8216</c:v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Sheet1!$A$2:$A$228</c:f>
              <c:numCache>
                <c:formatCode>m/d/yyyy</c:formatCode>
                <c:ptCount val="227"/>
                <c:pt idx="0">
                  <c:v>44217</c:v>
                </c:pt>
                <c:pt idx="1">
                  <c:v>44218</c:v>
                </c:pt>
                <c:pt idx="2">
                  <c:v>44219</c:v>
                </c:pt>
                <c:pt idx="3">
                  <c:v>44220</c:v>
                </c:pt>
                <c:pt idx="4">
                  <c:v>44221</c:v>
                </c:pt>
                <c:pt idx="5">
                  <c:v>44222</c:v>
                </c:pt>
                <c:pt idx="6">
                  <c:v>44223</c:v>
                </c:pt>
                <c:pt idx="7">
                  <c:v>44224</c:v>
                </c:pt>
                <c:pt idx="8">
                  <c:v>44225</c:v>
                </c:pt>
                <c:pt idx="9">
                  <c:v>44226</c:v>
                </c:pt>
                <c:pt idx="10">
                  <c:v>44227</c:v>
                </c:pt>
                <c:pt idx="11">
                  <c:v>44228</c:v>
                </c:pt>
                <c:pt idx="12">
                  <c:v>44229</c:v>
                </c:pt>
                <c:pt idx="13">
                  <c:v>44230</c:v>
                </c:pt>
                <c:pt idx="14">
                  <c:v>44231</c:v>
                </c:pt>
                <c:pt idx="15">
                  <c:v>44232</c:v>
                </c:pt>
                <c:pt idx="16">
                  <c:v>44233</c:v>
                </c:pt>
                <c:pt idx="17">
                  <c:v>44234</c:v>
                </c:pt>
                <c:pt idx="18">
                  <c:v>44235</c:v>
                </c:pt>
                <c:pt idx="19">
                  <c:v>44236</c:v>
                </c:pt>
                <c:pt idx="20">
                  <c:v>44237</c:v>
                </c:pt>
                <c:pt idx="21">
                  <c:v>44238</c:v>
                </c:pt>
                <c:pt idx="22">
                  <c:v>44239</c:v>
                </c:pt>
                <c:pt idx="23">
                  <c:v>44240</c:v>
                </c:pt>
                <c:pt idx="24">
                  <c:v>44241</c:v>
                </c:pt>
                <c:pt idx="25">
                  <c:v>44242</c:v>
                </c:pt>
                <c:pt idx="26">
                  <c:v>44243</c:v>
                </c:pt>
                <c:pt idx="27">
                  <c:v>44244</c:v>
                </c:pt>
                <c:pt idx="28">
                  <c:v>44245</c:v>
                </c:pt>
                <c:pt idx="29">
                  <c:v>44246</c:v>
                </c:pt>
                <c:pt idx="30">
                  <c:v>44247</c:v>
                </c:pt>
                <c:pt idx="31">
                  <c:v>44248</c:v>
                </c:pt>
                <c:pt idx="32">
                  <c:v>44249</c:v>
                </c:pt>
                <c:pt idx="33">
                  <c:v>44250</c:v>
                </c:pt>
                <c:pt idx="34">
                  <c:v>44251</c:v>
                </c:pt>
                <c:pt idx="35">
                  <c:v>44252</c:v>
                </c:pt>
                <c:pt idx="36">
                  <c:v>44253</c:v>
                </c:pt>
                <c:pt idx="37">
                  <c:v>44254</c:v>
                </c:pt>
                <c:pt idx="38">
                  <c:v>44255</c:v>
                </c:pt>
                <c:pt idx="39">
                  <c:v>44256</c:v>
                </c:pt>
                <c:pt idx="40">
                  <c:v>44257</c:v>
                </c:pt>
                <c:pt idx="41">
                  <c:v>44258</c:v>
                </c:pt>
                <c:pt idx="42">
                  <c:v>44259</c:v>
                </c:pt>
                <c:pt idx="43">
                  <c:v>44260</c:v>
                </c:pt>
                <c:pt idx="44">
                  <c:v>44261</c:v>
                </c:pt>
                <c:pt idx="45">
                  <c:v>44262</c:v>
                </c:pt>
                <c:pt idx="46">
                  <c:v>44263</c:v>
                </c:pt>
                <c:pt idx="47">
                  <c:v>44264</c:v>
                </c:pt>
                <c:pt idx="48">
                  <c:v>44265</c:v>
                </c:pt>
                <c:pt idx="49">
                  <c:v>44266</c:v>
                </c:pt>
                <c:pt idx="50">
                  <c:v>44267</c:v>
                </c:pt>
                <c:pt idx="51">
                  <c:v>44268</c:v>
                </c:pt>
                <c:pt idx="52">
                  <c:v>44269</c:v>
                </c:pt>
                <c:pt idx="53">
                  <c:v>44270</c:v>
                </c:pt>
                <c:pt idx="54">
                  <c:v>44271</c:v>
                </c:pt>
                <c:pt idx="55">
                  <c:v>44272</c:v>
                </c:pt>
                <c:pt idx="56">
                  <c:v>44273</c:v>
                </c:pt>
                <c:pt idx="57">
                  <c:v>44274</c:v>
                </c:pt>
                <c:pt idx="58">
                  <c:v>44275</c:v>
                </c:pt>
                <c:pt idx="59">
                  <c:v>44276</c:v>
                </c:pt>
                <c:pt idx="60">
                  <c:v>44277</c:v>
                </c:pt>
                <c:pt idx="61">
                  <c:v>44278</c:v>
                </c:pt>
                <c:pt idx="62">
                  <c:v>44279</c:v>
                </c:pt>
                <c:pt idx="63">
                  <c:v>44280</c:v>
                </c:pt>
                <c:pt idx="64">
                  <c:v>44281</c:v>
                </c:pt>
                <c:pt idx="65">
                  <c:v>44282</c:v>
                </c:pt>
                <c:pt idx="66">
                  <c:v>44283</c:v>
                </c:pt>
                <c:pt idx="67">
                  <c:v>44284</c:v>
                </c:pt>
                <c:pt idx="68">
                  <c:v>44285</c:v>
                </c:pt>
                <c:pt idx="69">
                  <c:v>44286</c:v>
                </c:pt>
                <c:pt idx="70">
                  <c:v>44287</c:v>
                </c:pt>
                <c:pt idx="71">
                  <c:v>44288</c:v>
                </c:pt>
                <c:pt idx="72">
                  <c:v>44289</c:v>
                </c:pt>
                <c:pt idx="73">
                  <c:v>44290</c:v>
                </c:pt>
                <c:pt idx="74">
                  <c:v>44291</c:v>
                </c:pt>
                <c:pt idx="75">
                  <c:v>44292</c:v>
                </c:pt>
                <c:pt idx="76">
                  <c:v>44293</c:v>
                </c:pt>
                <c:pt idx="77">
                  <c:v>44294</c:v>
                </c:pt>
                <c:pt idx="78">
                  <c:v>44295</c:v>
                </c:pt>
                <c:pt idx="79">
                  <c:v>44296</c:v>
                </c:pt>
                <c:pt idx="80">
                  <c:v>44297</c:v>
                </c:pt>
                <c:pt idx="81">
                  <c:v>44298</c:v>
                </c:pt>
                <c:pt idx="82">
                  <c:v>44299</c:v>
                </c:pt>
                <c:pt idx="83">
                  <c:v>44300</c:v>
                </c:pt>
                <c:pt idx="84">
                  <c:v>44301</c:v>
                </c:pt>
                <c:pt idx="85">
                  <c:v>44302</c:v>
                </c:pt>
                <c:pt idx="86">
                  <c:v>44303</c:v>
                </c:pt>
                <c:pt idx="87">
                  <c:v>44304</c:v>
                </c:pt>
                <c:pt idx="88">
                  <c:v>44305</c:v>
                </c:pt>
                <c:pt idx="89">
                  <c:v>44306</c:v>
                </c:pt>
                <c:pt idx="90">
                  <c:v>44307</c:v>
                </c:pt>
                <c:pt idx="91">
                  <c:v>44308</c:v>
                </c:pt>
                <c:pt idx="92">
                  <c:v>44309</c:v>
                </c:pt>
                <c:pt idx="93">
                  <c:v>44310</c:v>
                </c:pt>
                <c:pt idx="94">
                  <c:v>44311</c:v>
                </c:pt>
                <c:pt idx="95">
                  <c:v>44312</c:v>
                </c:pt>
                <c:pt idx="96">
                  <c:v>44313</c:v>
                </c:pt>
                <c:pt idx="97">
                  <c:v>44314</c:v>
                </c:pt>
                <c:pt idx="98">
                  <c:v>44315</c:v>
                </c:pt>
                <c:pt idx="99">
                  <c:v>44316</c:v>
                </c:pt>
                <c:pt idx="100">
                  <c:v>44317</c:v>
                </c:pt>
                <c:pt idx="101">
                  <c:v>44318</c:v>
                </c:pt>
                <c:pt idx="102">
                  <c:v>44319</c:v>
                </c:pt>
                <c:pt idx="103">
                  <c:v>44320</c:v>
                </c:pt>
                <c:pt idx="104">
                  <c:v>44321</c:v>
                </c:pt>
                <c:pt idx="105">
                  <c:v>44322</c:v>
                </c:pt>
                <c:pt idx="106">
                  <c:v>44323</c:v>
                </c:pt>
                <c:pt idx="107">
                  <c:v>44324</c:v>
                </c:pt>
                <c:pt idx="108">
                  <c:v>44325</c:v>
                </c:pt>
                <c:pt idx="109">
                  <c:v>44326</c:v>
                </c:pt>
                <c:pt idx="110">
                  <c:v>44327</c:v>
                </c:pt>
                <c:pt idx="111">
                  <c:v>44328</c:v>
                </c:pt>
                <c:pt idx="112">
                  <c:v>44329</c:v>
                </c:pt>
                <c:pt idx="113">
                  <c:v>44330</c:v>
                </c:pt>
                <c:pt idx="114">
                  <c:v>44331</c:v>
                </c:pt>
                <c:pt idx="115">
                  <c:v>44332</c:v>
                </c:pt>
              </c:numCache>
            </c:numRef>
          </c:cat>
          <c:val>
            <c:numRef>
              <c:f>Sheet1!$B$2:$B$228</c:f>
              <c:numCache>
                <c:formatCode>General</c:formatCode>
                <c:ptCount val="227"/>
                <c:pt idx="0">
                  <c:v>7534</c:v>
                </c:pt>
                <c:pt idx="1">
                  <c:v>8468</c:v>
                </c:pt>
                <c:pt idx="2">
                  <c:v>4239</c:v>
                </c:pt>
                <c:pt idx="3">
                  <c:v>2394</c:v>
                </c:pt>
                <c:pt idx="4">
                  <c:v>6974</c:v>
                </c:pt>
                <c:pt idx="5">
                  <c:v>9196</c:v>
                </c:pt>
                <c:pt idx="6">
                  <c:v>8504</c:v>
                </c:pt>
                <c:pt idx="7">
                  <c:v>8010</c:v>
                </c:pt>
                <c:pt idx="8">
                  <c:v>8053</c:v>
                </c:pt>
                <c:pt idx="9">
                  <c:v>4055</c:v>
                </c:pt>
                <c:pt idx="10">
                  <c:v>2573</c:v>
                </c:pt>
                <c:pt idx="11">
                  <c:v>7217</c:v>
                </c:pt>
                <c:pt idx="12">
                  <c:v>9149</c:v>
                </c:pt>
                <c:pt idx="13">
                  <c:v>9667</c:v>
                </c:pt>
                <c:pt idx="14">
                  <c:v>8108</c:v>
                </c:pt>
                <c:pt idx="15">
                  <c:v>8623</c:v>
                </c:pt>
                <c:pt idx="16">
                  <c:v>4820</c:v>
                </c:pt>
                <c:pt idx="17">
                  <c:v>2451</c:v>
                </c:pt>
                <c:pt idx="18">
                  <c:v>7777</c:v>
                </c:pt>
                <c:pt idx="19">
                  <c:v>10283</c:v>
                </c:pt>
                <c:pt idx="20">
                  <c:v>9538</c:v>
                </c:pt>
                <c:pt idx="21">
                  <c:v>9018</c:v>
                </c:pt>
                <c:pt idx="22">
                  <c:v>8830</c:v>
                </c:pt>
                <c:pt idx="23">
                  <c:v>5141</c:v>
                </c:pt>
                <c:pt idx="24">
                  <c:v>2880</c:v>
                </c:pt>
                <c:pt idx="25">
                  <c:v>8905</c:v>
                </c:pt>
                <c:pt idx="26">
                  <c:v>12608</c:v>
                </c:pt>
                <c:pt idx="27">
                  <c:v>10939</c:v>
                </c:pt>
                <c:pt idx="28">
                  <c:v>11704</c:v>
                </c:pt>
                <c:pt idx="29">
                  <c:v>11288</c:v>
                </c:pt>
                <c:pt idx="30">
                  <c:v>6775</c:v>
                </c:pt>
                <c:pt idx="31">
                  <c:v>4068</c:v>
                </c:pt>
                <c:pt idx="32">
                  <c:v>11410</c:v>
                </c:pt>
                <c:pt idx="33">
                  <c:v>15840</c:v>
                </c:pt>
                <c:pt idx="34">
                  <c:v>13796</c:v>
                </c:pt>
                <c:pt idx="35">
                  <c:v>14588</c:v>
                </c:pt>
                <c:pt idx="36">
                  <c:v>14775</c:v>
                </c:pt>
                <c:pt idx="37">
                  <c:v>7824</c:v>
                </c:pt>
                <c:pt idx="38">
                  <c:v>4587</c:v>
                </c:pt>
                <c:pt idx="39">
                  <c:v>12325</c:v>
                </c:pt>
                <c:pt idx="40">
                  <c:v>16779</c:v>
                </c:pt>
                <c:pt idx="41">
                  <c:v>15238</c:v>
                </c:pt>
                <c:pt idx="42">
                  <c:v>14649</c:v>
                </c:pt>
                <c:pt idx="43">
                  <c:v>13169</c:v>
                </c:pt>
                <c:pt idx="44">
                  <c:v>9130</c:v>
                </c:pt>
                <c:pt idx="45">
                  <c:v>3983</c:v>
                </c:pt>
                <c:pt idx="46">
                  <c:v>10653</c:v>
                </c:pt>
                <c:pt idx="47">
                  <c:v>15359</c:v>
                </c:pt>
                <c:pt idx="48">
                  <c:v>14536</c:v>
                </c:pt>
                <c:pt idx="49">
                  <c:v>11245</c:v>
                </c:pt>
                <c:pt idx="50">
                  <c:v>14961</c:v>
                </c:pt>
                <c:pt idx="51">
                  <c:v>6956</c:v>
                </c:pt>
                <c:pt idx="52">
                  <c:v>3332</c:v>
                </c:pt>
                <c:pt idx="53">
                  <c:v>10630</c:v>
                </c:pt>
                <c:pt idx="54">
                  <c:v>14028</c:v>
                </c:pt>
                <c:pt idx="55">
                  <c:v>12028</c:v>
                </c:pt>
                <c:pt idx="56">
                  <c:v>10660</c:v>
                </c:pt>
                <c:pt idx="57">
                  <c:v>9710</c:v>
                </c:pt>
                <c:pt idx="58">
                  <c:v>5466</c:v>
                </c:pt>
                <c:pt idx="59">
                  <c:v>2391</c:v>
                </c:pt>
                <c:pt idx="60">
                  <c:v>8240</c:v>
                </c:pt>
                <c:pt idx="61">
                  <c:v>10968</c:v>
                </c:pt>
                <c:pt idx="62">
                  <c:v>8848</c:v>
                </c:pt>
                <c:pt idx="63">
                  <c:v>7926</c:v>
                </c:pt>
                <c:pt idx="64">
                  <c:v>7712</c:v>
                </c:pt>
                <c:pt idx="65">
                  <c:v>3969</c:v>
                </c:pt>
                <c:pt idx="66">
                  <c:v>1744</c:v>
                </c:pt>
                <c:pt idx="67">
                  <c:v>6935</c:v>
                </c:pt>
                <c:pt idx="68">
                  <c:v>8630</c:v>
                </c:pt>
                <c:pt idx="69">
                  <c:v>7262</c:v>
                </c:pt>
                <c:pt idx="70">
                  <c:v>6245</c:v>
                </c:pt>
                <c:pt idx="71">
                  <c:v>3837</c:v>
                </c:pt>
                <c:pt idx="72">
                  <c:v>2160</c:v>
                </c:pt>
                <c:pt idx="73">
                  <c:v>1925</c:v>
                </c:pt>
                <c:pt idx="74">
                  <c:v>1419</c:v>
                </c:pt>
                <c:pt idx="75">
                  <c:v>5582</c:v>
                </c:pt>
                <c:pt idx="76">
                  <c:v>7052</c:v>
                </c:pt>
                <c:pt idx="77">
                  <c:v>5282</c:v>
                </c:pt>
                <c:pt idx="78">
                  <c:v>4818</c:v>
                </c:pt>
                <c:pt idx="79">
                  <c:v>2204</c:v>
                </c:pt>
                <c:pt idx="80">
                  <c:v>985</c:v>
                </c:pt>
                <c:pt idx="81">
                  <c:v>3868</c:v>
                </c:pt>
                <c:pt idx="82">
                  <c:v>5056</c:v>
                </c:pt>
                <c:pt idx="83">
                  <c:v>3715</c:v>
                </c:pt>
                <c:pt idx="84">
                  <c:v>3263</c:v>
                </c:pt>
                <c:pt idx="85">
                  <c:v>3215</c:v>
                </c:pt>
                <c:pt idx="86">
                  <c:v>1541</c:v>
                </c:pt>
                <c:pt idx="87">
                  <c:v>833</c:v>
                </c:pt>
                <c:pt idx="88">
                  <c:v>3341</c:v>
                </c:pt>
                <c:pt idx="89">
                  <c:v>3815</c:v>
                </c:pt>
                <c:pt idx="90">
                  <c:v>2951</c:v>
                </c:pt>
                <c:pt idx="91">
                  <c:v>2628</c:v>
                </c:pt>
                <c:pt idx="92">
                  <c:v>2601</c:v>
                </c:pt>
                <c:pt idx="93">
                  <c:v>1307</c:v>
                </c:pt>
                <c:pt idx="94">
                  <c:v>825</c:v>
                </c:pt>
                <c:pt idx="95">
                  <c:v>2579</c:v>
                </c:pt>
                <c:pt idx="96">
                  <c:v>3238</c:v>
                </c:pt>
                <c:pt idx="97">
                  <c:v>2487</c:v>
                </c:pt>
                <c:pt idx="98">
                  <c:v>2228</c:v>
                </c:pt>
                <c:pt idx="99">
                  <c:v>2167</c:v>
                </c:pt>
                <c:pt idx="100">
                  <c:v>1171</c:v>
                </c:pt>
                <c:pt idx="101">
                  <c:v>508</c:v>
                </c:pt>
                <c:pt idx="102">
                  <c:v>2217</c:v>
                </c:pt>
                <c:pt idx="103">
                  <c:v>2416</c:v>
                </c:pt>
                <c:pt idx="104">
                  <c:v>1872</c:v>
                </c:pt>
                <c:pt idx="105">
                  <c:v>1572</c:v>
                </c:pt>
                <c:pt idx="106">
                  <c:v>1638</c:v>
                </c:pt>
                <c:pt idx="107">
                  <c:v>724</c:v>
                </c:pt>
                <c:pt idx="108">
                  <c:v>384</c:v>
                </c:pt>
                <c:pt idx="109">
                  <c:v>1545</c:v>
                </c:pt>
                <c:pt idx="110">
                  <c:v>1691</c:v>
                </c:pt>
                <c:pt idx="111">
                  <c:v>1266</c:v>
                </c:pt>
                <c:pt idx="112">
                  <c:v>1224</c:v>
                </c:pt>
                <c:pt idx="113">
                  <c:v>1054</c:v>
                </c:pt>
                <c:pt idx="114">
                  <c:v>598</c:v>
                </c:pt>
                <c:pt idx="115">
                  <c:v>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7F-4BCE-A7C8-6C97C6052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28000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6414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10915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3783</c:v>
                </c:pt>
                <c:pt idx="27">
                  <c:v>10937</c:v>
                </c:pt>
                <c:pt idx="28">
                  <c:v>16476</c:v>
                </c:pt>
                <c:pt idx="29">
                  <c:v>17061</c:v>
                </c:pt>
                <c:pt idx="30">
                  <c:v>13308</c:v>
                </c:pt>
                <c:pt idx="31">
                  <c:v>3446</c:v>
                </c:pt>
                <c:pt idx="32">
                  <c:v>4984</c:v>
                </c:pt>
                <c:pt idx="33">
                  <c:v>6268</c:v>
                </c:pt>
                <c:pt idx="34">
                  <c:v>12956</c:v>
                </c:pt>
                <c:pt idx="35">
                  <c:v>17401</c:v>
                </c:pt>
                <c:pt idx="36">
                  <c:v>17771</c:v>
                </c:pt>
                <c:pt idx="37">
                  <c:v>14882</c:v>
                </c:pt>
                <c:pt idx="38">
                  <c:v>13099</c:v>
                </c:pt>
                <c:pt idx="39">
                  <c:v>8438</c:v>
                </c:pt>
                <c:pt idx="40">
                  <c:v>4313</c:v>
                </c:pt>
                <c:pt idx="41">
                  <c:v>9386</c:v>
                </c:pt>
                <c:pt idx="42">
                  <c:v>10811</c:v>
                </c:pt>
                <c:pt idx="43">
                  <c:v>10922</c:v>
                </c:pt>
                <c:pt idx="44">
                  <c:v>8088</c:v>
                </c:pt>
                <c:pt idx="45">
                  <c:v>9301</c:v>
                </c:pt>
                <c:pt idx="46">
                  <c:v>5242</c:v>
                </c:pt>
                <c:pt idx="47">
                  <c:v>2641</c:v>
                </c:pt>
                <c:pt idx="48">
                  <c:v>7668</c:v>
                </c:pt>
                <c:pt idx="49">
                  <c:v>9610</c:v>
                </c:pt>
                <c:pt idx="50">
                  <c:v>8216</c:v>
                </c:pt>
                <c:pt idx="51">
                  <c:v>7534</c:v>
                </c:pt>
                <c:pt idx="52">
                  <c:v>8468</c:v>
                </c:pt>
                <c:pt idx="53">
                  <c:v>4239</c:v>
                </c:pt>
                <c:pt idx="54">
                  <c:v>2394</c:v>
                </c:pt>
                <c:pt idx="55">
                  <c:v>6974</c:v>
                </c:pt>
                <c:pt idx="56">
                  <c:v>9196</c:v>
                </c:pt>
                <c:pt idx="57">
                  <c:v>8504</c:v>
                </c:pt>
                <c:pt idx="58">
                  <c:v>8010</c:v>
                </c:pt>
                <c:pt idx="59">
                  <c:v>8053</c:v>
                </c:pt>
                <c:pt idx="60">
                  <c:v>4055</c:v>
                </c:pt>
                <c:pt idx="61">
                  <c:v>2573</c:v>
                </c:pt>
                <c:pt idx="62">
                  <c:v>7217</c:v>
                </c:pt>
                <c:pt idx="63">
                  <c:v>9149</c:v>
                </c:pt>
                <c:pt idx="64">
                  <c:v>9667</c:v>
                </c:pt>
                <c:pt idx="65">
                  <c:v>8108</c:v>
                </c:pt>
                <c:pt idx="66">
                  <c:v>8623</c:v>
                </c:pt>
                <c:pt idx="67">
                  <c:v>4820</c:v>
                </c:pt>
                <c:pt idx="68">
                  <c:v>2451</c:v>
                </c:pt>
                <c:pt idx="69">
                  <c:v>7777</c:v>
                </c:pt>
                <c:pt idx="70">
                  <c:v>10283</c:v>
                </c:pt>
                <c:pt idx="71">
                  <c:v>9538</c:v>
                </c:pt>
                <c:pt idx="72">
                  <c:v>9018</c:v>
                </c:pt>
                <c:pt idx="73">
                  <c:v>8830</c:v>
                </c:pt>
                <c:pt idx="74">
                  <c:v>5141</c:v>
                </c:pt>
                <c:pt idx="75">
                  <c:v>2880</c:v>
                </c:pt>
                <c:pt idx="76">
                  <c:v>8905</c:v>
                </c:pt>
                <c:pt idx="77">
                  <c:v>12608</c:v>
                </c:pt>
                <c:pt idx="78">
                  <c:v>10939</c:v>
                </c:pt>
                <c:pt idx="79">
                  <c:v>11704</c:v>
                </c:pt>
                <c:pt idx="80">
                  <c:v>11288</c:v>
                </c:pt>
                <c:pt idx="81">
                  <c:v>6775</c:v>
                </c:pt>
                <c:pt idx="82">
                  <c:v>4068</c:v>
                </c:pt>
                <c:pt idx="83">
                  <c:v>11410</c:v>
                </c:pt>
                <c:pt idx="84">
                  <c:v>15840</c:v>
                </c:pt>
                <c:pt idx="85">
                  <c:v>13796</c:v>
                </c:pt>
                <c:pt idx="86">
                  <c:v>14588</c:v>
                </c:pt>
                <c:pt idx="87">
                  <c:v>14775</c:v>
                </c:pt>
                <c:pt idx="88">
                  <c:v>7824</c:v>
                </c:pt>
                <c:pt idx="89">
                  <c:v>4587</c:v>
                </c:pt>
                <c:pt idx="90">
                  <c:v>12325</c:v>
                </c:pt>
                <c:pt idx="91">
                  <c:v>16779</c:v>
                </c:pt>
                <c:pt idx="92">
                  <c:v>15238</c:v>
                </c:pt>
                <c:pt idx="93">
                  <c:v>14649</c:v>
                </c:pt>
                <c:pt idx="94">
                  <c:v>13169</c:v>
                </c:pt>
                <c:pt idx="95">
                  <c:v>9130</c:v>
                </c:pt>
                <c:pt idx="96">
                  <c:v>3983</c:v>
                </c:pt>
                <c:pt idx="97">
                  <c:v>10653</c:v>
                </c:pt>
                <c:pt idx="98">
                  <c:v>15359</c:v>
                </c:pt>
                <c:pt idx="99">
                  <c:v>14536</c:v>
                </c:pt>
                <c:pt idx="100">
                  <c:v>11245</c:v>
                </c:pt>
                <c:pt idx="101">
                  <c:v>14961</c:v>
                </c:pt>
                <c:pt idx="102">
                  <c:v>6956</c:v>
                </c:pt>
                <c:pt idx="103">
                  <c:v>3332</c:v>
                </c:pt>
                <c:pt idx="104">
                  <c:v>10630</c:v>
                </c:pt>
                <c:pt idx="105">
                  <c:v>14028</c:v>
                </c:pt>
                <c:pt idx="106">
                  <c:v>12028</c:v>
                </c:pt>
                <c:pt idx="107">
                  <c:v>10660</c:v>
                </c:pt>
                <c:pt idx="108">
                  <c:v>9710</c:v>
                </c:pt>
                <c:pt idx="109">
                  <c:v>5466</c:v>
                </c:pt>
                <c:pt idx="110">
                  <c:v>2391</c:v>
                </c:pt>
                <c:pt idx="111">
                  <c:v>8240</c:v>
                </c:pt>
                <c:pt idx="112">
                  <c:v>10968</c:v>
                </c:pt>
                <c:pt idx="113">
                  <c:v>8848</c:v>
                </c:pt>
                <c:pt idx="114">
                  <c:v>7926</c:v>
                </c:pt>
                <c:pt idx="115">
                  <c:v>7712</c:v>
                </c:pt>
                <c:pt idx="116">
                  <c:v>3969</c:v>
                </c:pt>
                <c:pt idx="117">
                  <c:v>1744</c:v>
                </c:pt>
                <c:pt idx="118">
                  <c:v>6935</c:v>
                </c:pt>
                <c:pt idx="119">
                  <c:v>8630</c:v>
                </c:pt>
                <c:pt idx="120">
                  <c:v>7262</c:v>
                </c:pt>
                <c:pt idx="121">
                  <c:v>6245</c:v>
                </c:pt>
                <c:pt idx="122">
                  <c:v>3837</c:v>
                </c:pt>
                <c:pt idx="123">
                  <c:v>2160</c:v>
                </c:pt>
                <c:pt idx="124">
                  <c:v>1925</c:v>
                </c:pt>
                <c:pt idx="125">
                  <c:v>1419</c:v>
                </c:pt>
                <c:pt idx="126">
                  <c:v>5582</c:v>
                </c:pt>
                <c:pt idx="127">
                  <c:v>7052</c:v>
                </c:pt>
                <c:pt idx="128">
                  <c:v>5282</c:v>
                </c:pt>
                <c:pt idx="129">
                  <c:v>4818</c:v>
                </c:pt>
                <c:pt idx="130">
                  <c:v>2204</c:v>
                </c:pt>
                <c:pt idx="131">
                  <c:v>985</c:v>
                </c:pt>
                <c:pt idx="132">
                  <c:v>3868</c:v>
                </c:pt>
                <c:pt idx="133">
                  <c:v>5056</c:v>
                </c:pt>
                <c:pt idx="134">
                  <c:v>3715</c:v>
                </c:pt>
                <c:pt idx="135">
                  <c:v>3263</c:v>
                </c:pt>
                <c:pt idx="136">
                  <c:v>3215</c:v>
                </c:pt>
                <c:pt idx="137">
                  <c:v>1541</c:v>
                </c:pt>
                <c:pt idx="138">
                  <c:v>833</c:v>
                </c:pt>
                <c:pt idx="139">
                  <c:v>3341</c:v>
                </c:pt>
                <c:pt idx="140">
                  <c:v>3815</c:v>
                </c:pt>
                <c:pt idx="141">
                  <c:v>2951</c:v>
                </c:pt>
                <c:pt idx="142">
                  <c:v>2628</c:v>
                </c:pt>
                <c:pt idx="143">
                  <c:v>2601</c:v>
                </c:pt>
                <c:pt idx="144">
                  <c:v>1307</c:v>
                </c:pt>
                <c:pt idx="145">
                  <c:v>825</c:v>
                </c:pt>
                <c:pt idx="146">
                  <c:v>2579</c:v>
                </c:pt>
                <c:pt idx="147">
                  <c:v>3238</c:v>
                </c:pt>
                <c:pt idx="148">
                  <c:v>2487</c:v>
                </c:pt>
                <c:pt idx="149">
                  <c:v>2228</c:v>
                </c:pt>
                <c:pt idx="150">
                  <c:v>2167</c:v>
                </c:pt>
                <c:pt idx="151">
                  <c:v>1171</c:v>
                </c:pt>
                <c:pt idx="152">
                  <c:v>508</c:v>
                </c:pt>
                <c:pt idx="153">
                  <c:v>2217</c:v>
                </c:pt>
                <c:pt idx="154">
                  <c:v>2416</c:v>
                </c:pt>
                <c:pt idx="155">
                  <c:v>1872</c:v>
                </c:pt>
                <c:pt idx="156">
                  <c:v>1572</c:v>
                </c:pt>
                <c:pt idx="157">
                  <c:v>1638</c:v>
                </c:pt>
                <c:pt idx="158">
                  <c:v>724</c:v>
                </c:pt>
                <c:pt idx="159">
                  <c:v>384</c:v>
                </c:pt>
                <c:pt idx="160">
                  <c:v>1545</c:v>
                </c:pt>
                <c:pt idx="161">
                  <c:v>1691</c:v>
                </c:pt>
                <c:pt idx="162">
                  <c:v>1266</c:v>
                </c:pt>
                <c:pt idx="163">
                  <c:v>1224</c:v>
                </c:pt>
                <c:pt idx="164">
                  <c:v>1054</c:v>
                </c:pt>
                <c:pt idx="165">
                  <c:v>598</c:v>
                </c:pt>
                <c:pt idx="166">
                  <c:v>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D6-49D4-BBCA-40283A14DEDD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13703.864506279357</c:v>
                </c:pt>
                <c:pt idx="89">
                  <c:v>13947.740085885691</c:v>
                </c:pt>
                <c:pt idx="90">
                  <c:v>14149.224572367377</c:v>
                </c:pt>
                <c:pt idx="91">
                  <c:v>14326.576891725252</c:v>
                </c:pt>
                <c:pt idx="92">
                  <c:v>14488.179540408461</c:v>
                </c:pt>
                <c:pt idx="93">
                  <c:v>14637.899366013678</c:v>
                </c:pt>
                <c:pt idx="94">
                  <c:v>14777.570225779313</c:v>
                </c:pt>
                <c:pt idx="95">
                  <c:v>14908.125523135202</c:v>
                </c:pt>
                <c:pt idx="96">
                  <c:v>15030.10431287298</c:v>
                </c:pt>
                <c:pt idx="97">
                  <c:v>15143.871212440938</c:v>
                </c:pt>
                <c:pt idx="98">
                  <c:v>15249.708435749646</c:v>
                </c:pt>
                <c:pt idx="99">
                  <c:v>15347.852537893776</c:v>
                </c:pt>
                <c:pt idx="100">
                  <c:v>15438.5084430508</c:v>
                </c:pt>
                <c:pt idx="101">
                  <c:v>15521.854901498873</c:v>
                </c:pt>
                <c:pt idx="102">
                  <c:v>15598.047204516557</c:v>
                </c:pt>
                <c:pt idx="103">
                  <c:v>15667.219343999815</c:v>
                </c:pt>
                <c:pt idx="104">
                  <c:v>15729.486285115383</c:v>
                </c:pt>
                <c:pt idx="105">
                  <c:v>15784.946440134854</c:v>
                </c:pt>
                <c:pt idx="106">
                  <c:v>15833.684248299791</c:v>
                </c:pt>
                <c:pt idx="107">
                  <c:v>15875.772738733451</c:v>
                </c:pt>
                <c:pt idx="108">
                  <c:v>15911.275977467594</c:v>
                </c:pt>
                <c:pt idx="109">
                  <c:v>15940.25133399808</c:v>
                </c:pt>
                <c:pt idx="110">
                  <c:v>15962.751532762984</c:v>
                </c:pt>
                <c:pt idx="111">
                  <c:v>15978.826476964043</c:v>
                </c:pt>
                <c:pt idx="112">
                  <c:v>15988.524846726856</c:v>
                </c:pt>
                <c:pt idx="113">
                  <c:v>15991.895482380527</c:v>
                </c:pt>
                <c:pt idx="114">
                  <c:v>15988.988568335462</c:v>
                </c:pt>
                <c:pt idx="115">
                  <c:v>15979.856635033955</c:v>
                </c:pt>
                <c:pt idx="116">
                  <c:v>15964.555396758153</c:v>
                </c:pt>
                <c:pt idx="117">
                  <c:v>15943.144442406874</c:v>
                </c:pt>
                <c:pt idx="118">
                  <c:v>15915.687795159907</c:v>
                </c:pt>
                <c:pt idx="119">
                  <c:v>15882.254355530424</c:v>
                </c:pt>
                <c:pt idx="120">
                  <c:v>15842.918240841871</c:v>
                </c:pt>
                <c:pt idx="121">
                  <c:v>15797.759032757598</c:v>
                </c:pt>
                <c:pt idx="122">
                  <c:v>15746.861943193822</c:v>
                </c:pt>
                <c:pt idx="123">
                  <c:v>15690.317907782257</c:v>
                </c:pt>
                <c:pt idx="124">
                  <c:v>15628.22361502286</c:v>
                </c:pt>
                <c:pt idx="125">
                  <c:v>15560.681478374674</c:v>
                </c:pt>
                <c:pt idx="126">
                  <c:v>15487.799557761642</c:v>
                </c:pt>
                <c:pt idx="127">
                  <c:v>15409.691436308502</c:v>
                </c:pt>
                <c:pt idx="128">
                  <c:v>15326.476057554019</c:v>
                </c:pt>
                <c:pt idx="129">
                  <c:v>15238.277527902354</c:v>
                </c:pt>
                <c:pt idx="130">
                  <c:v>15145.22488865537</c:v>
                </c:pt>
                <c:pt idx="131">
                  <c:v>15047.451861607735</c:v>
                </c:pt>
                <c:pt idx="132">
                  <c:v>14945.096571873641</c:v>
                </c:pt>
                <c:pt idx="133">
                  <c:v>14838.301251339421</c:v>
                </c:pt>
                <c:pt idx="134">
                  <c:v>14727.211925893771</c:v>
                </c:pt>
                <c:pt idx="135">
                  <c:v>14611.978089370503</c:v>
                </c:pt>
                <c:pt idx="136">
                  <c:v>14492.752366941924</c:v>
                </c:pt>
                <c:pt idx="137">
                  <c:v>14369.690170521166</c:v>
                </c:pt>
                <c:pt idx="138">
                  <c:v>14242.949348564311</c:v>
                </c:pt>
                <c:pt idx="139">
                  <c:v>14112.689832506207</c:v>
                </c:pt>
                <c:pt idx="140">
                  <c:v>13979.073281914618</c:v>
                </c:pt>
                <c:pt idx="141">
                  <c:v>13842.262730304588</c:v>
                </c:pt>
                <c:pt idx="142">
                  <c:v>13702.422233416957</c:v>
                </c:pt>
                <c:pt idx="143">
                  <c:v>13559.716521630915</c:v>
                </c:pt>
                <c:pt idx="144">
                  <c:v>13414.310658050177</c:v>
                </c:pt>
                <c:pt idx="145">
                  <c:v>13266.369703674438</c:v>
                </c:pt>
                <c:pt idx="146">
                  <c:v>13116.058390943021</c:v>
                </c:pt>
                <c:pt idx="147">
                  <c:v>12963.540806815072</c:v>
                </c:pt>
                <c:pt idx="148">
                  <c:v>12808.980086430933</c:v>
                </c:pt>
                <c:pt idx="149">
                  <c:v>12652.53811828232</c:v>
                </c:pt>
                <c:pt idx="150">
                  <c:v>12494.375261704727</c:v>
                </c:pt>
                <c:pt idx="151" formatCode="#,##0">
                  <c:v>12334.650077394488</c:v>
                </c:pt>
                <c:pt idx="152" formatCode="#,##0">
                  <c:v>12173.519071545517</c:v>
                </c:pt>
                <c:pt idx="153" formatCode="#,##0">
                  <c:v>12011.136454096581</c:v>
                </c:pt>
                <c:pt idx="154" formatCode="#,##0">
                  <c:v>11847.653911480365</c:v>
                </c:pt>
                <c:pt idx="155" formatCode="#,##0">
                  <c:v>11683.220394169555</c:v>
                </c:pt>
                <c:pt idx="156" formatCode="#,##0">
                  <c:v>11517.981919224159</c:v>
                </c:pt>
                <c:pt idx="157" formatCode="#,##0">
                  <c:v>11352.08138795762</c:v>
                </c:pt>
                <c:pt idx="158" formatCode="#,##0">
                  <c:v>11185.658418757575</c:v>
                </c:pt>
                <c:pt idx="159" formatCode="#,##0">
                  <c:v>11018.849195020563</c:v>
                </c:pt>
                <c:pt idx="160" formatCode="#,##0">
                  <c:v>10851.78632808833</c:v>
                </c:pt>
                <c:pt idx="161" formatCode="#,##0">
                  <c:v>10684.598735007381</c:v>
                </c:pt>
                <c:pt idx="162" formatCode="#,##0">
                  <c:v>10517.41153087225</c:v>
                </c:pt>
                <c:pt idx="163" formatCode="#,##0">
                  <c:v>10350.34593545749</c:v>
                </c:pt>
                <c:pt idx="164" formatCode="#,##0">
                  <c:v>10183.519193792981</c:v>
                </c:pt>
                <c:pt idx="165" formatCode="#,##0">
                  <c:v>10017.044510292133</c:v>
                </c:pt>
                <c:pt idx="166" formatCode="#,##0">
                  <c:v>9851.0309960025079</c:v>
                </c:pt>
                <c:pt idx="167" formatCode="#,##0">
                  <c:v>9685.5836285136211</c:v>
                </c:pt>
                <c:pt idx="168" formatCode="#,##0">
                  <c:v>9520.8032240265748</c:v>
                </c:pt>
                <c:pt idx="169" formatCode="#,##0">
                  <c:v>9356.7864210649568</c:v>
                </c:pt>
                <c:pt idx="170" formatCode="#,##0">
                  <c:v>9193.6256752857098</c:v>
                </c:pt>
                <c:pt idx="171" formatCode="#,##0">
                  <c:v>9031.4092648322239</c:v>
                </c:pt>
                <c:pt idx="172" formatCode="#,##0">
                  <c:v>8870.2213056597575</c:v>
                </c:pt>
                <c:pt idx="173" formatCode="#,##0">
                  <c:v>8710.1417762547771</c:v>
                </c:pt>
                <c:pt idx="174" formatCode="#,##0">
                  <c:v>8551.2465511651244</c:v>
                </c:pt>
                <c:pt idx="175" formatCode="#,##0">
                  <c:v>8393.6074427566346</c:v>
                </c:pt>
                <c:pt idx="176" formatCode="#,##0">
                  <c:v>8237.2922506135019</c:v>
                </c:pt>
                <c:pt idx="177" formatCode="#,##0">
                  <c:v>8082.3648180044675</c:v>
                </c:pt>
                <c:pt idx="178" formatCode="#,##0">
                  <c:v>7928.885094844276</c:v>
                </c:pt>
                <c:pt idx="179" formatCode="#,##0">
                  <c:v>7776.9092065893965</c:v>
                </c:pt>
                <c:pt idx="180" formatCode="#,##0">
                  <c:v>7626.4895285190469</c:v>
                </c:pt>
                <c:pt idx="181" formatCode="#,##0">
                  <c:v>7477.674764866164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D6-49D4-BBCA-40283A14DEDD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13565.398587364976</c:v>
                </c:pt>
                <c:pt idx="89">
                  <c:v>13597.620772138698</c:v>
                </c:pt>
                <c:pt idx="90">
                  <c:v>13548.918318527833</c:v>
                </c:pt>
                <c:pt idx="91">
                  <c:v>13455.939457546039</c:v>
                </c:pt>
                <c:pt idx="92">
                  <c:v>13336.901120744071</c:v>
                </c:pt>
                <c:pt idx="93">
                  <c:v>13201.041345989797</c:v>
                </c:pt>
                <c:pt idx="94">
                  <c:v>13053.250245753177</c:v>
                </c:pt>
                <c:pt idx="95">
                  <c:v>12896.318961767711</c:v>
                </c:pt>
                <c:pt idx="96">
                  <c:v>12732.020108445684</c:v>
                </c:pt>
                <c:pt idx="97">
                  <c:v>12561.620250351514</c:v>
                </c:pt>
                <c:pt idx="98">
                  <c:v>12386.119621972726</c:v>
                </c:pt>
                <c:pt idx="99">
                  <c:v>12206.362920696471</c:v>
                </c:pt>
                <c:pt idx="100">
                  <c:v>12023.090421835983</c:v>
                </c:pt>
                <c:pt idx="101">
                  <c:v>11836.962221911288</c:v>
                </c:pt>
                <c:pt idx="102">
                  <c:v>11648.570807348526</c:v>
                </c:pt>
                <c:pt idx="103">
                  <c:v>11458.448766482525</c:v>
                </c:pt>
                <c:pt idx="104">
                  <c:v>11267.074560520114</c:v>
                </c:pt>
                <c:pt idx="105">
                  <c:v>11074.877508179043</c:v>
                </c:pt>
                <c:pt idx="106">
                  <c:v>10882.242381785769</c:v>
                </c:pt>
                <c:pt idx="107">
                  <c:v>10689.513712989812</c:v>
                </c:pt>
                <c:pt idx="108">
                  <c:v>10496.999805791134</c:v>
                </c:pt>
                <c:pt idx="109">
                  <c:v>10304.976434519584</c:v>
                </c:pt>
                <c:pt idx="110">
                  <c:v>10113.69021224228</c:v>
                </c:pt>
                <c:pt idx="111">
                  <c:v>9923.361629071529</c:v>
                </c:pt>
                <c:pt idx="112">
                  <c:v>9734.1877720736393</c:v>
                </c:pt>
                <c:pt idx="113">
                  <c:v>9546.3447468654849</c:v>
                </c:pt>
                <c:pt idx="114">
                  <c:v>9359.989825699653</c:v>
                </c:pt>
                <c:pt idx="115">
                  <c:v>9175.2633487234507</c:v>
                </c:pt>
                <c:pt idx="116">
                  <c:v>8992.2904050442994</c:v>
                </c:pt>
                <c:pt idx="117">
                  <c:v>8811.1823189776806</c:v>
                </c:pt>
                <c:pt idx="118">
                  <c:v>8632.0379649301503</c:v>
                </c:pt>
                <c:pt idx="119">
                  <c:v>8454.9449321447137</c:v>
                </c:pt>
                <c:pt idx="120">
                  <c:v>8279.9805582433582</c:v>
                </c:pt>
                <c:pt idx="121">
                  <c:v>8107.2128482826047</c:v>
                </c:pt>
                <c:pt idx="122">
                  <c:v>7936.701293970641</c:v>
                </c:pt>
                <c:pt idx="123">
                  <c:v>7768.4976058159664</c:v>
                </c:pt>
                <c:pt idx="124">
                  <c:v>7602.6463692990101</c:v>
                </c:pt>
                <c:pt idx="125">
                  <c:v>7439.1856346759896</c:v>
                </c:pt>
                <c:pt idx="126">
                  <c:v>7278.1474487267014</c:v>
                </c:pt>
                <c:pt idx="127">
                  <c:v>7119.5583356283587</c:v>
                </c:pt>
                <c:pt idx="128">
                  <c:v>6963.4397331588161</c:v>
                </c:pt>
                <c:pt idx="129">
                  <c:v>6809.8083895867212</c:v>
                </c:pt>
                <c:pt idx="130">
                  <c:v>6658.6767258768996</c:v>
                </c:pt>
                <c:pt idx="131">
                  <c:v>6510.0531672116349</c:v>
                </c:pt>
                <c:pt idx="132">
                  <c:v>6363.942447288402</c:v>
                </c:pt>
                <c:pt idx="133">
                  <c:v>6220.3458883906142</c:v>
                </c:pt>
                <c:pt idx="134">
                  <c:v>6079.2616598290442</c:v>
                </c:pt>
                <c:pt idx="135">
                  <c:v>5940.6850170089601</c:v>
                </c:pt>
                <c:pt idx="136">
                  <c:v>5804.6085230835033</c:v>
                </c:pt>
                <c:pt idx="137">
                  <c:v>5671.0222549007694</c:v>
                </c:pt>
                <c:pt idx="138">
                  <c:v>5539.9139947345457</c:v>
                </c:pt>
                <c:pt idx="139">
                  <c:v>5411.2694091014473</c:v>
                </c:pt>
                <c:pt idx="140">
                  <c:v>5285.072215806259</c:v>
                </c:pt>
                <c:pt idx="141">
                  <c:v>5161.3043402186613</c:v>
                </c:pt>
                <c:pt idx="142">
                  <c:v>5039.9460616651231</c:v>
                </c:pt>
                <c:pt idx="143">
                  <c:v>4920.9761507168096</c:v>
                </c:pt>
                <c:pt idx="144">
                  <c:v>4804.3719980655906</c:v>
                </c:pt>
                <c:pt idx="145">
                  <c:v>4690.1097356035389</c:v>
                </c:pt>
                <c:pt idx="146">
                  <c:v>4578.1643502550887</c:v>
                </c:pt>
                <c:pt idx="147">
                  <c:v>4468.5097910536624</c:v>
                </c:pt>
                <c:pt idx="148">
                  <c:v>4361.1190699049157</c:v>
                </c:pt>
                <c:pt idx="149">
                  <c:v>4255.9643564357075</c:v>
                </c:pt>
                <c:pt idx="150">
                  <c:v>4153.017067290396</c:v>
                </c:pt>
                <c:pt idx="151" formatCode="#,##0">
                  <c:v>4052.2479502035376</c:v>
                </c:pt>
                <c:pt idx="152" formatCode="#,##0">
                  <c:v>3953.6271631495847</c:v>
                </c:pt>
                <c:pt idx="153" formatCode="#,##0">
                  <c:v>3857.1243488453674</c:v>
                </c:pt>
                <c:pt idx="154" formatCode="#,##0">
                  <c:v>3762.7087048593494</c:v>
                </c:pt>
                <c:pt idx="155" formatCode="#,##0">
                  <c:v>3670.3490495624683</c:v>
                </c:pt>
                <c:pt idx="156" formatCode="#,##0">
                  <c:v>3580.0138841385356</c:v>
                </c:pt>
                <c:pt idx="157" formatCode="#,##0">
                  <c:v>3491.6714508571886</c:v>
                </c:pt>
                <c:pt idx="158" formatCode="#,##0">
                  <c:v>3405.2897877991431</c:v>
                </c:pt>
                <c:pt idx="159" formatCode="#,##0">
                  <c:v>3320.8367802116381</c:v>
                </c:pt>
                <c:pt idx="160" formatCode="#,##0">
                  <c:v>3238.2802086613838</c:v>
                </c:pt>
                <c:pt idx="161" formatCode="#,##0">
                  <c:v>3157.5877941427698</c:v>
                </c:pt>
                <c:pt idx="162" formatCode="#,##0">
                  <c:v>3078.7272402904882</c:v>
                </c:pt>
                <c:pt idx="163" formatCode="#,##0">
                  <c:v>3001.6662728378628</c:v>
                </c:pt>
                <c:pt idx="164" formatCode="#,##0">
                  <c:v>2926.3726764550584</c:v>
                </c:pt>
                <c:pt idx="165" formatCode="#,##0">
                  <c:v>2852.8143290947587</c:v>
                </c:pt>
                <c:pt idx="166" formatCode="#,##0">
                  <c:v>2780.9592339668447</c:v>
                </c:pt>
                <c:pt idx="167" formatCode="#,##0">
                  <c:v>2710.7755492580272</c:v>
                </c:pt>
                <c:pt idx="168" formatCode="#,##0">
                  <c:v>2642.2316157071173</c:v>
                </c:pt>
                <c:pt idx="169" formatCode="#,##0">
                  <c:v>2575.2959821417821</c:v>
                </c:pt>
                <c:pt idx="170" formatCode="#,##0">
                  <c:v>2509.9374290780111</c:v>
                </c:pt>
                <c:pt idx="171" formatCode="#,##0">
                  <c:v>2446.1249904791971</c:v>
                </c:pt>
                <c:pt idx="172" formatCode="#,##0">
                  <c:v>2383.8279737676639</c:v>
                </c:pt>
                <c:pt idx="173" formatCode="#,##0">
                  <c:v>2323.0159781775351</c:v>
                </c:pt>
                <c:pt idx="174" formatCode="#,##0">
                  <c:v>2263.6589115341962</c:v>
                </c:pt>
                <c:pt idx="175" formatCode="#,##0">
                  <c:v>2205.7270055419972</c:v>
                </c:pt>
                <c:pt idx="176" formatCode="#,##0">
                  <c:v>2149.190829658527</c:v>
                </c:pt>
                <c:pt idx="177" formatCode="#,##0">
                  <c:v>2094.0213036304749</c:v>
                </c:pt>
                <c:pt idx="178" formatCode="#,##0">
                  <c:v>2040.1897087630277</c:v>
                </c:pt>
                <c:pt idx="179" formatCode="#,##0">
                  <c:v>1987.667697991727</c:v>
                </c:pt>
                <c:pt idx="180" formatCode="#,##0">
                  <c:v>1936.4273048228154</c:v>
                </c:pt>
                <c:pt idx="181" formatCode="#,##0">
                  <c:v>1886.4409512053298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6414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10915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3783</c:v>
                </c:pt>
                <c:pt idx="27">
                  <c:v>10937</c:v>
                </c:pt>
                <c:pt idx="28">
                  <c:v>16476</c:v>
                </c:pt>
                <c:pt idx="29">
                  <c:v>17061</c:v>
                </c:pt>
                <c:pt idx="30">
                  <c:v>13308</c:v>
                </c:pt>
                <c:pt idx="31">
                  <c:v>3446</c:v>
                </c:pt>
                <c:pt idx="32">
                  <c:v>4984</c:v>
                </c:pt>
                <c:pt idx="33">
                  <c:v>6268</c:v>
                </c:pt>
                <c:pt idx="34">
                  <c:v>12956</c:v>
                </c:pt>
                <c:pt idx="35">
                  <c:v>17401</c:v>
                </c:pt>
                <c:pt idx="36">
                  <c:v>17771</c:v>
                </c:pt>
                <c:pt idx="37">
                  <c:v>14882</c:v>
                </c:pt>
                <c:pt idx="38">
                  <c:v>13099</c:v>
                </c:pt>
                <c:pt idx="39">
                  <c:v>8438</c:v>
                </c:pt>
                <c:pt idx="40">
                  <c:v>4313</c:v>
                </c:pt>
                <c:pt idx="41">
                  <c:v>9386</c:v>
                </c:pt>
                <c:pt idx="42">
                  <c:v>10811</c:v>
                </c:pt>
                <c:pt idx="43">
                  <c:v>10922</c:v>
                </c:pt>
                <c:pt idx="44">
                  <c:v>8088</c:v>
                </c:pt>
                <c:pt idx="45">
                  <c:v>9301</c:v>
                </c:pt>
                <c:pt idx="46">
                  <c:v>5242</c:v>
                </c:pt>
                <c:pt idx="47">
                  <c:v>2641</c:v>
                </c:pt>
                <c:pt idx="48">
                  <c:v>7668</c:v>
                </c:pt>
                <c:pt idx="49">
                  <c:v>9610</c:v>
                </c:pt>
                <c:pt idx="50">
                  <c:v>8216</c:v>
                </c:pt>
                <c:pt idx="51">
                  <c:v>7534</c:v>
                </c:pt>
                <c:pt idx="52">
                  <c:v>8468</c:v>
                </c:pt>
                <c:pt idx="53">
                  <c:v>4239</c:v>
                </c:pt>
                <c:pt idx="54">
                  <c:v>2394</c:v>
                </c:pt>
                <c:pt idx="55">
                  <c:v>6974</c:v>
                </c:pt>
                <c:pt idx="56">
                  <c:v>9196</c:v>
                </c:pt>
                <c:pt idx="57">
                  <c:v>8504</c:v>
                </c:pt>
                <c:pt idx="58">
                  <c:v>8010</c:v>
                </c:pt>
                <c:pt idx="59">
                  <c:v>8053</c:v>
                </c:pt>
                <c:pt idx="60">
                  <c:v>4055</c:v>
                </c:pt>
                <c:pt idx="61">
                  <c:v>2573</c:v>
                </c:pt>
                <c:pt idx="62">
                  <c:v>7217</c:v>
                </c:pt>
                <c:pt idx="63">
                  <c:v>9149</c:v>
                </c:pt>
                <c:pt idx="64">
                  <c:v>9667</c:v>
                </c:pt>
                <c:pt idx="65">
                  <c:v>8108</c:v>
                </c:pt>
                <c:pt idx="66">
                  <c:v>8623</c:v>
                </c:pt>
                <c:pt idx="67">
                  <c:v>4820</c:v>
                </c:pt>
                <c:pt idx="68">
                  <c:v>2451</c:v>
                </c:pt>
                <c:pt idx="69">
                  <c:v>7777</c:v>
                </c:pt>
                <c:pt idx="70">
                  <c:v>10283</c:v>
                </c:pt>
                <c:pt idx="71">
                  <c:v>9538</c:v>
                </c:pt>
                <c:pt idx="72">
                  <c:v>9018</c:v>
                </c:pt>
                <c:pt idx="73">
                  <c:v>8830</c:v>
                </c:pt>
                <c:pt idx="74">
                  <c:v>5141</c:v>
                </c:pt>
                <c:pt idx="75">
                  <c:v>2880</c:v>
                </c:pt>
                <c:pt idx="76">
                  <c:v>8905</c:v>
                </c:pt>
                <c:pt idx="77">
                  <c:v>12608</c:v>
                </c:pt>
                <c:pt idx="78">
                  <c:v>10939</c:v>
                </c:pt>
                <c:pt idx="79">
                  <c:v>11704</c:v>
                </c:pt>
                <c:pt idx="80">
                  <c:v>11288</c:v>
                </c:pt>
                <c:pt idx="81">
                  <c:v>6775</c:v>
                </c:pt>
                <c:pt idx="82">
                  <c:v>4068</c:v>
                </c:pt>
                <c:pt idx="83">
                  <c:v>11410</c:v>
                </c:pt>
                <c:pt idx="84">
                  <c:v>15840</c:v>
                </c:pt>
                <c:pt idx="85">
                  <c:v>13796</c:v>
                </c:pt>
                <c:pt idx="86">
                  <c:v>14588</c:v>
                </c:pt>
                <c:pt idx="87">
                  <c:v>14775</c:v>
                </c:pt>
                <c:pt idx="88">
                  <c:v>7824</c:v>
                </c:pt>
                <c:pt idx="89">
                  <c:v>4587</c:v>
                </c:pt>
                <c:pt idx="90">
                  <c:v>12325</c:v>
                </c:pt>
                <c:pt idx="91">
                  <c:v>16779</c:v>
                </c:pt>
                <c:pt idx="92">
                  <c:v>15238</c:v>
                </c:pt>
                <c:pt idx="93">
                  <c:v>14649</c:v>
                </c:pt>
                <c:pt idx="94">
                  <c:v>13169</c:v>
                </c:pt>
                <c:pt idx="95">
                  <c:v>9130</c:v>
                </c:pt>
                <c:pt idx="96">
                  <c:v>3983</c:v>
                </c:pt>
                <c:pt idx="97">
                  <c:v>10653</c:v>
                </c:pt>
                <c:pt idx="98">
                  <c:v>15359</c:v>
                </c:pt>
                <c:pt idx="99">
                  <c:v>14536</c:v>
                </c:pt>
                <c:pt idx="100">
                  <c:v>11245</c:v>
                </c:pt>
                <c:pt idx="101">
                  <c:v>14961</c:v>
                </c:pt>
                <c:pt idx="102">
                  <c:v>6956</c:v>
                </c:pt>
                <c:pt idx="103">
                  <c:v>3332</c:v>
                </c:pt>
                <c:pt idx="104">
                  <c:v>10630</c:v>
                </c:pt>
                <c:pt idx="105">
                  <c:v>14028</c:v>
                </c:pt>
                <c:pt idx="106">
                  <c:v>12028</c:v>
                </c:pt>
                <c:pt idx="107">
                  <c:v>10660</c:v>
                </c:pt>
                <c:pt idx="108">
                  <c:v>9710</c:v>
                </c:pt>
                <c:pt idx="109">
                  <c:v>5466</c:v>
                </c:pt>
                <c:pt idx="110">
                  <c:v>2391</c:v>
                </c:pt>
                <c:pt idx="111">
                  <c:v>8240</c:v>
                </c:pt>
                <c:pt idx="112">
                  <c:v>10968</c:v>
                </c:pt>
                <c:pt idx="113">
                  <c:v>8848</c:v>
                </c:pt>
                <c:pt idx="114">
                  <c:v>7926</c:v>
                </c:pt>
                <c:pt idx="115">
                  <c:v>7712</c:v>
                </c:pt>
                <c:pt idx="116">
                  <c:v>3969</c:v>
                </c:pt>
                <c:pt idx="117">
                  <c:v>1744</c:v>
                </c:pt>
                <c:pt idx="118">
                  <c:v>6935</c:v>
                </c:pt>
                <c:pt idx="119">
                  <c:v>8630</c:v>
                </c:pt>
                <c:pt idx="120">
                  <c:v>7262</c:v>
                </c:pt>
                <c:pt idx="121">
                  <c:v>6245</c:v>
                </c:pt>
                <c:pt idx="122">
                  <c:v>3837</c:v>
                </c:pt>
                <c:pt idx="123">
                  <c:v>2160</c:v>
                </c:pt>
                <c:pt idx="124">
                  <c:v>1925</c:v>
                </c:pt>
                <c:pt idx="125">
                  <c:v>1419</c:v>
                </c:pt>
                <c:pt idx="126">
                  <c:v>5582</c:v>
                </c:pt>
                <c:pt idx="127">
                  <c:v>7052</c:v>
                </c:pt>
                <c:pt idx="128">
                  <c:v>5282</c:v>
                </c:pt>
                <c:pt idx="129">
                  <c:v>4818</c:v>
                </c:pt>
                <c:pt idx="130">
                  <c:v>2204</c:v>
                </c:pt>
                <c:pt idx="131">
                  <c:v>985</c:v>
                </c:pt>
                <c:pt idx="132">
                  <c:v>3868</c:v>
                </c:pt>
                <c:pt idx="133">
                  <c:v>5056</c:v>
                </c:pt>
                <c:pt idx="134">
                  <c:v>3715</c:v>
                </c:pt>
                <c:pt idx="135">
                  <c:v>3263</c:v>
                </c:pt>
                <c:pt idx="136">
                  <c:v>3215</c:v>
                </c:pt>
                <c:pt idx="137">
                  <c:v>1541</c:v>
                </c:pt>
                <c:pt idx="138">
                  <c:v>833</c:v>
                </c:pt>
                <c:pt idx="139">
                  <c:v>3341</c:v>
                </c:pt>
                <c:pt idx="140">
                  <c:v>3815</c:v>
                </c:pt>
                <c:pt idx="141">
                  <c:v>2951</c:v>
                </c:pt>
                <c:pt idx="142">
                  <c:v>2628</c:v>
                </c:pt>
                <c:pt idx="143">
                  <c:v>2601</c:v>
                </c:pt>
                <c:pt idx="144">
                  <c:v>1307</c:v>
                </c:pt>
                <c:pt idx="145">
                  <c:v>825</c:v>
                </c:pt>
                <c:pt idx="146">
                  <c:v>2579</c:v>
                </c:pt>
                <c:pt idx="147">
                  <c:v>3238</c:v>
                </c:pt>
                <c:pt idx="148">
                  <c:v>2487</c:v>
                </c:pt>
                <c:pt idx="149">
                  <c:v>2228</c:v>
                </c:pt>
                <c:pt idx="150">
                  <c:v>2167</c:v>
                </c:pt>
                <c:pt idx="151">
                  <c:v>1171</c:v>
                </c:pt>
                <c:pt idx="152">
                  <c:v>508</c:v>
                </c:pt>
                <c:pt idx="153">
                  <c:v>2217</c:v>
                </c:pt>
                <c:pt idx="154">
                  <c:v>2416</c:v>
                </c:pt>
                <c:pt idx="155">
                  <c:v>1872</c:v>
                </c:pt>
                <c:pt idx="156">
                  <c:v>1572</c:v>
                </c:pt>
                <c:pt idx="157">
                  <c:v>1638</c:v>
                </c:pt>
                <c:pt idx="158">
                  <c:v>724</c:v>
                </c:pt>
                <c:pt idx="159">
                  <c:v>384</c:v>
                </c:pt>
                <c:pt idx="160">
                  <c:v>1545</c:v>
                </c:pt>
                <c:pt idx="161">
                  <c:v>1691</c:v>
                </c:pt>
                <c:pt idx="162">
                  <c:v>1266</c:v>
                </c:pt>
                <c:pt idx="163">
                  <c:v>1224</c:v>
                </c:pt>
                <c:pt idx="164">
                  <c:v>1054</c:v>
                </c:pt>
                <c:pt idx="165">
                  <c:v>598</c:v>
                </c:pt>
                <c:pt idx="166">
                  <c:v>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D6-49D4-BBCA-40283A14DEDD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13565.398587364976</c:v>
                </c:pt>
                <c:pt idx="89">
                  <c:v>13597.620772138698</c:v>
                </c:pt>
                <c:pt idx="90">
                  <c:v>13548.918318527833</c:v>
                </c:pt>
                <c:pt idx="91">
                  <c:v>13455.939457546039</c:v>
                </c:pt>
                <c:pt idx="92">
                  <c:v>13336.901120744071</c:v>
                </c:pt>
                <c:pt idx="93">
                  <c:v>13201.041345989797</c:v>
                </c:pt>
                <c:pt idx="94">
                  <c:v>13053.250245753177</c:v>
                </c:pt>
                <c:pt idx="95">
                  <c:v>12896.318961767711</c:v>
                </c:pt>
                <c:pt idx="96">
                  <c:v>12732.020108445684</c:v>
                </c:pt>
                <c:pt idx="97">
                  <c:v>12561.620250351514</c:v>
                </c:pt>
                <c:pt idx="98">
                  <c:v>12386.119621972726</c:v>
                </c:pt>
                <c:pt idx="99">
                  <c:v>12206.362920696471</c:v>
                </c:pt>
                <c:pt idx="100">
                  <c:v>12023.090421835983</c:v>
                </c:pt>
                <c:pt idx="101">
                  <c:v>11836.962221911288</c:v>
                </c:pt>
                <c:pt idx="102">
                  <c:v>11648.570807348526</c:v>
                </c:pt>
                <c:pt idx="103">
                  <c:v>11458.448766482525</c:v>
                </c:pt>
                <c:pt idx="104">
                  <c:v>11267.074560520114</c:v>
                </c:pt>
                <c:pt idx="105">
                  <c:v>11074.877508179043</c:v>
                </c:pt>
                <c:pt idx="106">
                  <c:v>10882.242381785769</c:v>
                </c:pt>
                <c:pt idx="107">
                  <c:v>10689.513712989812</c:v>
                </c:pt>
                <c:pt idx="108">
                  <c:v>10496.999805791134</c:v>
                </c:pt>
                <c:pt idx="109">
                  <c:v>10304.976434519584</c:v>
                </c:pt>
                <c:pt idx="110">
                  <c:v>10113.69021224228</c:v>
                </c:pt>
                <c:pt idx="111">
                  <c:v>9923.361629071529</c:v>
                </c:pt>
                <c:pt idx="112">
                  <c:v>9734.1877720736393</c:v>
                </c:pt>
                <c:pt idx="113">
                  <c:v>9546.3447468654849</c:v>
                </c:pt>
                <c:pt idx="114">
                  <c:v>9359.989825699653</c:v>
                </c:pt>
                <c:pt idx="115">
                  <c:v>9175.2633487234507</c:v>
                </c:pt>
                <c:pt idx="116">
                  <c:v>8992.2904050442994</c:v>
                </c:pt>
                <c:pt idx="117">
                  <c:v>8811.1823189776806</c:v>
                </c:pt>
                <c:pt idx="118">
                  <c:v>8632.0379649301503</c:v>
                </c:pt>
                <c:pt idx="119">
                  <c:v>8454.9449321447137</c:v>
                </c:pt>
                <c:pt idx="120">
                  <c:v>8279.9805582433582</c:v>
                </c:pt>
                <c:pt idx="121">
                  <c:v>8107.2128482826047</c:v>
                </c:pt>
                <c:pt idx="122">
                  <c:v>7936.701293970641</c:v>
                </c:pt>
                <c:pt idx="123">
                  <c:v>7768.4976058159664</c:v>
                </c:pt>
                <c:pt idx="124">
                  <c:v>7602.6463692990101</c:v>
                </c:pt>
                <c:pt idx="125">
                  <c:v>7439.1856346759896</c:v>
                </c:pt>
                <c:pt idx="126">
                  <c:v>7278.1474487267014</c:v>
                </c:pt>
                <c:pt idx="127">
                  <c:v>7119.5583356283587</c:v>
                </c:pt>
                <c:pt idx="128">
                  <c:v>6963.4397331588161</c:v>
                </c:pt>
                <c:pt idx="129">
                  <c:v>6809.8083895867212</c:v>
                </c:pt>
                <c:pt idx="130">
                  <c:v>6658.6767258768996</c:v>
                </c:pt>
                <c:pt idx="131">
                  <c:v>6510.0531672116349</c:v>
                </c:pt>
                <c:pt idx="132">
                  <c:v>6363.942447288402</c:v>
                </c:pt>
                <c:pt idx="133">
                  <c:v>6220.3458883906142</c:v>
                </c:pt>
                <c:pt idx="134">
                  <c:v>6079.2616598290442</c:v>
                </c:pt>
                <c:pt idx="135">
                  <c:v>5940.6850170089601</c:v>
                </c:pt>
                <c:pt idx="136">
                  <c:v>5804.6085230835033</c:v>
                </c:pt>
                <c:pt idx="137">
                  <c:v>5671.0222549007694</c:v>
                </c:pt>
                <c:pt idx="138">
                  <c:v>5539.9139947345457</c:v>
                </c:pt>
                <c:pt idx="139">
                  <c:v>5411.2694091014473</c:v>
                </c:pt>
                <c:pt idx="140">
                  <c:v>5285.072215806259</c:v>
                </c:pt>
                <c:pt idx="141">
                  <c:v>5161.3043402186613</c:v>
                </c:pt>
                <c:pt idx="142">
                  <c:v>5039.9460616651231</c:v>
                </c:pt>
                <c:pt idx="143">
                  <c:v>4920.9761507168096</c:v>
                </c:pt>
                <c:pt idx="144">
                  <c:v>4804.3719980655906</c:v>
                </c:pt>
                <c:pt idx="145">
                  <c:v>4690.1097356035389</c:v>
                </c:pt>
                <c:pt idx="146">
                  <c:v>4578.1643502550887</c:v>
                </c:pt>
                <c:pt idx="147">
                  <c:v>4468.5097910536624</c:v>
                </c:pt>
                <c:pt idx="148">
                  <c:v>4361.1190699049157</c:v>
                </c:pt>
                <c:pt idx="149">
                  <c:v>4255.9643564357075</c:v>
                </c:pt>
                <c:pt idx="150">
                  <c:v>4153.017067290396</c:v>
                </c:pt>
                <c:pt idx="151" formatCode="#,##0">
                  <c:v>4052.2479502035376</c:v>
                </c:pt>
                <c:pt idx="152" formatCode="#,##0">
                  <c:v>3953.6271631495847</c:v>
                </c:pt>
                <c:pt idx="153" formatCode="#,##0">
                  <c:v>3857.1243488453674</c:v>
                </c:pt>
                <c:pt idx="154" formatCode="#,##0">
                  <c:v>3762.7087048593494</c:v>
                </c:pt>
                <c:pt idx="155" formatCode="#,##0">
                  <c:v>3670.3490495624683</c:v>
                </c:pt>
                <c:pt idx="156" formatCode="#,##0">
                  <c:v>3580.0138841385356</c:v>
                </c:pt>
                <c:pt idx="157" formatCode="#,##0">
                  <c:v>3491.6714508571886</c:v>
                </c:pt>
                <c:pt idx="158" formatCode="#,##0">
                  <c:v>3405.2897877991431</c:v>
                </c:pt>
                <c:pt idx="159" formatCode="#,##0">
                  <c:v>3320.8367802116381</c:v>
                </c:pt>
                <c:pt idx="160" formatCode="#,##0">
                  <c:v>3238.2802086613838</c:v>
                </c:pt>
                <c:pt idx="161" formatCode="#,##0">
                  <c:v>3157.5877941427698</c:v>
                </c:pt>
                <c:pt idx="162" formatCode="#,##0">
                  <c:v>3078.7272402904882</c:v>
                </c:pt>
                <c:pt idx="163" formatCode="#,##0">
                  <c:v>3001.6662728378628</c:v>
                </c:pt>
                <c:pt idx="164" formatCode="#,##0">
                  <c:v>2926.3726764550584</c:v>
                </c:pt>
                <c:pt idx="165" formatCode="#,##0">
                  <c:v>2852.8143290947587</c:v>
                </c:pt>
                <c:pt idx="166" formatCode="#,##0">
                  <c:v>2780.9592339668447</c:v>
                </c:pt>
                <c:pt idx="167" formatCode="#,##0">
                  <c:v>2710.7755492580272</c:v>
                </c:pt>
                <c:pt idx="168" formatCode="#,##0">
                  <c:v>2642.2316157071173</c:v>
                </c:pt>
                <c:pt idx="169" formatCode="#,##0">
                  <c:v>2575.2959821417821</c:v>
                </c:pt>
                <c:pt idx="170" formatCode="#,##0">
                  <c:v>2509.9374290780111</c:v>
                </c:pt>
                <c:pt idx="171" formatCode="#,##0">
                  <c:v>2446.1249904791971</c:v>
                </c:pt>
                <c:pt idx="172" formatCode="#,##0">
                  <c:v>2383.8279737676639</c:v>
                </c:pt>
                <c:pt idx="173" formatCode="#,##0">
                  <c:v>2323.0159781775351</c:v>
                </c:pt>
                <c:pt idx="174" formatCode="#,##0">
                  <c:v>2263.6589115341962</c:v>
                </c:pt>
                <c:pt idx="175" formatCode="#,##0">
                  <c:v>2205.7270055419972</c:v>
                </c:pt>
                <c:pt idx="176" formatCode="#,##0">
                  <c:v>2149.190829658527</c:v>
                </c:pt>
                <c:pt idx="177" formatCode="#,##0">
                  <c:v>2094.0213036304749</c:v>
                </c:pt>
                <c:pt idx="178" formatCode="#,##0">
                  <c:v>2040.1897087630277</c:v>
                </c:pt>
                <c:pt idx="179" formatCode="#,##0">
                  <c:v>1987.667697991727</c:v>
                </c:pt>
                <c:pt idx="180" formatCode="#,##0">
                  <c:v>1936.4273048228154</c:v>
                </c:pt>
                <c:pt idx="181" formatCode="#,##0">
                  <c:v>1886.4409512053298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D6-49D4-BBCA-40283A14DEDD}"/>
            </c:ext>
          </c:extLst>
        </c:ser>
        <c:ser>
          <c:idx val="2"/>
          <c:order val="3"/>
          <c:tx>
            <c:v>V3</c:v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Sheet1!$G$93:$G$274</c:f>
              <c:numCache>
                <c:formatCode>General</c:formatCode>
                <c:ptCount val="182"/>
                <c:pt idx="88" formatCode="#,##0">
                  <c:v>12384.255429978144</c:v>
                </c:pt>
                <c:pt idx="89" formatCode="#,##0">
                  <c:v>12381.738495540094</c:v>
                </c:pt>
                <c:pt idx="90" formatCode="#,##0">
                  <c:v>12305.469843726962</c:v>
                </c:pt>
                <c:pt idx="91" formatCode="#,##0">
                  <c:v>12188.82353865699</c:v>
                </c:pt>
                <c:pt idx="92" formatCode="#,##0">
                  <c:v>12048.336460701657</c:v>
                </c:pt>
                <c:pt idx="93" formatCode="#,##0">
                  <c:v>11892.419536044787</c:v>
                </c:pt>
                <c:pt idx="94" formatCode="#,##0">
                  <c:v>11725.337532383628</c:v>
                </c:pt>
                <c:pt idx="95" formatCode="#,##0">
                  <c:v>11549.732364132808</c:v>
                </c:pt>
                <c:pt idx="96" formatCode="#,##0">
                  <c:v>11368.184119566578</c:v>
                </c:pt>
                <c:pt idx="97" formatCode="#,##0">
                  <c:v>11182.388903323426</c:v>
                </c:pt>
                <c:pt idx="98" formatCode="#,##0">
                  <c:v>10992.446750536743</c:v>
                </c:pt>
                <c:pt idx="99" formatCode="#,##0">
                  <c:v>10798.254563455468</c:v>
                </c:pt>
                <c:pt idx="100" formatCode="#,##0">
                  <c:v>10599.929503923397</c:v>
                </c:pt>
                <c:pt idx="101" formatCode="#,##0">
                  <c:v>10397.78209807549</c:v>
                </c:pt>
                <c:pt idx="102" formatCode="#,##0">
                  <c:v>10192.570969851162</c:v>
                </c:pt>
                <c:pt idx="103" formatCode="#,##0">
                  <c:v>9985.9146241609851</c:v>
                </c:pt>
                <c:pt idx="104" formatCode="#,##0">
                  <c:v>9778.9121406780287</c:v>
                </c:pt>
                <c:pt idx="105" formatCode="#,##0">
                  <c:v>9571.3725769656448</c:v>
                </c:pt>
                <c:pt idx="106" formatCode="#,##0">
                  <c:v>9363.0780046187883</c:v>
                </c:pt>
                <c:pt idx="107" formatCode="#,##0">
                  <c:v>9153.9058971181184</c:v>
                </c:pt>
                <c:pt idx="108" formatCode="#,##0">
                  <c:v>8943.8612066982005</c:v>
                </c:pt>
                <c:pt idx="109" formatCode="#,##0">
                  <c:v>8733.4826071830303</c:v>
                </c:pt>
                <c:pt idx="110" formatCode="#,##0">
                  <c:v>8524.2805747821403</c:v>
                </c:pt>
                <c:pt idx="111" formatCode="#,##0">
                  <c:v>8317.3851737700406</c:v>
                </c:pt>
                <c:pt idx="112" formatCode="#,##0">
                  <c:v>8112.739096901033</c:v>
                </c:pt>
                <c:pt idx="113" formatCode="#,##0">
                  <c:v>7909.927352430961</c:v>
                </c:pt>
                <c:pt idx="114" formatCode="#,##0">
                  <c:v>7708.9144896136586</c:v>
                </c:pt>
                <c:pt idx="115" formatCode="#,##0">
                  <c:v>7509.7857886288766</c:v>
                </c:pt>
                <c:pt idx="116" formatCode="#,##0">
                  <c:v>7312.8031151383575</c:v>
                </c:pt>
                <c:pt idx="117" formatCode="#,##0">
                  <c:v>7118.9528990941071</c:v>
                </c:pt>
                <c:pt idx="118" formatCode="#,##0">
                  <c:v>6929.0458682360886</c:v>
                </c:pt>
                <c:pt idx="119" formatCode="#,##0">
                  <c:v>6742.8497714274572</c:v>
                </c:pt>
                <c:pt idx="120" formatCode="#,##0">
                  <c:v>6560.1632156124761</c:v>
                </c:pt>
                <c:pt idx="121" formatCode="#,##0">
                  <c:v>6380.8665114722608</c:v>
                </c:pt>
                <c:pt idx="122" formatCode="#,##0">
                  <c:v>6204.9209476599099</c:v>
                </c:pt>
                <c:pt idx="123" formatCode="#,##0">
                  <c:v>6032.350733621276</c:v>
                </c:pt>
                <c:pt idx="124" formatCode="#,##0">
                  <c:v>5863.7071431953927</c:v>
                </c:pt>
                <c:pt idx="125" formatCode="#,##0">
                  <c:v>5699.3104253141364</c:v>
                </c:pt>
                <c:pt idx="126" formatCode="#,##0">
                  <c:v>5538.8605473874723</c:v>
                </c:pt>
                <c:pt idx="127" formatCode="#,##0">
                  <c:v>5382.0056795178034</c:v>
                </c:pt>
                <c:pt idx="128" formatCode="#,##0">
                  <c:v>5228.5828147970387</c:v>
                </c:pt>
                <c:pt idx="129" formatCode="#,##0">
                  <c:v>5078.472171521812</c:v>
                </c:pt>
                <c:pt idx="130" formatCode="#,##0">
                  <c:v>4931.2859269107666</c:v>
                </c:pt>
                <c:pt idx="131" formatCode="#,##0">
                  <c:v>4786.8400647836488</c:v>
                </c:pt>
                <c:pt idx="132" formatCode="#,##0">
                  <c:v>4645.0658134591567</c:v>
                </c:pt>
                <c:pt idx="133" formatCode="#,##0">
                  <c:v>4505.9570592995324</c:v>
                </c:pt>
                <c:pt idx="134" formatCode="#,##0">
                  <c:v>4369.5391905155029</c:v>
                </c:pt>
                <c:pt idx="135" formatCode="#,##0">
                  <c:v>4235.850782959873</c:v>
                </c:pt>
                <c:pt idx="136" formatCode="#,##0">
                  <c:v>4104.9330139377107</c:v>
                </c:pt>
                <c:pt idx="137" formatCode="#,##0">
                  <c:v>3976.8237353467121</c:v>
                </c:pt>
                <c:pt idx="138" formatCode="#,##0">
                  <c:v>3851.5543523439878</c:v>
                </c:pt>
                <c:pt idx="139" formatCode="#,##0">
                  <c:v>3729.1873464644714</c:v>
                </c:pt>
                <c:pt idx="140" formatCode="#,##0">
                  <c:v>3609.7547346826841</c:v>
                </c:pt>
                <c:pt idx="141" formatCode="#,##0">
                  <c:v>3493.2671870488753</c:v>
                </c:pt>
                <c:pt idx="142" formatCode="#,##0">
                  <c:v>3379.7201969371345</c:v>
                </c:pt>
                <c:pt idx="143" formatCode="#,##0">
                  <c:v>3269.0982845634344</c:v>
                </c:pt>
                <c:pt idx="144" formatCode="#,##0">
                  <c:v>3161.4788453360129</c:v>
                </c:pt>
                <c:pt idx="145" formatCode="#,##0">
                  <c:v>3056.8756506496816</c:v>
                </c:pt>
                <c:pt idx="146" formatCode="#,##0">
                  <c:v>2955.263682521128</c:v>
                </c:pt>
                <c:pt idx="147" formatCode="#,##0">
                  <c:v>2856.5950830364159</c:v>
                </c:pt>
                <c:pt idx="148" formatCode="#,##0">
                  <c:v>2760.8092849306327</c:v>
                </c:pt>
                <c:pt idx="149" formatCode="#,##0">
                  <c:v>2667.8393428623863</c:v>
                </c:pt>
                <c:pt idx="150" formatCode="#,##0">
                  <c:v>2577.6157983374615</c:v>
                </c:pt>
                <c:pt idx="151" formatCode="#,##0">
                  <c:v>2490.0689580300646</c:v>
                </c:pt>
                <c:pt idx="152" formatCode="#,##0">
                  <c:v>2405.1301648471999</c:v>
                </c:pt>
                <c:pt idx="153" formatCode="#,##0">
                  <c:v>2322.7324415182925</c:v>
                </c:pt>
                <c:pt idx="154" formatCode="#,##0">
                  <c:v>2242.8107538731028</c:v>
                </c:pt>
                <c:pt idx="155" formatCode="#,##0">
                  <c:v>2165.3020529749319</c:v>
                </c:pt>
                <c:pt idx="156" formatCode="#,##0">
                  <c:v>2090.1451970928133</c:v>
                </c:pt>
                <c:pt idx="157" formatCode="#,##0">
                  <c:v>2017.2808162434233</c:v>
                </c:pt>
                <c:pt idx="158" formatCode="#,##0">
                  <c:v>1946.6511570911789</c:v>
                </c:pt>
                <c:pt idx="159" formatCode="#,##0">
                  <c:v>1876.7764437657638</c:v>
                </c:pt>
                <c:pt idx="160" formatCode="#,##0">
                  <c:v>1806.9948930583569</c:v>
                </c:pt>
                <c:pt idx="161" formatCode="#,##0">
                  <c:v>1737.1294337300574</c:v>
                </c:pt>
                <c:pt idx="162" formatCode="#,##0">
                  <c:v>1667.2344082769919</c:v>
                </c:pt>
                <c:pt idx="163" formatCode="#,##0">
                  <c:v>1597.632388162375</c:v>
                </c:pt>
                <c:pt idx="164" formatCode="#,##0">
                  <c:v>1528.6142668625741</c:v>
                </c:pt>
                <c:pt idx="165" formatCode="#,##0">
                  <c:v>1460.4380239323395</c:v>
                </c:pt>
                <c:pt idx="166" formatCode="#,##0">
                  <c:v>1393.3302245246157</c:v>
                </c:pt>
                <c:pt idx="167" formatCode="#,##0">
                  <c:v>1327.4883564475529</c:v>
                </c:pt>
                <c:pt idx="168" formatCode="#,##0">
                  <c:v>1263.3138355689778</c:v>
                </c:pt>
                <c:pt idx="169" formatCode="#,##0">
                  <c:v>1201.0440251995058</c:v>
                </c:pt>
                <c:pt idx="170" formatCode="#,##0">
                  <c:v>1140.8128591460841</c:v>
                </c:pt>
                <c:pt idx="171" formatCode="#,##0">
                  <c:v>1082.6891558147577</c:v>
                </c:pt>
                <c:pt idx="172" formatCode="#,##0">
                  <c:v>1026.7007613243163</c:v>
                </c:pt>
                <c:pt idx="173" formatCode="#,##0">
                  <c:v>972.84968294209114</c:v>
                </c:pt>
                <c:pt idx="174" formatCode="#,##0">
                  <c:v>921.12150496045706</c:v>
                </c:pt>
                <c:pt idx="175" formatCode="#,##0">
                  <c:v>871.64745552548391</c:v>
                </c:pt>
                <c:pt idx="176" formatCode="#,##0">
                  <c:v>824.76256741152724</c:v>
                </c:pt>
                <c:pt idx="177" formatCode="#,##0">
                  <c:v>780.55320998582943</c:v>
                </c:pt>
                <c:pt idx="178" formatCode="#,##0">
                  <c:v>738.96800632447344</c:v>
                </c:pt>
                <c:pt idx="179" formatCode="#,##0">
                  <c:v>699.88390304256825</c:v>
                </c:pt>
                <c:pt idx="180" formatCode="#,##0">
                  <c:v>663.14514194385958</c:v>
                </c:pt>
                <c:pt idx="181" formatCode="#,##0">
                  <c:v>628.58580972505683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8C-45EE-A9B5-86164ED9BF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  <a:prstDash val="sysDash"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Počet hospitalizací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Sheet1!$B$7:$CU$7</c:f>
              <c:numCache>
                <c:formatCode>General</c:formatCode>
                <c:ptCount val="98"/>
                <c:pt idx="0">
                  <c:v>7197</c:v>
                </c:pt>
                <c:pt idx="1">
                  <c:v>6369</c:v>
                </c:pt>
                <c:pt idx="2">
                  <c:v>6221</c:v>
                </c:pt>
                <c:pt idx="3">
                  <c:v>6316</c:v>
                </c:pt>
                <c:pt idx="4">
                  <c:v>6384</c:v>
                </c:pt>
                <c:pt idx="5">
                  <c:v>7058</c:v>
                </c:pt>
                <c:pt idx="6">
                  <c:v>6702</c:v>
                </c:pt>
                <c:pt idx="7">
                  <c:v>6226</c:v>
                </c:pt>
                <c:pt idx="8">
                  <c:v>5911</c:v>
                </c:pt>
                <c:pt idx="9">
                  <c:v>5273</c:v>
                </c:pt>
                <c:pt idx="10">
                  <c:v>5227</c:v>
                </c:pt>
                <c:pt idx="11">
                  <c:v>5520</c:v>
                </c:pt>
                <c:pt idx="12">
                  <c:v>5213</c:v>
                </c:pt>
                <c:pt idx="13">
                  <c:v>4912</c:v>
                </c:pt>
                <c:pt idx="14">
                  <c:v>4652</c:v>
                </c:pt>
                <c:pt idx="15">
                  <c:v>4407</c:v>
                </c:pt>
                <c:pt idx="16">
                  <c:v>4011</c:v>
                </c:pt>
                <c:pt idx="17">
                  <c:v>4019</c:v>
                </c:pt>
                <c:pt idx="18">
                  <c:v>4291</c:v>
                </c:pt>
                <c:pt idx="19">
                  <c:v>4123</c:v>
                </c:pt>
                <c:pt idx="20">
                  <c:v>3962</c:v>
                </c:pt>
                <c:pt idx="21">
                  <c:v>3727</c:v>
                </c:pt>
                <c:pt idx="22">
                  <c:v>3513</c:v>
                </c:pt>
                <c:pt idx="23">
                  <c:v>3166</c:v>
                </c:pt>
                <c:pt idx="24">
                  <c:v>3164</c:v>
                </c:pt>
                <c:pt idx="25">
                  <c:v>3315</c:v>
                </c:pt>
                <c:pt idx="26">
                  <c:v>3148</c:v>
                </c:pt>
                <c:pt idx="27">
                  <c:v>3001</c:v>
                </c:pt>
                <c:pt idx="28">
                  <c:v>2836</c:v>
                </c:pt>
                <c:pt idx="29">
                  <c:v>2677</c:v>
                </c:pt>
                <c:pt idx="30">
                  <c:v>2474</c:v>
                </c:pt>
                <c:pt idx="31">
                  <c:v>2502</c:v>
                </c:pt>
                <c:pt idx="32">
                  <c:v>2693</c:v>
                </c:pt>
                <c:pt idx="33">
                  <c:v>2539</c:v>
                </c:pt>
                <c:pt idx="34">
                  <c:v>2361</c:v>
                </c:pt>
                <c:pt idx="35">
                  <c:v>2220</c:v>
                </c:pt>
                <c:pt idx="36">
                  <c:v>2122</c:v>
                </c:pt>
                <c:pt idx="37">
                  <c:v>1885</c:v>
                </c:pt>
                <c:pt idx="38">
                  <c:v>1865</c:v>
                </c:pt>
                <c:pt idx="39">
                  <c:v>1979</c:v>
                </c:pt>
                <c:pt idx="40">
                  <c:v>1829</c:v>
                </c:pt>
                <c:pt idx="41">
                  <c:v>1719</c:v>
                </c:pt>
                <c:pt idx="42">
                  <c:v>1598</c:v>
                </c:pt>
                <c:pt idx="43">
                  <c:v>1483</c:v>
                </c:pt>
                <c:pt idx="44">
                  <c:v>1337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F8-4AB8-A8EE-CBCC174D4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Sheet1!$B$2:$CU$2</c:f>
              <c:numCache>
                <c:formatCode>General</c:formatCode>
                <c:ptCount val="98"/>
                <c:pt idx="26">
                  <c:v>3204.5717560709104</c:v>
                </c:pt>
                <c:pt idx="27">
                  <c:v>3077.2196704219209</c:v>
                </c:pt>
                <c:pt idx="28">
                  <c:v>2955.5862714490099</c:v>
                </c:pt>
                <c:pt idx="29">
                  <c:v>2839.9348319144869</c:v>
                </c:pt>
                <c:pt idx="30">
                  <c:v>2732.10346607876</c:v>
                </c:pt>
                <c:pt idx="31">
                  <c:v>2633.35246177112</c:v>
                </c:pt>
                <c:pt idx="32">
                  <c:v>2540.551752215013</c:v>
                </c:pt>
                <c:pt idx="33">
                  <c:v>2449.1740378228578</c:v>
                </c:pt>
                <c:pt idx="34">
                  <c:v>2360.1849273521534</c:v>
                </c:pt>
                <c:pt idx="35">
                  <c:v>2275.2511719849117</c:v>
                </c:pt>
                <c:pt idx="36">
                  <c:v>2194.258388786292</c:v>
                </c:pt>
                <c:pt idx="37">
                  <c:v>2116.6627351154493</c:v>
                </c:pt>
                <c:pt idx="38">
                  <c:v>2042.9515595872015</c:v>
                </c:pt>
                <c:pt idx="39">
                  <c:v>1970.2953493518871</c:v>
                </c:pt>
                <c:pt idx="40">
                  <c:v>1897.0634869541934</c:v>
                </c:pt>
                <c:pt idx="41">
                  <c:v>1824.9247351924553</c:v>
                </c:pt>
                <c:pt idx="42">
                  <c:v>1754.7907487117839</c:v>
                </c:pt>
                <c:pt idx="43">
                  <c:v>1686.7083421517348</c:v>
                </c:pt>
                <c:pt idx="44">
                  <c:v>1620.6067054011924</c:v>
                </c:pt>
                <c:pt idx="45">
                  <c:v>1556.6621162826546</c:v>
                </c:pt>
                <c:pt idx="46">
                  <c:v>1494.0355870645158</c:v>
                </c:pt>
                <c:pt idx="47">
                  <c:v>1432.9246088612665</c:v>
                </c:pt>
                <c:pt idx="48">
                  <c:v>1373.8119577159287</c:v>
                </c:pt>
                <c:pt idx="49">
                  <c:v>1316.4471877094436</c:v>
                </c:pt>
                <c:pt idx="50">
                  <c:v>1260.9891522588109</c:v>
                </c:pt>
                <c:pt idx="51">
                  <c:v>1207.6336791951915</c:v>
                </c:pt>
                <c:pt idx="52">
                  <c:v>1156.3238758190832</c:v>
                </c:pt>
                <c:pt idx="53">
                  <c:v>1106.897264268491</c:v>
                </c:pt>
                <c:pt idx="54">
                  <c:v>1059.4860803266899</c:v>
                </c:pt>
                <c:pt idx="55">
                  <c:v>1013.9991227779407</c:v>
                </c:pt>
                <c:pt idx="56">
                  <c:v>970.44271130353286</c:v>
                </c:pt>
                <c:pt idx="57">
                  <c:v>928.65860034034324</c:v>
                </c:pt>
                <c:pt idx="58">
                  <c:v>888.69556964238325</c:v>
                </c:pt>
                <c:pt idx="59">
                  <c:v>850.74224116889354</c:v>
                </c:pt>
                <c:pt idx="60">
                  <c:v>814.52164048195823</c:v>
                </c:pt>
                <c:pt idx="61">
                  <c:v>779.76409245229718</c:v>
                </c:pt>
                <c:pt idx="62">
                  <c:v>746.72517186793277</c:v>
                </c:pt>
                <c:pt idx="63">
                  <c:v>715.21053311977357</c:v>
                </c:pt>
                <c:pt idx="64">
                  <c:v>685.17667078848353</c:v>
                </c:pt>
                <c:pt idx="65">
                  <c:v>656.62836264349608</c:v>
                </c:pt>
                <c:pt idx="66">
                  <c:v>629.4335894849778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F8-4AB8-A8EE-CBCC174D4D3C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Sheet1!$B$3:$CU$3</c:f>
              <c:numCache>
                <c:formatCode>General</c:formatCode>
                <c:ptCount val="98"/>
                <c:pt idx="26">
                  <c:v>3209.6219140195108</c:v>
                </c:pt>
                <c:pt idx="27">
                  <c:v>3091.0085414869964</c:v>
                </c:pt>
                <c:pt idx="28">
                  <c:v>2980.3540818820456</c:v>
                </c:pt>
                <c:pt idx="29">
                  <c:v>2876.961611497285</c:v>
                </c:pt>
                <c:pt idx="30">
                  <c:v>2783.0502642964243</c:v>
                </c:pt>
                <c:pt idx="31">
                  <c:v>2700.194568717438</c:v>
                </c:pt>
                <c:pt idx="32">
                  <c:v>2625.4197349263577</c:v>
                </c:pt>
                <c:pt idx="33">
                  <c:v>2554.201613979154</c:v>
                </c:pt>
                <c:pt idx="34">
                  <c:v>2486.5611454413179</c:v>
                </c:pt>
                <c:pt idx="35">
                  <c:v>2423.635294254158</c:v>
                </c:pt>
                <c:pt idx="36">
                  <c:v>2365.0519789864557</c:v>
                </c:pt>
                <c:pt idx="37">
                  <c:v>2310.3286390309413</c:v>
                </c:pt>
                <c:pt idx="38">
                  <c:v>2259.806093292555</c:v>
                </c:pt>
                <c:pt idx="39">
                  <c:v>2210.378852520163</c:v>
                </c:pt>
                <c:pt idx="40">
                  <c:v>2159.9943519202479</c:v>
                </c:pt>
                <c:pt idx="41">
                  <c:v>2109.9356679179787</c:v>
                </c:pt>
                <c:pt idx="42">
                  <c:v>2061.0538128697203</c:v>
                </c:pt>
                <c:pt idx="43">
                  <c:v>2013.3633653622264</c:v>
                </c:pt>
                <c:pt idx="44">
                  <c:v>1966.7121158292848</c:v>
                </c:pt>
                <c:pt idx="45">
                  <c:v>1921.1651402162188</c:v>
                </c:pt>
                <c:pt idx="46">
                  <c:v>1875.8471115395973</c:v>
                </c:pt>
                <c:pt idx="47">
                  <c:v>1830.8607353075622</c:v>
                </c:pt>
                <c:pt idx="48">
                  <c:v>1786.5672728670565</c:v>
                </c:pt>
                <c:pt idx="49">
                  <c:v>1742.8303399110137</c:v>
                </c:pt>
                <c:pt idx="50">
                  <c:v>1699.7785478348289</c:v>
                </c:pt>
                <c:pt idx="51">
                  <c:v>1657.6556533002299</c:v>
                </c:pt>
                <c:pt idx="52">
                  <c:v>1616.4169974469728</c:v>
                </c:pt>
                <c:pt idx="53">
                  <c:v>1575.915798128605</c:v>
                </c:pt>
                <c:pt idx="54">
                  <c:v>1536.3076941536942</c:v>
                </c:pt>
                <c:pt idx="55">
                  <c:v>1497.5676615609304</c:v>
                </c:pt>
                <c:pt idx="56">
                  <c:v>1459.744861688373</c:v>
                </c:pt>
                <c:pt idx="57">
                  <c:v>1422.7463503281542</c:v>
                </c:pt>
                <c:pt idx="58">
                  <c:v>1386.6489185797407</c:v>
                </c:pt>
                <c:pt idx="59">
                  <c:v>1351.7030146734514</c:v>
                </c:pt>
                <c:pt idx="60">
                  <c:v>1317.6626693873991</c:v>
                </c:pt>
                <c:pt idx="61">
                  <c:v>1284.3528369796909</c:v>
                </c:pt>
                <c:pt idx="62">
                  <c:v>1252.0197462564288</c:v>
                </c:pt>
                <c:pt idx="63">
                  <c:v>1220.554297300476</c:v>
                </c:pt>
                <c:pt idx="64">
                  <c:v>1189.9375680249441</c:v>
                </c:pt>
                <c:pt idx="65">
                  <c:v>1160.2231175764221</c:v>
                </c:pt>
                <c:pt idx="66">
                  <c:v>1131.2908600214096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8F8-4AB8-A8EE-CBCC174D4D3C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Sheet1!$B$4:$CU$4</c:f>
              <c:numCache>
                <c:formatCode>General</c:formatCode>
                <c:ptCount val="98"/>
                <c:pt idx="26">
                  <c:v>3214.6338131957727</c:v>
                </c:pt>
                <c:pt idx="27">
                  <c:v>3104.7520786012524</c:v>
                </c:pt>
                <c:pt idx="28">
                  <c:v>3005.0747498697197</c:v>
                </c:pt>
                <c:pt idx="29">
                  <c:v>2913.9401352291175</c:v>
                </c:pt>
                <c:pt idx="30">
                  <c:v>2834.1775003189969</c:v>
                </c:pt>
                <c:pt idx="31">
                  <c:v>2767.8711607479554</c:v>
                </c:pt>
                <c:pt idx="32">
                  <c:v>2712.3553903458114</c:v>
                </c:pt>
                <c:pt idx="33">
                  <c:v>2663.1450237682957</c:v>
                </c:pt>
                <c:pt idx="34">
                  <c:v>2619.2169341146027</c:v>
                </c:pt>
                <c:pt idx="35">
                  <c:v>2581.1281385232473</c:v>
                </c:pt>
                <c:pt idx="36">
                  <c:v>2548.472863850302</c:v>
                </c:pt>
                <c:pt idx="37">
                  <c:v>2521.020149201373</c:v>
                </c:pt>
                <c:pt idx="38">
                  <c:v>2498.9119198215394</c:v>
                </c:pt>
                <c:pt idx="39">
                  <c:v>2478.7040070055532</c:v>
                </c:pt>
                <c:pt idx="40">
                  <c:v>2458.0042982679274</c:v>
                </c:pt>
                <c:pt idx="41">
                  <c:v>2437.6617274036662</c:v>
                </c:pt>
                <c:pt idx="42">
                  <c:v>2418.3563774076738</c:v>
                </c:pt>
                <c:pt idx="43">
                  <c:v>2400.1756590679183</c:v>
                </c:pt>
                <c:pt idx="44">
                  <c:v>2382.9820861626063</c:v>
                </c:pt>
                <c:pt idx="45">
                  <c:v>2366.6273779137337</c:v>
                </c:pt>
                <c:pt idx="46">
                  <c:v>2349.9490839422606</c:v>
                </c:pt>
                <c:pt idx="47">
                  <c:v>2332.9451007056923</c:v>
                </c:pt>
                <c:pt idx="48">
                  <c:v>2316.0028950792648</c:v>
                </c:pt>
                <c:pt idx="49">
                  <c:v>2298.9003343999448</c:v>
                </c:pt>
                <c:pt idx="50">
                  <c:v>2281.8183226421729</c:v>
                </c:pt>
                <c:pt idx="51">
                  <c:v>2264.9054385746849</c:v>
                </c:pt>
                <c:pt idx="52">
                  <c:v>2248.0974333529884</c:v>
                </c:pt>
                <c:pt idx="53">
                  <c:v>2231.1865007900933</c:v>
                </c:pt>
                <c:pt idx="54">
                  <c:v>2214.3112420866032</c:v>
                </c:pt>
                <c:pt idx="55">
                  <c:v>2197.5517515094912</c:v>
                </c:pt>
                <c:pt idx="56">
                  <c:v>2180.9052104322154</c:v>
                </c:pt>
                <c:pt idx="57">
                  <c:v>2164.2673000043969</c:v>
                </c:pt>
                <c:pt idx="58">
                  <c:v>2147.7793628361055</c:v>
                </c:pt>
                <c:pt idx="59">
                  <c:v>2131.5843795711021</c:v>
                </c:pt>
                <c:pt idx="60">
                  <c:v>2115.536709809784</c:v>
                </c:pt>
                <c:pt idx="61">
                  <c:v>2099.4441694610086</c:v>
                </c:pt>
                <c:pt idx="62">
                  <c:v>2083.5851455955426</c:v>
                </c:pt>
                <c:pt idx="63">
                  <c:v>2067.8526586727457</c:v>
                </c:pt>
                <c:pt idx="64">
                  <c:v>2052.2294007331852</c:v>
                </c:pt>
                <c:pt idx="65">
                  <c:v>2036.843996821548</c:v>
                </c:pt>
                <c:pt idx="66">
                  <c:v>2021.5495141019549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8F8-4AB8-A8EE-CBCC174D4D3C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Sheet1!$B$5:$CU$5</c:f>
              <c:numCache>
                <c:formatCode>General</c:formatCode>
                <c:ptCount val="98"/>
                <c:pt idx="26">
                  <c:v>3222.1707913463342</c:v>
                </c:pt>
                <c:pt idx="27">
                  <c:v>3125.4283100203825</c:v>
                </c:pt>
                <c:pt idx="28">
                  <c:v>3042.2437864108988</c:v>
                </c:pt>
                <c:pt idx="29">
                  <c:v>2969.5018581731201</c:v>
                </c:pt>
                <c:pt idx="30">
                  <c:v>2911.4812322676216</c:v>
                </c:pt>
                <c:pt idx="31">
                  <c:v>2871.339539474433</c:v>
                </c:pt>
                <c:pt idx="32">
                  <c:v>2847.0529841615871</c:v>
                </c:pt>
                <c:pt idx="33">
                  <c:v>2834.3556205041832</c:v>
                </c:pt>
                <c:pt idx="34">
                  <c:v>2830.4913742047092</c:v>
                </c:pt>
                <c:pt idx="35">
                  <c:v>2835.3010943498148</c:v>
                </c:pt>
                <c:pt idx="36">
                  <c:v>2848.5369957072317</c:v>
                </c:pt>
                <c:pt idx="37">
                  <c:v>2870.7619704671606</c:v>
                </c:pt>
                <c:pt idx="38">
                  <c:v>2902.0864150429261</c:v>
                </c:pt>
                <c:pt idx="39">
                  <c:v>2938.524473629835</c:v>
                </c:pt>
                <c:pt idx="40">
                  <c:v>2976.9625425199083</c:v>
                </c:pt>
                <c:pt idx="41">
                  <c:v>3017.7287040895981</c:v>
                </c:pt>
                <c:pt idx="42">
                  <c:v>3061.6042920729687</c:v>
                </c:pt>
                <c:pt idx="43">
                  <c:v>3108.9283917721891</c:v>
                </c:pt>
                <c:pt idx="44">
                  <c:v>3159.5629833051698</c:v>
                </c:pt>
                <c:pt idx="45">
                  <c:v>3212.9497331765406</c:v>
                </c:pt>
                <c:pt idx="46">
                  <c:v>3267.595491349075</c:v>
                </c:pt>
                <c:pt idx="47">
                  <c:v>3323.2689697751598</c:v>
                </c:pt>
                <c:pt idx="48">
                  <c:v>3380.4124917273193</c:v>
                </c:pt>
                <c:pt idx="49">
                  <c:v>3438.98718075327</c:v>
                </c:pt>
                <c:pt idx="50">
                  <c:v>3499.1108639020872</c:v>
                </c:pt>
                <c:pt idx="51">
                  <c:v>3560.7872154934976</c:v>
                </c:pt>
                <c:pt idx="52">
                  <c:v>3623.7314480485215</c:v>
                </c:pt>
                <c:pt idx="53">
                  <c:v>3687.7248521434472</c:v>
                </c:pt>
                <c:pt idx="54">
                  <c:v>3752.9974566562996</c:v>
                </c:pt>
                <c:pt idx="55">
                  <c:v>3819.6694574650669</c:v>
                </c:pt>
                <c:pt idx="56">
                  <c:v>3887.7374702383822</c:v>
                </c:pt>
                <c:pt idx="57">
                  <c:v>3957.0298273832095</c:v>
                </c:pt>
                <c:pt idx="58">
                  <c:v>4027.6014986188788</c:v>
                </c:pt>
                <c:pt idx="59">
                  <c:v>4099.7109481037551</c:v>
                </c:pt>
                <c:pt idx="60">
                  <c:v>4173.1916983224719</c:v>
                </c:pt>
                <c:pt idx="61">
                  <c:v>4247.8763792975351</c:v>
                </c:pt>
                <c:pt idx="62">
                  <c:v>4324.070392963491</c:v>
                </c:pt>
                <c:pt idx="63">
                  <c:v>4401.6512984859182</c:v>
                </c:pt>
                <c:pt idx="64">
                  <c:v>4480.6192150580655</c:v>
                </c:pt>
                <c:pt idx="65">
                  <c:v>4561.0931967921961</c:v>
                </c:pt>
                <c:pt idx="66">
                  <c:v>4642.9902950512314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8F8-4AB8-A8EE-CBCC174D4D3C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Sheet1!$B$6:$CU$6</c:f>
              <c:numCache>
                <c:formatCode>General</c:formatCode>
                <c:ptCount val="98"/>
                <c:pt idx="0">
                  <c:v>9464</c:v>
                </c:pt>
                <c:pt idx="1">
                  <c:v>9464</c:v>
                </c:pt>
                <c:pt idx="2">
                  <c:v>9464</c:v>
                </c:pt>
                <c:pt idx="3">
                  <c:v>9464</c:v>
                </c:pt>
                <c:pt idx="4">
                  <c:v>9464</c:v>
                </c:pt>
                <c:pt idx="5">
                  <c:v>9464</c:v>
                </c:pt>
                <c:pt idx="6">
                  <c:v>9464</c:v>
                </c:pt>
                <c:pt idx="7">
                  <c:v>9464</c:v>
                </c:pt>
                <c:pt idx="8">
                  <c:v>9464</c:v>
                </c:pt>
                <c:pt idx="9">
                  <c:v>9464</c:v>
                </c:pt>
                <c:pt idx="10">
                  <c:v>9464</c:v>
                </c:pt>
                <c:pt idx="11">
                  <c:v>9464</c:v>
                </c:pt>
                <c:pt idx="12">
                  <c:v>9464</c:v>
                </c:pt>
                <c:pt idx="13">
                  <c:v>9464</c:v>
                </c:pt>
                <c:pt idx="14">
                  <c:v>9464</c:v>
                </c:pt>
                <c:pt idx="15">
                  <c:v>9464</c:v>
                </c:pt>
                <c:pt idx="16">
                  <c:v>9464</c:v>
                </c:pt>
                <c:pt idx="17">
                  <c:v>9464</c:v>
                </c:pt>
                <c:pt idx="18">
                  <c:v>9464</c:v>
                </c:pt>
                <c:pt idx="19">
                  <c:v>9464</c:v>
                </c:pt>
                <c:pt idx="20">
                  <c:v>9464</c:v>
                </c:pt>
                <c:pt idx="21">
                  <c:v>9464</c:v>
                </c:pt>
                <c:pt idx="22">
                  <c:v>9464</c:v>
                </c:pt>
                <c:pt idx="23">
                  <c:v>9464</c:v>
                </c:pt>
                <c:pt idx="24">
                  <c:v>9464</c:v>
                </c:pt>
                <c:pt idx="25">
                  <c:v>9464</c:v>
                </c:pt>
                <c:pt idx="26">
                  <c:v>9464</c:v>
                </c:pt>
                <c:pt idx="27">
                  <c:v>9464</c:v>
                </c:pt>
                <c:pt idx="28">
                  <c:v>9464</c:v>
                </c:pt>
                <c:pt idx="29">
                  <c:v>9464</c:v>
                </c:pt>
                <c:pt idx="30">
                  <c:v>9464</c:v>
                </c:pt>
                <c:pt idx="31">
                  <c:v>9464</c:v>
                </c:pt>
                <c:pt idx="32">
                  <c:v>9464</c:v>
                </c:pt>
                <c:pt idx="33">
                  <c:v>9464</c:v>
                </c:pt>
                <c:pt idx="34">
                  <c:v>9464</c:v>
                </c:pt>
                <c:pt idx="35">
                  <c:v>9464</c:v>
                </c:pt>
                <c:pt idx="36">
                  <c:v>9464</c:v>
                </c:pt>
                <c:pt idx="37">
                  <c:v>9464</c:v>
                </c:pt>
                <c:pt idx="38">
                  <c:v>9464</c:v>
                </c:pt>
                <c:pt idx="39">
                  <c:v>9464</c:v>
                </c:pt>
                <c:pt idx="40">
                  <c:v>9464</c:v>
                </c:pt>
                <c:pt idx="41">
                  <c:v>9464</c:v>
                </c:pt>
                <c:pt idx="42">
                  <c:v>9464</c:v>
                </c:pt>
                <c:pt idx="43">
                  <c:v>9464</c:v>
                </c:pt>
                <c:pt idx="44">
                  <c:v>9464</c:v>
                </c:pt>
                <c:pt idx="45">
                  <c:v>9464</c:v>
                </c:pt>
                <c:pt idx="46">
                  <c:v>9464</c:v>
                </c:pt>
                <c:pt idx="47">
                  <c:v>9464</c:v>
                </c:pt>
                <c:pt idx="48">
                  <c:v>9464</c:v>
                </c:pt>
                <c:pt idx="49">
                  <c:v>9464</c:v>
                </c:pt>
                <c:pt idx="50">
                  <c:v>9464</c:v>
                </c:pt>
                <c:pt idx="51">
                  <c:v>9464</c:v>
                </c:pt>
                <c:pt idx="52">
                  <c:v>9464</c:v>
                </c:pt>
                <c:pt idx="53">
                  <c:v>9464</c:v>
                </c:pt>
                <c:pt idx="54">
                  <c:v>9464</c:v>
                </c:pt>
                <c:pt idx="55">
                  <c:v>9464</c:v>
                </c:pt>
                <c:pt idx="56">
                  <c:v>9464</c:v>
                </c:pt>
                <c:pt idx="57">
                  <c:v>9464</c:v>
                </c:pt>
                <c:pt idx="58">
                  <c:v>9464</c:v>
                </c:pt>
                <c:pt idx="59">
                  <c:v>9464</c:v>
                </c:pt>
                <c:pt idx="60">
                  <c:v>9464</c:v>
                </c:pt>
                <c:pt idx="61">
                  <c:v>9464</c:v>
                </c:pt>
                <c:pt idx="62">
                  <c:v>9464</c:v>
                </c:pt>
                <c:pt idx="63">
                  <c:v>9464</c:v>
                </c:pt>
                <c:pt idx="64">
                  <c:v>9464</c:v>
                </c:pt>
                <c:pt idx="65">
                  <c:v>9464</c:v>
                </c:pt>
                <c:pt idx="66">
                  <c:v>9464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8F8-4AB8-A8EE-CBCC174D4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Počet hospitalizací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Sheet1!$B$7:$CU$7</c:f>
              <c:numCache>
                <c:formatCode>General</c:formatCode>
                <c:ptCount val="98"/>
                <c:pt idx="0">
                  <c:v>1505</c:v>
                </c:pt>
                <c:pt idx="1">
                  <c:v>1424</c:v>
                </c:pt>
                <c:pt idx="2">
                  <c:v>1401</c:v>
                </c:pt>
                <c:pt idx="3">
                  <c:v>1379</c:v>
                </c:pt>
                <c:pt idx="4">
                  <c:v>1345</c:v>
                </c:pt>
                <c:pt idx="5">
                  <c:v>1395</c:v>
                </c:pt>
                <c:pt idx="6">
                  <c:v>1362</c:v>
                </c:pt>
                <c:pt idx="7">
                  <c:v>1315</c:v>
                </c:pt>
                <c:pt idx="8">
                  <c:v>1238</c:v>
                </c:pt>
                <c:pt idx="9">
                  <c:v>1220</c:v>
                </c:pt>
                <c:pt idx="10">
                  <c:v>1202</c:v>
                </c:pt>
                <c:pt idx="11">
                  <c:v>1188</c:v>
                </c:pt>
                <c:pt idx="12">
                  <c:v>1159</c:v>
                </c:pt>
                <c:pt idx="13">
                  <c:v>1115</c:v>
                </c:pt>
                <c:pt idx="14">
                  <c:v>1037</c:v>
                </c:pt>
                <c:pt idx="15">
                  <c:v>1015</c:v>
                </c:pt>
                <c:pt idx="16">
                  <c:v>975</c:v>
                </c:pt>
                <c:pt idx="17">
                  <c:v>977</c:v>
                </c:pt>
                <c:pt idx="18">
                  <c:v>995</c:v>
                </c:pt>
                <c:pt idx="19">
                  <c:v>943</c:v>
                </c:pt>
                <c:pt idx="20">
                  <c:v>908</c:v>
                </c:pt>
                <c:pt idx="21">
                  <c:v>834</c:v>
                </c:pt>
                <c:pt idx="22">
                  <c:v>787</c:v>
                </c:pt>
                <c:pt idx="23">
                  <c:v>751</c:v>
                </c:pt>
                <c:pt idx="24">
                  <c:v>761</c:v>
                </c:pt>
                <c:pt idx="25">
                  <c:v>739</c:v>
                </c:pt>
                <c:pt idx="26">
                  <c:v>714</c:v>
                </c:pt>
                <c:pt idx="27">
                  <c:v>686</c:v>
                </c:pt>
                <c:pt idx="28">
                  <c:v>637</c:v>
                </c:pt>
                <c:pt idx="29">
                  <c:v>578</c:v>
                </c:pt>
                <c:pt idx="30">
                  <c:v>556</c:v>
                </c:pt>
                <c:pt idx="31">
                  <c:v>563</c:v>
                </c:pt>
                <c:pt idx="32">
                  <c:v>569</c:v>
                </c:pt>
                <c:pt idx="33">
                  <c:v>549</c:v>
                </c:pt>
                <c:pt idx="34">
                  <c:v>506</c:v>
                </c:pt>
                <c:pt idx="35">
                  <c:v>466</c:v>
                </c:pt>
                <c:pt idx="36">
                  <c:v>443</c:v>
                </c:pt>
                <c:pt idx="37">
                  <c:v>414</c:v>
                </c:pt>
                <c:pt idx="38">
                  <c:v>422</c:v>
                </c:pt>
                <c:pt idx="39">
                  <c:v>427</c:v>
                </c:pt>
                <c:pt idx="40">
                  <c:v>405</c:v>
                </c:pt>
                <c:pt idx="41">
                  <c:v>379</c:v>
                </c:pt>
                <c:pt idx="42">
                  <c:v>362</c:v>
                </c:pt>
                <c:pt idx="43">
                  <c:v>326</c:v>
                </c:pt>
                <c:pt idx="44">
                  <c:v>304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5F-43E9-953D-C9CE717F2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Sheet1!$B$2:$CU$2</c:f>
              <c:numCache>
                <c:formatCode>General</c:formatCode>
                <c:ptCount val="98"/>
                <c:pt idx="26">
                  <c:v>712.43872983210565</c:v>
                </c:pt>
                <c:pt idx="27">
                  <c:v>680.85320605749507</c:v>
                </c:pt>
                <c:pt idx="28">
                  <c:v>651.5621026606583</c:v>
                </c:pt>
                <c:pt idx="29">
                  <c:v>623.55678321008065</c:v>
                </c:pt>
                <c:pt idx="30">
                  <c:v>597.39898718966253</c:v>
                </c:pt>
                <c:pt idx="31">
                  <c:v>573.64042929923028</c:v>
                </c:pt>
                <c:pt idx="32">
                  <c:v>551.24024695820356</c:v>
                </c:pt>
                <c:pt idx="33">
                  <c:v>530.37050732899945</c:v>
                </c:pt>
                <c:pt idx="34">
                  <c:v>510.45725976489297</c:v>
                </c:pt>
                <c:pt idx="35">
                  <c:v>491.60838218842571</c:v>
                </c:pt>
                <c:pt idx="36">
                  <c:v>473.41853325775912</c:v>
                </c:pt>
                <c:pt idx="37">
                  <c:v>456.26954668296116</c:v>
                </c:pt>
                <c:pt idx="38">
                  <c:v>439.8768621782873</c:v>
                </c:pt>
                <c:pt idx="39">
                  <c:v>423.76120237760796</c:v>
                </c:pt>
                <c:pt idx="40">
                  <c:v>408.4114366125541</c:v>
                </c:pt>
                <c:pt idx="41">
                  <c:v>393.25773537891848</c:v>
                </c:pt>
                <c:pt idx="42">
                  <c:v>378.40709820789067</c:v>
                </c:pt>
                <c:pt idx="43">
                  <c:v>363.73441568631836</c:v>
                </c:pt>
                <c:pt idx="44">
                  <c:v>349.42056930842341</c:v>
                </c:pt>
                <c:pt idx="45">
                  <c:v>335.42059559249395</c:v>
                </c:pt>
                <c:pt idx="46">
                  <c:v>321.79414887381375</c:v>
                </c:pt>
                <c:pt idx="47">
                  <c:v>308.53304930739375</c:v>
                </c:pt>
                <c:pt idx="48">
                  <c:v>295.51401232423285</c:v>
                </c:pt>
                <c:pt idx="49">
                  <c:v>282.89405227992489</c:v>
                </c:pt>
                <c:pt idx="50">
                  <c:v>270.45095008853383</c:v>
                </c:pt>
                <c:pt idx="51">
                  <c:v>258.38891625148716</c:v>
                </c:pt>
                <c:pt idx="52">
                  <c:v>246.73841968975324</c:v>
                </c:pt>
                <c:pt idx="53">
                  <c:v>235.53153061592064</c:v>
                </c:pt>
                <c:pt idx="54">
                  <c:v>224.60820005150549</c:v>
                </c:pt>
                <c:pt idx="55">
                  <c:v>214.09252154238152</c:v>
                </c:pt>
                <c:pt idx="56">
                  <c:v>203.96889972933829</c:v>
                </c:pt>
                <c:pt idx="57">
                  <c:v>194.2051928901956</c:v>
                </c:pt>
                <c:pt idx="58">
                  <c:v>184.77638080115489</c:v>
                </c:pt>
                <c:pt idx="59">
                  <c:v>175.70172360066476</c:v>
                </c:pt>
                <c:pt idx="60">
                  <c:v>167.07520572286853</c:v>
                </c:pt>
                <c:pt idx="61">
                  <c:v>158.82244747792544</c:v>
                </c:pt>
                <c:pt idx="62">
                  <c:v>150.89428527706372</c:v>
                </c:pt>
                <c:pt idx="63">
                  <c:v>143.36999392981031</c:v>
                </c:pt>
                <c:pt idx="64">
                  <c:v>136.07085987914178</c:v>
                </c:pt>
                <c:pt idx="65">
                  <c:v>129.12066785338448</c:v>
                </c:pt>
                <c:pt idx="66">
                  <c:v>122.51085397983296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5F-43E9-953D-C9CE717F27E6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Sheet1!$B$3:$CU$3</c:f>
              <c:numCache>
                <c:formatCode>General</c:formatCode>
                <c:ptCount val="98"/>
                <c:pt idx="26">
                  <c:v>712.98876248241982</c:v>
                </c:pt>
                <c:pt idx="27">
                  <c:v>682.41286438042255</c:v>
                </c:pt>
                <c:pt idx="28">
                  <c:v>654.49173584415189</c:v>
                </c:pt>
                <c:pt idx="29">
                  <c:v>628.13934425481079</c:v>
                </c:pt>
                <c:pt idx="30">
                  <c:v>603.96611728825189</c:v>
                </c:pt>
                <c:pt idx="31">
                  <c:v>582.55655607243784</c:v>
                </c:pt>
                <c:pt idx="32">
                  <c:v>562.91095544433108</c:v>
                </c:pt>
                <c:pt idx="33">
                  <c:v>545.21407355090992</c:v>
                </c:pt>
                <c:pt idx="34">
                  <c:v>528.79550186756444</c:v>
                </c:pt>
                <c:pt idx="35">
                  <c:v>513.69916199789293</c:v>
                </c:pt>
                <c:pt idx="36">
                  <c:v>499.47985944811921</c:v>
                </c:pt>
                <c:pt idx="37">
                  <c:v>486.49920156576968</c:v>
                </c:pt>
                <c:pt idx="38">
                  <c:v>474.4379571654149</c:v>
                </c:pt>
                <c:pt idx="39">
                  <c:v>462.76512581381337</c:v>
                </c:pt>
                <c:pt idx="40">
                  <c:v>451.90333736922213</c:v>
                </c:pt>
                <c:pt idx="41">
                  <c:v>441.22273582104395</c:v>
                </c:pt>
                <c:pt idx="42">
                  <c:v>430.79938966718987</c:v>
                </c:pt>
                <c:pt idx="43">
                  <c:v>420.47358926063424</c:v>
                </c:pt>
                <c:pt idx="44">
                  <c:v>410.39551747197368</c:v>
                </c:pt>
                <c:pt idx="45">
                  <c:v>400.49014784504021</c:v>
                </c:pt>
                <c:pt idx="46">
                  <c:v>390.79971608668461</c:v>
                </c:pt>
                <c:pt idx="47">
                  <c:v>381.29069759549327</c:v>
                </c:pt>
                <c:pt idx="48">
                  <c:v>371.81645527560374</c:v>
                </c:pt>
                <c:pt idx="49">
                  <c:v>362.5330370260034</c:v>
                </c:pt>
                <c:pt idx="50">
                  <c:v>353.2039428987971</c:v>
                </c:pt>
                <c:pt idx="51">
                  <c:v>344.03076599440504</c:v>
                </c:pt>
                <c:pt idx="52">
                  <c:v>335.04132086192249</c:v>
                </c:pt>
                <c:pt idx="53">
                  <c:v>326.26790943662024</c:v>
                </c:pt>
                <c:pt idx="54">
                  <c:v>317.55126942873432</c:v>
                </c:pt>
                <c:pt idx="55">
                  <c:v>309.02023076263083</c:v>
                </c:pt>
                <c:pt idx="56">
                  <c:v>300.66239917257843</c:v>
                </c:pt>
                <c:pt idx="57">
                  <c:v>292.45404749031923</c:v>
                </c:pt>
                <c:pt idx="58">
                  <c:v>284.3762938445999</c:v>
                </c:pt>
                <c:pt idx="59">
                  <c:v>276.45726041464633</c:v>
                </c:pt>
                <c:pt idx="60">
                  <c:v>268.7965540805148</c:v>
                </c:pt>
                <c:pt idx="61">
                  <c:v>261.33416786664185</c:v>
                </c:pt>
                <c:pt idx="62">
                  <c:v>254.02401061156294</c:v>
                </c:pt>
                <c:pt idx="63">
                  <c:v>246.958408950923</c:v>
                </c:pt>
                <c:pt idx="64">
                  <c:v>239.96527629294263</c:v>
                </c:pt>
                <c:pt idx="65">
                  <c:v>233.17745936769148</c:v>
                </c:pt>
                <c:pt idx="66">
                  <c:v>226.59195869077391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55F-43E9-953D-C9CE717F27E6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Sheet1!$B$4:$CU$4</c:f>
              <c:numCache>
                <c:formatCode>General</c:formatCode>
                <c:ptCount val="98"/>
                <c:pt idx="26">
                  <c:v>713.53462821871597</c:v>
                </c:pt>
                <c:pt idx="27">
                  <c:v>683.96714688620352</c:v>
                </c:pt>
                <c:pt idx="28">
                  <c:v>657.41515382780187</c:v>
                </c:pt>
                <c:pt idx="29">
                  <c:v>632.71496132046911</c:v>
                </c:pt>
                <c:pt idx="30">
                  <c:v>610.5506537112617</c:v>
                </c:pt>
                <c:pt idx="31">
                  <c:v>591.56350865560921</c:v>
                </c:pt>
                <c:pt idx="32">
                  <c:v>574.81714247051502</c:v>
                </c:pt>
                <c:pt idx="33">
                  <c:v>560.52062365126164</c:v>
                </c:pt>
                <c:pt idx="34">
                  <c:v>547.90395099461273</c:v>
                </c:pt>
                <c:pt idx="35">
                  <c:v>536.94701676095406</c:v>
                </c:pt>
                <c:pt idx="36">
                  <c:v>527.19340720809441</c:v>
                </c:pt>
                <c:pt idx="37">
                  <c:v>519.01145146651311</c:v>
                </c:pt>
                <c:pt idx="38">
                  <c:v>512.04997731859964</c:v>
                </c:pt>
                <c:pt idx="39">
                  <c:v>505.7270070112325</c:v>
                </c:pt>
                <c:pt idx="40">
                  <c:v>500.41296658464313</c:v>
                </c:pt>
                <c:pt idx="41">
                  <c:v>495.41688791621959</c:v>
                </c:pt>
                <c:pt idx="42">
                  <c:v>490.7757788200102</c:v>
                </c:pt>
                <c:pt idx="43">
                  <c:v>486.30841519447472</c:v>
                </c:pt>
                <c:pt idx="44">
                  <c:v>482.14592078660121</c:v>
                </c:pt>
                <c:pt idx="45">
                  <c:v>478.17470468414865</c:v>
                </c:pt>
                <c:pt idx="46">
                  <c:v>474.39443152815562</c:v>
                </c:pt>
                <c:pt idx="47">
                  <c:v>470.74300778637439</c:v>
                </c:pt>
                <c:pt idx="48">
                  <c:v>467.06244808554663</c:v>
                </c:pt>
                <c:pt idx="49">
                  <c:v>463.4843739509364</c:v>
                </c:pt>
                <c:pt idx="50">
                  <c:v>459.76431532745664</c:v>
                </c:pt>
                <c:pt idx="51">
                  <c:v>456.08338778718974</c:v>
                </c:pt>
                <c:pt idx="52">
                  <c:v>452.45977784525905</c:v>
                </c:pt>
                <c:pt idx="53">
                  <c:v>448.91342890858789</c:v>
                </c:pt>
                <c:pt idx="54">
                  <c:v>445.27749248814922</c:v>
                </c:pt>
                <c:pt idx="55">
                  <c:v>441.68460345303595</c:v>
                </c:pt>
                <c:pt idx="56">
                  <c:v>438.11175765773083</c:v>
                </c:pt>
                <c:pt idx="57">
                  <c:v>434.53111596809697</c:v>
                </c:pt>
                <c:pt idx="58">
                  <c:v>430.92969958213803</c:v>
                </c:pt>
                <c:pt idx="59">
                  <c:v>427.32253192053236</c:v>
                </c:pt>
                <c:pt idx="60">
                  <c:v>423.81754074420707</c:v>
                </c:pt>
                <c:pt idx="61">
                  <c:v>420.3521680688246</c:v>
                </c:pt>
                <c:pt idx="62">
                  <c:v>416.88367201206717</c:v>
                </c:pt>
                <c:pt idx="63">
                  <c:v>413.50470438878438</c:v>
                </c:pt>
                <c:pt idx="64">
                  <c:v>410.04390844283131</c:v>
                </c:pt>
                <c:pt idx="65">
                  <c:v>406.64172789775728</c:v>
                </c:pt>
                <c:pt idx="66">
                  <c:v>403.29375501739401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55F-43E9-953D-C9CE717F27E6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Sheet1!$B$5:$CU$5</c:f>
              <c:numCache>
                <c:formatCode>General</c:formatCode>
                <c:ptCount val="98"/>
                <c:pt idx="26">
                  <c:v>714.35551028016948</c:v>
                </c:pt>
                <c:pt idx="27">
                  <c:v>686.30542546746562</c:v>
                </c:pt>
                <c:pt idx="28">
                  <c:v>661.81084767735422</c:v>
                </c:pt>
                <c:pt idx="29">
                  <c:v>639.59076201690914</c:v>
                </c:pt>
                <c:pt idx="30">
                  <c:v>620.49756084384876</c:v>
                </c:pt>
                <c:pt idx="31">
                  <c:v>605.29705277523442</c:v>
                </c:pt>
                <c:pt idx="32">
                  <c:v>593.17836949586479</c:v>
                </c:pt>
                <c:pt idx="33">
                  <c:v>584.41767045124209</c:v>
                </c:pt>
                <c:pt idx="34">
                  <c:v>578.09142052422317</c:v>
                </c:pt>
                <c:pt idx="35">
                  <c:v>574.11055969810525</c:v>
                </c:pt>
                <c:pt idx="36">
                  <c:v>572.0360736605345</c:v>
                </c:pt>
                <c:pt idx="37">
                  <c:v>572.30479892600772</c:v>
                </c:pt>
                <c:pt idx="38">
                  <c:v>574.56324362337398</c:v>
                </c:pt>
                <c:pt idx="39">
                  <c:v>578.16898907789653</c:v>
                </c:pt>
                <c:pt idx="40">
                  <c:v>583.40778683899225</c:v>
                </c:pt>
                <c:pt idx="41">
                  <c:v>589.52242146060667</c:v>
                </c:pt>
                <c:pt idx="42">
                  <c:v>596.5400495154687</c:v>
                </c:pt>
                <c:pt idx="43">
                  <c:v>604.27542563106101</c:v>
                </c:pt>
                <c:pt idx="44">
                  <c:v>612.84244856221346</c:v>
                </c:pt>
                <c:pt idx="45">
                  <c:v>622.07259509710343</c:v>
                </c:pt>
                <c:pt idx="46">
                  <c:v>631.92087585583999</c:v>
                </c:pt>
                <c:pt idx="47">
                  <c:v>642.28204307295368</c:v>
                </c:pt>
                <c:pt idx="48">
                  <c:v>652.98900849198481</c:v>
                </c:pt>
                <c:pt idx="49">
                  <c:v>664.17476305530238</c:v>
                </c:pt>
                <c:pt idx="50">
                  <c:v>675.57419591293683</c:v>
                </c:pt>
                <c:pt idx="51">
                  <c:v>687.34326984775601</c:v>
                </c:pt>
                <c:pt idx="52">
                  <c:v>699.46986595100611</c:v>
                </c:pt>
                <c:pt idx="53">
                  <c:v>711.96553770726246</c:v>
                </c:pt>
                <c:pt idx="54">
                  <c:v>724.66444335595486</c:v>
                </c:pt>
                <c:pt idx="55">
                  <c:v>737.69438135591508</c:v>
                </c:pt>
                <c:pt idx="56">
                  <c:v>751.02528159227018</c:v>
                </c:pt>
                <c:pt idx="57">
                  <c:v>764.61935004944417</c:v>
                </c:pt>
                <c:pt idx="58">
                  <c:v>778.45323301121505</c:v>
                </c:pt>
                <c:pt idx="59">
                  <c:v>792.55051275229448</c:v>
                </c:pt>
                <c:pt idx="60">
                  <c:v>807.01342494085065</c:v>
                </c:pt>
                <c:pt idx="61">
                  <c:v>821.78071644483441</c:v>
                </c:pt>
                <c:pt idx="62">
                  <c:v>836.8116009712827</c:v>
                </c:pt>
                <c:pt idx="63">
                  <c:v>852.19736692510378</c:v>
                </c:pt>
                <c:pt idx="64">
                  <c:v>867.76851587142414</c:v>
                </c:pt>
                <c:pt idx="65">
                  <c:v>883.66419674704127</c:v>
                </c:pt>
                <c:pt idx="66">
                  <c:v>899.88712292154821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5F-43E9-953D-C9CE717F27E6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Sheet1!$B$6:$CU$6</c:f>
              <c:numCache>
                <c:formatCode>General</c:formatCode>
                <c:ptCount val="98"/>
                <c:pt idx="0">
                  <c:v>1893</c:v>
                </c:pt>
                <c:pt idx="1">
                  <c:v>1893</c:v>
                </c:pt>
                <c:pt idx="2">
                  <c:v>1893</c:v>
                </c:pt>
                <c:pt idx="3">
                  <c:v>1893</c:v>
                </c:pt>
                <c:pt idx="4">
                  <c:v>1893</c:v>
                </c:pt>
                <c:pt idx="5">
                  <c:v>1893</c:v>
                </c:pt>
                <c:pt idx="6">
                  <c:v>1893</c:v>
                </c:pt>
                <c:pt idx="7">
                  <c:v>1893</c:v>
                </c:pt>
                <c:pt idx="8">
                  <c:v>1893</c:v>
                </c:pt>
                <c:pt idx="9">
                  <c:v>1893</c:v>
                </c:pt>
                <c:pt idx="10">
                  <c:v>1893</c:v>
                </c:pt>
                <c:pt idx="11">
                  <c:v>1893</c:v>
                </c:pt>
                <c:pt idx="12">
                  <c:v>1893</c:v>
                </c:pt>
                <c:pt idx="13">
                  <c:v>1893</c:v>
                </c:pt>
                <c:pt idx="14">
                  <c:v>1893</c:v>
                </c:pt>
                <c:pt idx="15">
                  <c:v>1893</c:v>
                </c:pt>
                <c:pt idx="16">
                  <c:v>1893</c:v>
                </c:pt>
                <c:pt idx="17">
                  <c:v>1893</c:v>
                </c:pt>
                <c:pt idx="18">
                  <c:v>1893</c:v>
                </c:pt>
                <c:pt idx="19">
                  <c:v>1893</c:v>
                </c:pt>
                <c:pt idx="20">
                  <c:v>1893</c:v>
                </c:pt>
                <c:pt idx="21">
                  <c:v>1893</c:v>
                </c:pt>
                <c:pt idx="22">
                  <c:v>1893</c:v>
                </c:pt>
                <c:pt idx="23">
                  <c:v>1893</c:v>
                </c:pt>
                <c:pt idx="24">
                  <c:v>1893</c:v>
                </c:pt>
                <c:pt idx="25">
                  <c:v>1893</c:v>
                </c:pt>
                <c:pt idx="26">
                  <c:v>1893</c:v>
                </c:pt>
                <c:pt idx="27">
                  <c:v>1893</c:v>
                </c:pt>
                <c:pt idx="28">
                  <c:v>1893</c:v>
                </c:pt>
                <c:pt idx="29">
                  <c:v>1893</c:v>
                </c:pt>
                <c:pt idx="30">
                  <c:v>1893</c:v>
                </c:pt>
                <c:pt idx="31">
                  <c:v>1893</c:v>
                </c:pt>
                <c:pt idx="32">
                  <c:v>1893</c:v>
                </c:pt>
                <c:pt idx="33">
                  <c:v>1893</c:v>
                </c:pt>
                <c:pt idx="34">
                  <c:v>1893</c:v>
                </c:pt>
                <c:pt idx="35">
                  <c:v>1893</c:v>
                </c:pt>
                <c:pt idx="36">
                  <c:v>1893</c:v>
                </c:pt>
                <c:pt idx="37">
                  <c:v>1893</c:v>
                </c:pt>
                <c:pt idx="38">
                  <c:v>1893</c:v>
                </c:pt>
                <c:pt idx="39">
                  <c:v>1893</c:v>
                </c:pt>
                <c:pt idx="40">
                  <c:v>1893</c:v>
                </c:pt>
                <c:pt idx="41">
                  <c:v>1893</c:v>
                </c:pt>
                <c:pt idx="42">
                  <c:v>1893</c:v>
                </c:pt>
                <c:pt idx="43">
                  <c:v>1893</c:v>
                </c:pt>
                <c:pt idx="44">
                  <c:v>1893</c:v>
                </c:pt>
                <c:pt idx="45">
                  <c:v>1893</c:v>
                </c:pt>
                <c:pt idx="46">
                  <c:v>1893</c:v>
                </c:pt>
                <c:pt idx="47">
                  <c:v>1893</c:v>
                </c:pt>
                <c:pt idx="48">
                  <c:v>1893</c:v>
                </c:pt>
                <c:pt idx="49">
                  <c:v>1893</c:v>
                </c:pt>
                <c:pt idx="50">
                  <c:v>1893</c:v>
                </c:pt>
                <c:pt idx="51">
                  <c:v>1893</c:v>
                </c:pt>
                <c:pt idx="52">
                  <c:v>1893</c:v>
                </c:pt>
                <c:pt idx="53">
                  <c:v>1893</c:v>
                </c:pt>
                <c:pt idx="54">
                  <c:v>1893</c:v>
                </c:pt>
                <c:pt idx="55">
                  <c:v>1893</c:v>
                </c:pt>
                <c:pt idx="56">
                  <c:v>1893</c:v>
                </c:pt>
                <c:pt idx="57">
                  <c:v>1893</c:v>
                </c:pt>
                <c:pt idx="58">
                  <c:v>1893</c:v>
                </c:pt>
                <c:pt idx="59">
                  <c:v>1893</c:v>
                </c:pt>
                <c:pt idx="60">
                  <c:v>1893</c:v>
                </c:pt>
                <c:pt idx="61">
                  <c:v>1893</c:v>
                </c:pt>
                <c:pt idx="62">
                  <c:v>1893</c:v>
                </c:pt>
                <c:pt idx="63">
                  <c:v>1893</c:v>
                </c:pt>
                <c:pt idx="64">
                  <c:v>1893</c:v>
                </c:pt>
                <c:pt idx="65">
                  <c:v>1893</c:v>
                </c:pt>
                <c:pt idx="66">
                  <c:v>1893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55F-43E9-953D-C9CE717F2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  <c:max val="220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List1!$C$5:$C$59</c:f>
              <c:numCache>
                <c:formatCode>m/d/yyyy</c:formatCode>
                <c:ptCount val="55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44319</c:v>
                </c:pt>
                <c:pt idx="48">
                  <c:v>44320</c:v>
                </c:pt>
                <c:pt idx="49">
                  <c:v>44321</c:v>
                </c:pt>
                <c:pt idx="50">
                  <c:v>44322</c:v>
                </c:pt>
                <c:pt idx="51">
                  <c:v>44323</c:v>
                </c:pt>
                <c:pt idx="52">
                  <c:v>44326</c:v>
                </c:pt>
                <c:pt idx="53">
                  <c:v>44327</c:v>
                </c:pt>
                <c:pt idx="54">
                  <c:v>44328</c:v>
                </c:pt>
              </c:numCache>
            </c:numRef>
          </c:cat>
          <c:val>
            <c:numRef>
              <c:f>List1!$D$5:$D$59</c:f>
              <c:numCache>
                <c:formatCode>#,##0</c:formatCode>
                <c:ptCount val="55"/>
                <c:pt idx="0">
                  <c:v>6602</c:v>
                </c:pt>
                <c:pt idx="1">
                  <c:v>7115</c:v>
                </c:pt>
                <c:pt idx="2">
                  <c:v>7150</c:v>
                </c:pt>
                <c:pt idx="3">
                  <c:v>7071</c:v>
                </c:pt>
                <c:pt idx="4">
                  <c:v>6936</c:v>
                </c:pt>
                <c:pt idx="5">
                  <c:v>6814</c:v>
                </c:pt>
                <c:pt idx="6">
                  <c:v>6376</c:v>
                </c:pt>
                <c:pt idx="7">
                  <c:v>6239</c:v>
                </c:pt>
                <c:pt idx="8">
                  <c:v>6746</c:v>
                </c:pt>
                <c:pt idx="9">
                  <c:v>6640</c:v>
                </c:pt>
                <c:pt idx="10">
                  <c:v>6384</c:v>
                </c:pt>
                <c:pt idx="11">
                  <c:v>6242</c:v>
                </c:pt>
                <c:pt idx="12">
                  <c:v>6215</c:v>
                </c:pt>
                <c:pt idx="13">
                  <c:v>5696</c:v>
                </c:pt>
                <c:pt idx="14">
                  <c:v>5570</c:v>
                </c:pt>
                <c:pt idx="15">
                  <c:v>6118</c:v>
                </c:pt>
                <c:pt idx="16">
                  <c:v>5980</c:v>
                </c:pt>
                <c:pt idx="17">
                  <c:v>5751</c:v>
                </c:pt>
                <c:pt idx="18">
                  <c:v>5548</c:v>
                </c:pt>
                <c:pt idx="19">
                  <c:v>5084</c:v>
                </c:pt>
                <c:pt idx="20">
                  <c:v>4968</c:v>
                </c:pt>
                <c:pt idx="21">
                  <c:v>4475</c:v>
                </c:pt>
                <c:pt idx="22">
                  <c:v>4457</c:v>
                </c:pt>
                <c:pt idx="23">
                  <c:v>5460</c:v>
                </c:pt>
                <c:pt idx="24">
                  <c:v>5189</c:v>
                </c:pt>
                <c:pt idx="25">
                  <c:v>4832</c:v>
                </c:pt>
                <c:pt idx="26">
                  <c:v>4586</c:v>
                </c:pt>
                <c:pt idx="27">
                  <c:v>4030</c:v>
                </c:pt>
                <c:pt idx="28">
                  <c:v>3880</c:v>
                </c:pt>
                <c:pt idx="29">
                  <c:v>4182</c:v>
                </c:pt>
                <c:pt idx="30">
                  <c:v>3963</c:v>
                </c:pt>
                <c:pt idx="31">
                  <c:v>3757</c:v>
                </c:pt>
                <c:pt idx="32">
                  <c:v>3574</c:v>
                </c:pt>
                <c:pt idx="33">
                  <c:v>3379</c:v>
                </c:pt>
                <c:pt idx="34">
                  <c:v>3041</c:v>
                </c:pt>
                <c:pt idx="35">
                  <c:v>2951</c:v>
                </c:pt>
                <c:pt idx="36">
                  <c:v>3125</c:v>
                </c:pt>
                <c:pt idx="37">
                  <c:v>3120</c:v>
                </c:pt>
                <c:pt idx="38">
                  <c:v>2986</c:v>
                </c:pt>
                <c:pt idx="39">
                  <c:v>2841</c:v>
                </c:pt>
                <c:pt idx="40">
                  <c:v>2668</c:v>
                </c:pt>
                <c:pt idx="41">
                  <c:v>2378</c:v>
                </c:pt>
                <c:pt idx="42">
                  <c:v>2351</c:v>
                </c:pt>
                <c:pt idx="43">
                  <c:v>2463</c:v>
                </c:pt>
                <c:pt idx="44">
                  <c:v>2374</c:v>
                </c:pt>
                <c:pt idx="45">
                  <c:v>2270</c:v>
                </c:pt>
                <c:pt idx="46">
                  <c:v>2151</c:v>
                </c:pt>
                <c:pt idx="47">
                  <c:v>1847</c:v>
                </c:pt>
                <c:pt idx="48">
                  <c:v>2020</c:v>
                </c:pt>
                <c:pt idx="49">
                  <c:v>1944</c:v>
                </c:pt>
                <c:pt idx="50">
                  <c:v>1844</c:v>
                </c:pt>
                <c:pt idx="51">
                  <c:v>1717</c:v>
                </c:pt>
                <c:pt idx="52">
                  <c:v>1410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6F-4398-9658-B790F56908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List1!$E$4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List1!$C$5:$C$59</c:f>
              <c:numCache>
                <c:formatCode>m/d/yyyy</c:formatCode>
                <c:ptCount val="55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44319</c:v>
                </c:pt>
                <c:pt idx="48">
                  <c:v>44320</c:v>
                </c:pt>
                <c:pt idx="49">
                  <c:v>44321</c:v>
                </c:pt>
                <c:pt idx="50">
                  <c:v>44322</c:v>
                </c:pt>
                <c:pt idx="51">
                  <c:v>44323</c:v>
                </c:pt>
                <c:pt idx="52">
                  <c:v>44326</c:v>
                </c:pt>
                <c:pt idx="53">
                  <c:v>44327</c:v>
                </c:pt>
                <c:pt idx="54">
                  <c:v>44328</c:v>
                </c:pt>
              </c:numCache>
            </c:numRef>
          </c:cat>
          <c:val>
            <c:numRef>
              <c:f>List1!$E$5:$E$59</c:f>
              <c:numCache>
                <c:formatCode>#,##0</c:formatCode>
                <c:ptCount val="55"/>
                <c:pt idx="0">
                  <c:v>1760</c:v>
                </c:pt>
                <c:pt idx="1">
                  <c:v>1824</c:v>
                </c:pt>
                <c:pt idx="2">
                  <c:v>1856</c:v>
                </c:pt>
                <c:pt idx="3">
                  <c:v>1839</c:v>
                </c:pt>
                <c:pt idx="4">
                  <c:v>1837</c:v>
                </c:pt>
                <c:pt idx="5">
                  <c:v>1818</c:v>
                </c:pt>
                <c:pt idx="6">
                  <c:v>1792</c:v>
                </c:pt>
                <c:pt idx="7">
                  <c:v>1768</c:v>
                </c:pt>
                <c:pt idx="8">
                  <c:v>1799</c:v>
                </c:pt>
                <c:pt idx="9">
                  <c:v>1762</c:v>
                </c:pt>
                <c:pt idx="10">
                  <c:v>1739</c:v>
                </c:pt>
                <c:pt idx="11">
                  <c:v>1723</c:v>
                </c:pt>
                <c:pt idx="12">
                  <c:v>1682</c:v>
                </c:pt>
                <c:pt idx="13">
                  <c:v>1641</c:v>
                </c:pt>
                <c:pt idx="14">
                  <c:v>1618</c:v>
                </c:pt>
                <c:pt idx="15">
                  <c:v>1606</c:v>
                </c:pt>
                <c:pt idx="16">
                  <c:v>1600</c:v>
                </c:pt>
                <c:pt idx="17">
                  <c:v>1547</c:v>
                </c:pt>
                <c:pt idx="18">
                  <c:v>1504</c:v>
                </c:pt>
                <c:pt idx="19">
                  <c:v>1446</c:v>
                </c:pt>
                <c:pt idx="20">
                  <c:v>1416</c:v>
                </c:pt>
                <c:pt idx="21">
                  <c:v>1312</c:v>
                </c:pt>
                <c:pt idx="22">
                  <c:v>1365</c:v>
                </c:pt>
                <c:pt idx="23">
                  <c:v>1315</c:v>
                </c:pt>
                <c:pt idx="24">
                  <c:v>1315</c:v>
                </c:pt>
                <c:pt idx="25">
                  <c:v>1312</c:v>
                </c:pt>
                <c:pt idx="26">
                  <c:v>1275</c:v>
                </c:pt>
                <c:pt idx="27">
                  <c:v>1241</c:v>
                </c:pt>
                <c:pt idx="28">
                  <c:v>1190</c:v>
                </c:pt>
                <c:pt idx="29">
                  <c:v>1166</c:v>
                </c:pt>
                <c:pt idx="30">
                  <c:v>1166</c:v>
                </c:pt>
                <c:pt idx="31">
                  <c:v>1131</c:v>
                </c:pt>
                <c:pt idx="32">
                  <c:v>1077</c:v>
                </c:pt>
                <c:pt idx="33">
                  <c:v>1042</c:v>
                </c:pt>
                <c:pt idx="34">
                  <c:v>1011</c:v>
                </c:pt>
                <c:pt idx="35">
                  <c:v>962</c:v>
                </c:pt>
                <c:pt idx="36">
                  <c:v>983</c:v>
                </c:pt>
                <c:pt idx="37">
                  <c:v>943</c:v>
                </c:pt>
                <c:pt idx="38">
                  <c:v>923</c:v>
                </c:pt>
                <c:pt idx="39">
                  <c:v>852</c:v>
                </c:pt>
                <c:pt idx="40">
                  <c:v>798</c:v>
                </c:pt>
                <c:pt idx="41">
                  <c:v>780</c:v>
                </c:pt>
                <c:pt idx="42">
                  <c:v>747</c:v>
                </c:pt>
                <c:pt idx="43">
                  <c:v>735</c:v>
                </c:pt>
                <c:pt idx="44">
                  <c:v>728</c:v>
                </c:pt>
                <c:pt idx="45">
                  <c:v>696</c:v>
                </c:pt>
                <c:pt idx="46">
                  <c:v>631</c:v>
                </c:pt>
                <c:pt idx="47">
                  <c:v>531</c:v>
                </c:pt>
                <c:pt idx="48">
                  <c:v>544</c:v>
                </c:pt>
                <c:pt idx="49">
                  <c:v>540</c:v>
                </c:pt>
                <c:pt idx="50">
                  <c:v>504</c:v>
                </c:pt>
                <c:pt idx="51">
                  <c:v>470</c:v>
                </c:pt>
                <c:pt idx="52">
                  <c:v>409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6F-4398-9658-B790F56908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ax val="7300"/>
          <c:min val="1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3.8641338415073595E-3"/>
              <c:y val="0.3217677786177621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  <c:majorUnit val="700"/>
        <c:minorUnit val="200"/>
      </c:valAx>
      <c:valAx>
        <c:axId val="592080960"/>
        <c:scaling>
          <c:orientation val="minMax"/>
          <c:max val="2000"/>
          <c:min val="35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101638157299319"/>
              <c:y val="0.31716722465630348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  <c:majorUnit val="150"/>
        <c:minorUnit val="50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Sheet1!$G$2:$G$107</c:f>
              <c:numCache>
                <c:formatCode>General</c:formatCode>
                <c:ptCount val="106"/>
                <c:pt idx="0">
                  <c:v>6310</c:v>
                </c:pt>
                <c:pt idx="1">
                  <c:v>6342</c:v>
                </c:pt>
                <c:pt idx="2">
                  <c:v>6428</c:v>
                </c:pt>
                <c:pt idx="3">
                  <c:v>6526</c:v>
                </c:pt>
                <c:pt idx="4">
                  <c:v>6545</c:v>
                </c:pt>
                <c:pt idx="5">
                  <c:v>6147</c:v>
                </c:pt>
                <c:pt idx="6">
                  <c:v>6354</c:v>
                </c:pt>
                <c:pt idx="7">
                  <c:v>7048</c:v>
                </c:pt>
                <c:pt idx="8">
                  <c:v>7077</c:v>
                </c:pt>
                <c:pt idx="9">
                  <c:v>7170</c:v>
                </c:pt>
                <c:pt idx="10">
                  <c:v>7386</c:v>
                </c:pt>
                <c:pt idx="11">
                  <c:v>7485</c:v>
                </c:pt>
                <c:pt idx="12">
                  <c:v>7187</c:v>
                </c:pt>
                <c:pt idx="13">
                  <c:v>7451</c:v>
                </c:pt>
                <c:pt idx="14">
                  <c:v>8256</c:v>
                </c:pt>
                <c:pt idx="15">
                  <c:v>8436</c:v>
                </c:pt>
                <c:pt idx="16">
                  <c:v>8380</c:v>
                </c:pt>
                <c:pt idx="17">
                  <c:v>8383</c:v>
                </c:pt>
                <c:pt idx="18">
                  <c:v>8450</c:v>
                </c:pt>
                <c:pt idx="19">
                  <c:v>8108</c:v>
                </c:pt>
                <c:pt idx="20">
                  <c:v>8332</c:v>
                </c:pt>
                <c:pt idx="21">
                  <c:v>9005</c:v>
                </c:pt>
                <c:pt idx="22">
                  <c:v>8976</c:v>
                </c:pt>
                <c:pt idx="23">
                  <c:v>8996</c:v>
                </c:pt>
                <c:pt idx="24">
                  <c:v>8962</c:v>
                </c:pt>
                <c:pt idx="25">
                  <c:v>8928</c:v>
                </c:pt>
                <c:pt idx="26">
                  <c:v>8530</c:v>
                </c:pt>
                <c:pt idx="27">
                  <c:v>8743</c:v>
                </c:pt>
                <c:pt idx="28">
                  <c:v>9460</c:v>
                </c:pt>
                <c:pt idx="29">
                  <c:v>9328</c:v>
                </c:pt>
                <c:pt idx="30">
                  <c:v>9157</c:v>
                </c:pt>
                <c:pt idx="31">
                  <c:v>8952</c:v>
                </c:pt>
                <c:pt idx="32">
                  <c:v>8764</c:v>
                </c:pt>
                <c:pt idx="33">
                  <c:v>8202</c:v>
                </c:pt>
                <c:pt idx="34">
                  <c:v>8315</c:v>
                </c:pt>
                <c:pt idx="35">
                  <c:v>8952</c:v>
                </c:pt>
                <c:pt idx="36">
                  <c:v>8617</c:v>
                </c:pt>
                <c:pt idx="37">
                  <c:v>8302</c:v>
                </c:pt>
                <c:pt idx="38">
                  <c:v>8144</c:v>
                </c:pt>
                <c:pt idx="39">
                  <c:v>8019</c:v>
                </c:pt>
                <c:pt idx="40">
                  <c:v>7499</c:v>
                </c:pt>
                <c:pt idx="41">
                  <c:v>7550</c:v>
                </c:pt>
                <c:pt idx="42">
                  <c:v>8090</c:v>
                </c:pt>
                <c:pt idx="43">
                  <c:v>7822</c:v>
                </c:pt>
                <c:pt idx="44">
                  <c:v>7507</c:v>
                </c:pt>
                <c:pt idx="45">
                  <c:v>7197</c:v>
                </c:pt>
                <c:pt idx="46">
                  <c:v>6369</c:v>
                </c:pt>
                <c:pt idx="47">
                  <c:v>6221</c:v>
                </c:pt>
                <c:pt idx="48">
                  <c:v>6316</c:v>
                </c:pt>
                <c:pt idx="49">
                  <c:v>6384</c:v>
                </c:pt>
                <c:pt idx="50">
                  <c:v>7058</c:v>
                </c:pt>
                <c:pt idx="51">
                  <c:v>6702</c:v>
                </c:pt>
                <c:pt idx="52">
                  <c:v>6226</c:v>
                </c:pt>
                <c:pt idx="53">
                  <c:v>5911</c:v>
                </c:pt>
                <c:pt idx="54">
                  <c:v>5273</c:v>
                </c:pt>
                <c:pt idx="55">
                  <c:v>5227</c:v>
                </c:pt>
                <c:pt idx="56">
                  <c:v>5520</c:v>
                </c:pt>
                <c:pt idx="57">
                  <c:v>5213</c:v>
                </c:pt>
                <c:pt idx="58">
                  <c:v>4912</c:v>
                </c:pt>
                <c:pt idx="59">
                  <c:v>4652</c:v>
                </c:pt>
                <c:pt idx="60">
                  <c:v>4407</c:v>
                </c:pt>
                <c:pt idx="61">
                  <c:v>4011</c:v>
                </c:pt>
                <c:pt idx="62">
                  <c:v>4019</c:v>
                </c:pt>
                <c:pt idx="63">
                  <c:v>4291</c:v>
                </c:pt>
                <c:pt idx="64">
                  <c:v>4123</c:v>
                </c:pt>
                <c:pt idx="65">
                  <c:v>3962</c:v>
                </c:pt>
                <c:pt idx="66">
                  <c:v>3727</c:v>
                </c:pt>
                <c:pt idx="67">
                  <c:v>3513</c:v>
                </c:pt>
                <c:pt idx="68">
                  <c:v>3166</c:v>
                </c:pt>
                <c:pt idx="69">
                  <c:v>3164</c:v>
                </c:pt>
                <c:pt idx="70">
                  <c:v>3315</c:v>
                </c:pt>
                <c:pt idx="71">
                  <c:v>3148</c:v>
                </c:pt>
                <c:pt idx="72">
                  <c:v>3001</c:v>
                </c:pt>
                <c:pt idx="73">
                  <c:v>2836</c:v>
                </c:pt>
                <c:pt idx="74">
                  <c:v>2677</c:v>
                </c:pt>
                <c:pt idx="75">
                  <c:v>2474</c:v>
                </c:pt>
                <c:pt idx="76">
                  <c:v>2502</c:v>
                </c:pt>
                <c:pt idx="77">
                  <c:v>2693</c:v>
                </c:pt>
                <c:pt idx="78">
                  <c:v>2539</c:v>
                </c:pt>
                <c:pt idx="79">
                  <c:v>2361</c:v>
                </c:pt>
                <c:pt idx="80">
                  <c:v>2220</c:v>
                </c:pt>
                <c:pt idx="81">
                  <c:v>2122</c:v>
                </c:pt>
                <c:pt idx="82">
                  <c:v>1885</c:v>
                </c:pt>
                <c:pt idx="83">
                  <c:v>1865</c:v>
                </c:pt>
                <c:pt idx="84">
                  <c:v>1979</c:v>
                </c:pt>
                <c:pt idx="85">
                  <c:v>1829</c:v>
                </c:pt>
                <c:pt idx="86">
                  <c:v>1719</c:v>
                </c:pt>
                <c:pt idx="87">
                  <c:v>1598</c:v>
                </c:pt>
                <c:pt idx="88">
                  <c:v>1483</c:v>
                </c:pt>
                <c:pt idx="89">
                  <c:v>1337</c:v>
                </c:pt>
                <c:pt idx="90">
                  <c:v>1310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Sheet1!$C$2:$C$107</c:f>
              <c:numCache>
                <c:formatCode>General</c:formatCode>
                <c:ptCount val="106"/>
                <c:pt idx="10">
                  <c:v>7426.8491842441945</c:v>
                </c:pt>
                <c:pt idx="11">
                  <c:v>7641.2885885599235</c:v>
                </c:pt>
                <c:pt idx="12">
                  <c:v>7858.7733974309403</c:v>
                </c:pt>
                <c:pt idx="13">
                  <c:v>8080.8756470241578</c:v>
                </c:pt>
                <c:pt idx="14">
                  <c:v>8303.7918340452834</c:v>
                </c:pt>
                <c:pt idx="15">
                  <c:v>8520.4495690051208</c:v>
                </c:pt>
                <c:pt idx="16">
                  <c:v>8729.2493516752984</c:v>
                </c:pt>
                <c:pt idx="17">
                  <c:v>8923.2127582981848</c:v>
                </c:pt>
                <c:pt idx="18">
                  <c:v>9094.9550504792642</c:v>
                </c:pt>
                <c:pt idx="19">
                  <c:v>9244.2984538285218</c:v>
                </c:pt>
                <c:pt idx="20">
                  <c:v>9371.4411388932676</c:v>
                </c:pt>
                <c:pt idx="21">
                  <c:v>9472.5884748683129</c:v>
                </c:pt>
                <c:pt idx="22">
                  <c:v>9546.1786250814639</c:v>
                </c:pt>
                <c:pt idx="23">
                  <c:v>9593.6506055808859</c:v>
                </c:pt>
                <c:pt idx="24">
                  <c:v>9617.2526729955462</c:v>
                </c:pt>
                <c:pt idx="25">
                  <c:v>9619.1771934930184</c:v>
                </c:pt>
                <c:pt idx="26">
                  <c:v>9600.5731324596945</c:v>
                </c:pt>
                <c:pt idx="27">
                  <c:v>9562.0426167209662</c:v>
                </c:pt>
                <c:pt idx="28">
                  <c:v>9503.5506228442719</c:v>
                </c:pt>
                <c:pt idx="29">
                  <c:v>9426.8062612804042</c:v>
                </c:pt>
                <c:pt idx="30">
                  <c:v>9333.9796280685005</c:v>
                </c:pt>
                <c:pt idx="31">
                  <c:v>9226.8100015593973</c:v>
                </c:pt>
                <c:pt idx="32">
                  <c:v>9106.5364321818051</c:v>
                </c:pt>
                <c:pt idx="33">
                  <c:v>8974.6868556154459</c:v>
                </c:pt>
                <c:pt idx="34">
                  <c:v>8833.0057791238651</c:v>
                </c:pt>
                <c:pt idx="35">
                  <c:v>8682.4813127953385</c:v>
                </c:pt>
                <c:pt idx="36">
                  <c:v>8524.4538241035316</c:v>
                </c:pt>
                <c:pt idx="37">
                  <c:v>8360.0207496982239</c:v>
                </c:pt>
                <c:pt idx="38">
                  <c:v>8190.0100184020584</c:v>
                </c:pt>
                <c:pt idx="39">
                  <c:v>8015.5164645318864</c:v>
                </c:pt>
                <c:pt idx="40">
                  <c:v>7837.5822790957545</c:v>
                </c:pt>
                <c:pt idx="41">
                  <c:v>7656.9110186796343</c:v>
                </c:pt>
                <c:pt idx="42">
                  <c:v>7474.1573623288295</c:v>
                </c:pt>
                <c:pt idx="43">
                  <c:v>7290.0887941771989</c:v>
                </c:pt>
                <c:pt idx="44">
                  <c:v>7105.2529061667101</c:v>
                </c:pt>
                <c:pt idx="45">
                  <c:v>6920.1492689128791</c:v>
                </c:pt>
                <c:pt idx="46">
                  <c:v>6735.342094785774</c:v>
                </c:pt>
                <c:pt idx="47">
                  <c:v>6551.1772442467136</c:v>
                </c:pt>
                <c:pt idx="48">
                  <c:v>6369.6818716982752</c:v>
                </c:pt>
                <c:pt idx="49">
                  <c:v>6191.14257632717</c:v>
                </c:pt>
                <c:pt idx="50">
                  <c:v>6015.6800914217065</c:v>
                </c:pt>
                <c:pt idx="51">
                  <c:v>5843.4320802559569</c:v>
                </c:pt>
                <c:pt idx="52">
                  <c:v>5674.4870437275986</c:v>
                </c:pt>
                <c:pt idx="53">
                  <c:v>5508.8876394518329</c:v>
                </c:pt>
                <c:pt idx="54">
                  <c:v>5346.7253900737824</c:v>
                </c:pt>
                <c:pt idx="55">
                  <c:v>5188.0885085985356</c:v>
                </c:pt>
                <c:pt idx="56">
                  <c:v>5033.0442936686341</c:v>
                </c:pt>
                <c:pt idx="57">
                  <c:v>4881.6233763704449</c:v>
                </c:pt>
                <c:pt idx="58">
                  <c:v>4733.8492870612527</c:v>
                </c:pt>
                <c:pt idx="59">
                  <c:v>4589.7525521492007</c:v>
                </c:pt>
                <c:pt idx="60">
                  <c:v>4449.3294123228152</c:v>
                </c:pt>
                <c:pt idx="61">
                  <c:v>4312.5383723072573</c:v>
                </c:pt>
                <c:pt idx="62">
                  <c:v>4179.2096796089745</c:v>
                </c:pt>
                <c:pt idx="63">
                  <c:v>4049.1892020755904</c:v>
                </c:pt>
                <c:pt idx="64">
                  <c:v>3922.5826558302429</c:v>
                </c:pt>
                <c:pt idx="65">
                  <c:v>3799.420499892321</c:v>
                </c:pt>
                <c:pt idx="66">
                  <c:v>3679.6823541430986</c:v>
                </c:pt>
                <c:pt idx="67">
                  <c:v>3563.364926006409</c:v>
                </c:pt>
                <c:pt idx="68">
                  <c:v>3450.4609229791427</c:v>
                </c:pt>
                <c:pt idx="69">
                  <c:v>3340.9201847728</c:v>
                </c:pt>
                <c:pt idx="70">
                  <c:v>3234.7102726468447</c:v>
                </c:pt>
                <c:pt idx="71">
                  <c:v>3132.5180477344002</c:v>
                </c:pt>
                <c:pt idx="72">
                  <c:v>3034.8192170870798</c:v>
                </c:pt>
                <c:pt idx="73">
                  <c:v>2941.8625687581357</c:v>
                </c:pt>
                <c:pt idx="74">
                  <c:v>2853.76379202818</c:v>
                </c:pt>
                <c:pt idx="75">
                  <c:v>2770.5602045381074</c:v>
                </c:pt>
                <c:pt idx="76">
                  <c:v>2692.246918019508</c:v>
                </c:pt>
                <c:pt idx="77">
                  <c:v>2618.798193780673</c:v>
                </c:pt>
                <c:pt idx="78">
                  <c:v>2550.1883841627828</c:v>
                </c:pt>
                <c:pt idx="79">
                  <c:v>2486.3734739102861</c:v>
                </c:pt>
                <c:pt idx="80">
                  <c:v>2427.258546612135</c:v>
                </c:pt>
                <c:pt idx="81">
                  <c:v>2372.6864885357445</c:v>
                </c:pt>
                <c:pt idx="82">
                  <c:v>2322.4479529265518</c:v>
                </c:pt>
                <c:pt idx="83">
                  <c:v>2276.3013321467274</c:v>
                </c:pt>
                <c:pt idx="84">
                  <c:v>2233.9649761603914</c:v>
                </c:pt>
                <c:pt idx="85">
                  <c:v>2195.1326465706366</c:v>
                </c:pt>
                <c:pt idx="86">
                  <c:v>2159.4861666696311</c:v>
                </c:pt>
                <c:pt idx="87">
                  <c:v>2126.7073747377999</c:v>
                </c:pt>
                <c:pt idx="88">
                  <c:v>2096.4868292186015</c:v>
                </c:pt>
                <c:pt idx="89">
                  <c:v>2068.5296363381899</c:v>
                </c:pt>
                <c:pt idx="90">
                  <c:v>2042.5561249189477</c:v>
                </c:pt>
                <c:pt idx="91">
                  <c:v>2018.3022020011899</c:v>
                </c:pt>
                <c:pt idx="92">
                  <c:v>1995.518722848054</c:v>
                </c:pt>
                <c:pt idx="93">
                  <c:v>1973.9787205801392</c:v>
                </c:pt>
                <c:pt idx="94">
                  <c:v>1953.4805919230546</c:v>
                </c:pt>
                <c:pt idx="95">
                  <c:v>1933.8480410093039</c:v>
                </c:pt>
                <c:pt idx="96">
                  <c:v>1914.9280024510178</c:v>
                </c:pt>
                <c:pt idx="97">
                  <c:v>1896.5870016107658</c:v>
                </c:pt>
                <c:pt idx="98">
                  <c:v>1878.7245339652259</c:v>
                </c:pt>
                <c:pt idx="99">
                  <c:v>1861.2655973864325</c:v>
                </c:pt>
                <c:pt idx="100">
                  <c:v>1844.1534808529698</c:v>
                </c:pt>
                <c:pt idx="101">
                  <c:v>1827.3448641063899</c:v>
                </c:pt>
                <c:pt idx="102">
                  <c:v>1810.8058850418565</c:v>
                </c:pt>
                <c:pt idx="103">
                  <c:v>1794.5103092201423</c:v>
                </c:pt>
                <c:pt idx="104">
                  <c:v>1778.4376019176916</c:v>
                </c:pt>
                <c:pt idx="105">
                  <c:v>1762.5711082779626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16-4360-A02D-44DD6057B4BC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Sheet1!$D$2:$D$107</c:f>
              <c:numCache>
                <c:formatCode>General</c:formatCode>
                <c:ptCount val="106"/>
                <c:pt idx="10">
                  <c:v>7390.376078888994</c:v>
                </c:pt>
                <c:pt idx="11">
                  <c:v>7560.5663616120992</c:v>
                </c:pt>
                <c:pt idx="12">
                  <c:v>7731.759888923496</c:v>
                </c:pt>
                <c:pt idx="13">
                  <c:v>7906.3614437905435</c:v>
                </c:pt>
                <c:pt idx="14">
                  <c:v>8081.0306685990772</c:v>
                </c:pt>
                <c:pt idx="15">
                  <c:v>8248.8358272626447</c:v>
                </c:pt>
                <c:pt idx="16">
                  <c:v>8408.4235352037649</c:v>
                </c:pt>
                <c:pt idx="17">
                  <c:v>8553.4595334598653</c:v>
                </c:pt>
                <c:pt idx="18">
                  <c:v>8677.5263222338017</c:v>
                </c:pt>
                <c:pt idx="19">
                  <c:v>8780.8848523242159</c:v>
                </c:pt>
                <c:pt idx="20">
                  <c:v>8864.5370259415486</c:v>
                </c:pt>
                <c:pt idx="21">
                  <c:v>8925.6691299824433</c:v>
                </c:pt>
                <c:pt idx="22">
                  <c:v>8962.8370098400901</c:v>
                </c:pt>
                <c:pt idx="23">
                  <c:v>8977.1357322977565</c:v>
                </c:pt>
                <c:pt idx="24">
                  <c:v>8970.5099558108395</c:v>
                </c:pt>
                <c:pt idx="25">
                  <c:v>8944.9483710805962</c:v>
                </c:pt>
                <c:pt idx="26">
                  <c:v>8901.2184566174383</c:v>
                </c:pt>
                <c:pt idx="27">
                  <c:v>8839.545984773391</c:v>
                </c:pt>
                <c:pt idx="28">
                  <c:v>8759.6368819682466</c:v>
                </c:pt>
                <c:pt idx="29">
                  <c:v>8662.9599938767187</c:v>
                </c:pt>
                <c:pt idx="30">
                  <c:v>8551.5235222076753</c:v>
                </c:pt>
                <c:pt idx="31">
                  <c:v>8426.8782468293412</c:v>
                </c:pt>
                <c:pt idx="32">
                  <c:v>8289.9503448128726</c:v>
                </c:pt>
                <c:pt idx="33">
                  <c:v>8141.8268934944235</c:v>
                </c:pt>
                <c:pt idx="34">
                  <c:v>7983.9742670862415</c:v>
                </c:pt>
                <c:pt idx="35">
                  <c:v>7817.336781502192</c:v>
                </c:pt>
                <c:pt idx="36">
                  <c:v>7643.2841439087324</c:v>
                </c:pt>
                <c:pt idx="37">
                  <c:v>7462.8807235054155</c:v>
                </c:pt>
                <c:pt idx="38">
                  <c:v>7276.9664777328026</c:v>
                </c:pt>
                <c:pt idx="39">
                  <c:v>7086.6495252608902</c:v>
                </c:pt>
                <c:pt idx="40">
                  <c:v>6893.023133288345</c:v>
                </c:pt>
                <c:pt idx="41">
                  <c:v>6696.9343451260074</c:v>
                </c:pt>
                <c:pt idx="42">
                  <c:v>6499.1881300981377</c:v>
                </c:pt>
                <c:pt idx="43">
                  <c:v>6300.7258193655734</c:v>
                </c:pt>
                <c:pt idx="44">
                  <c:v>6102.2622422534714</c:v>
                </c:pt>
                <c:pt idx="45">
                  <c:v>5904.4599146211976</c:v>
                </c:pt>
                <c:pt idx="46">
                  <c:v>5708.0332198479173</c:v>
                </c:pt>
                <c:pt idx="47">
                  <c:v>5513.4814572506493</c:v>
                </c:pt>
                <c:pt idx="48">
                  <c:v>5322.7011502115347</c:v>
                </c:pt>
                <c:pt idx="49">
                  <c:v>5136.0989921154878</c:v>
                </c:pt>
                <c:pt idx="50">
                  <c:v>4953.9156434867891</c:v>
                </c:pt>
                <c:pt idx="51">
                  <c:v>4776.3712721748889</c:v>
                </c:pt>
                <c:pt idx="52">
                  <c:v>4603.6305168492181</c:v>
                </c:pt>
                <c:pt idx="53">
                  <c:v>4435.809941559769</c:v>
                </c:pt>
                <c:pt idx="54">
                  <c:v>4272.9564371910619</c:v>
                </c:pt>
                <c:pt idx="55">
                  <c:v>4115.0384719323229</c:v>
                </c:pt>
                <c:pt idx="56">
                  <c:v>3961.9641177195499</c:v>
                </c:pt>
                <c:pt idx="57">
                  <c:v>3813.5845495850799</c:v>
                </c:pt>
                <c:pt idx="58">
                  <c:v>3669.7408370515359</c:v>
                </c:pt>
                <c:pt idx="59">
                  <c:v>3530.2881179976384</c:v>
                </c:pt>
                <c:pt idx="60">
                  <c:v>3395.1171497090209</c:v>
                </c:pt>
                <c:pt idx="61">
                  <c:v>3264.1483301280509</c:v>
                </c:pt>
                <c:pt idx="62">
                  <c:v>3137.2160545631791</c:v>
                </c:pt>
                <c:pt idx="63">
                  <c:v>3014.1802134697659</c:v>
                </c:pt>
                <c:pt idx="64">
                  <c:v>2895.0883333579691</c:v>
                </c:pt>
                <c:pt idx="65">
                  <c:v>2779.8923620749533</c:v>
                </c:pt>
                <c:pt idx="66">
                  <c:v>2668.513455558385</c:v>
                </c:pt>
                <c:pt idx="67">
                  <c:v>2560.9187104228104</c:v>
                </c:pt>
                <c:pt idx="68">
                  <c:v>2457.104579352324</c:v>
                </c:pt>
                <c:pt idx="69">
                  <c:v>2357.0409803930156</c:v>
                </c:pt>
                <c:pt idx="70">
                  <c:v>2260.7080044390395</c:v>
                </c:pt>
                <c:pt idx="71">
                  <c:v>2168.5236942264246</c:v>
                </c:pt>
                <c:pt idx="72">
                  <c:v>2080.7339332177116</c:v>
                </c:pt>
                <c:pt idx="73">
                  <c:v>1997.4336124521719</c:v>
                </c:pt>
                <c:pt idx="74">
                  <c:v>1918.6324270671246</c:v>
                </c:pt>
                <c:pt idx="75">
                  <c:v>1844.2905732759427</c:v>
                </c:pt>
                <c:pt idx="76">
                  <c:v>1774.3407353181883</c:v>
                </c:pt>
                <c:pt idx="77">
                  <c:v>1708.6961356804984</c:v>
                </c:pt>
                <c:pt idx="78">
                  <c:v>1647.2488107708523</c:v>
                </c:pt>
                <c:pt idx="79">
                  <c:v>1589.8597401378745</c:v>
                </c:pt>
                <c:pt idx="80">
                  <c:v>1536.3621653024416</c:v>
                </c:pt>
                <c:pt idx="81">
                  <c:v>1486.5615048056395</c:v>
                </c:pt>
                <c:pt idx="82">
                  <c:v>1440.2383156176234</c:v>
                </c:pt>
                <c:pt idx="83">
                  <c:v>1397.0711114147584</c:v>
                </c:pt>
                <c:pt idx="84">
                  <c:v>1356.6775706780152</c:v>
                </c:pt>
                <c:pt idx="85">
                  <c:v>1318.6556962910968</c:v>
                </c:pt>
                <c:pt idx="86">
                  <c:v>1282.6038164750046</c:v>
                </c:pt>
                <c:pt idx="87">
                  <c:v>1248.16780305578</c:v>
                </c:pt>
                <c:pt idx="88">
                  <c:v>1215.0369875384508</c:v>
                </c:pt>
                <c:pt idx="89">
                  <c:v>1182.9366880523062</c:v>
                </c:pt>
                <c:pt idx="90">
                  <c:v>1151.6216380273365</c:v>
                </c:pt>
                <c:pt idx="91">
                  <c:v>1120.8733152870509</c:v>
                </c:pt>
                <c:pt idx="92">
                  <c:v>1090.5579626511567</c:v>
                </c:pt>
                <c:pt idx="93">
                  <c:v>1060.6079443164761</c:v>
                </c:pt>
                <c:pt idx="94">
                  <c:v>1031.0022258806455</c:v>
                </c:pt>
                <c:pt idx="95">
                  <c:v>1001.7507720976462</c:v>
                </c:pt>
                <c:pt idx="96">
                  <c:v>972.88267690425448</c:v>
                </c:pt>
                <c:pt idx="97">
                  <c:v>944.43700909276265</c:v>
                </c:pt>
                <c:pt idx="98">
                  <c:v>916.45759145203431</c:v>
                </c:pt>
                <c:pt idx="99">
                  <c:v>888.9921957573946</c:v>
                </c:pt>
                <c:pt idx="100">
                  <c:v>862.09603725550801</c:v>
                </c:pt>
                <c:pt idx="101">
                  <c:v>835.82544682989305</c:v>
                </c:pt>
                <c:pt idx="102">
                  <c:v>810.23205399591552</c:v>
                </c:pt>
                <c:pt idx="103">
                  <c:v>785.35943292395098</c:v>
                </c:pt>
                <c:pt idx="104">
                  <c:v>761.24232753317153</c:v>
                </c:pt>
                <c:pt idx="105">
                  <c:v>737.90723586154252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16-4360-A02D-44DD6057B4BC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Sheet1!$F$2:$F$107</c:f>
              <c:numCache>
                <c:formatCode>General</c:formatCode>
                <c:ptCount val="106"/>
                <c:pt idx="10">
                  <c:v>7445.066791190713</c:v>
                </c:pt>
                <c:pt idx="11">
                  <c:v>7683.2928553793045</c:v>
                </c:pt>
                <c:pt idx="12">
                  <c:v>7927.5036554373874</c:v>
                </c:pt>
                <c:pt idx="13">
                  <c:v>8178.8407071724523</c:v>
                </c:pt>
                <c:pt idx="14">
                  <c:v>8433.2297068548633</c:v>
                </c:pt>
                <c:pt idx="15">
                  <c:v>8683.4860314971902</c:v>
                </c:pt>
                <c:pt idx="16">
                  <c:v>8927.8341552411457</c:v>
                </c:pt>
                <c:pt idx="17">
                  <c:v>9158.9015366558306</c:v>
                </c:pt>
                <c:pt idx="18">
                  <c:v>9368.663691722064</c:v>
                </c:pt>
                <c:pt idx="19">
                  <c:v>9556.5085497429736</c:v>
                </c:pt>
                <c:pt idx="20">
                  <c:v>9721.9991608728033</c:v>
                </c:pt>
                <c:pt idx="21">
                  <c:v>9860.604538894615</c:v>
                </c:pt>
                <c:pt idx="22">
                  <c:v>9970.409506576616</c:v>
                </c:pt>
                <c:pt idx="23">
                  <c:v>10052.722249482642</c:v>
                </c:pt>
                <c:pt idx="24">
                  <c:v>10109.642928074862</c:v>
                </c:pt>
                <c:pt idx="25">
                  <c:v>10143.178943764886</c:v>
                </c:pt>
                <c:pt idx="26">
                  <c:v>10154.409892875401</c:v>
                </c:pt>
                <c:pt idx="27">
                  <c:v>10143.913370193412</c:v>
                </c:pt>
                <c:pt idx="28">
                  <c:v>10111.628752794104</c:v>
                </c:pt>
                <c:pt idx="29">
                  <c:v>10059.250531358719</c:v>
                </c:pt>
                <c:pt idx="30">
                  <c:v>9988.9190624145431</c:v>
                </c:pt>
                <c:pt idx="31">
                  <c:v>9902.3514265336453</c:v>
                </c:pt>
                <c:pt idx="32">
                  <c:v>9800.8373788582285</c:v>
                </c:pt>
                <c:pt idx="33">
                  <c:v>9686.0556333873883</c:v>
                </c:pt>
                <c:pt idx="34">
                  <c:v>9559.8669000297923</c:v>
                </c:pt>
                <c:pt idx="35">
                  <c:v>9423.3101085894687</c:v>
                </c:pt>
                <c:pt idx="36">
                  <c:v>9277.7862144212249</c:v>
                </c:pt>
                <c:pt idx="37">
                  <c:v>9124.5093254181265</c:v>
                </c:pt>
                <c:pt idx="38">
                  <c:v>8964.4131323599649</c:v>
                </c:pt>
                <c:pt idx="39">
                  <c:v>8798.7147582139787</c:v>
                </c:pt>
                <c:pt idx="40">
                  <c:v>8628.5864473178681</c:v>
                </c:pt>
                <c:pt idx="41">
                  <c:v>8454.7940666114318</c:v>
                </c:pt>
                <c:pt idx="42">
                  <c:v>8278.0384528384766</c:v>
                </c:pt>
                <c:pt idx="43">
                  <c:v>8099.1398565369373</c:v>
                </c:pt>
                <c:pt idx="44">
                  <c:v>7918.7090367630908</c:v>
                </c:pt>
                <c:pt idx="45">
                  <c:v>7737.3188344419905</c:v>
                </c:pt>
                <c:pt idx="46">
                  <c:v>7555.6237625192007</c:v>
                </c:pt>
                <c:pt idx="47">
                  <c:v>7374.0544184679966</c:v>
                </c:pt>
                <c:pt idx="48">
                  <c:v>7194.8907245393248</c:v>
                </c:pt>
                <c:pt idx="49">
                  <c:v>7018.4283971524101</c:v>
                </c:pt>
                <c:pt idx="50">
                  <c:v>6844.8206277902764</c:v>
                </c:pt>
                <c:pt idx="51">
                  <c:v>6674.2623915119702</c:v>
                </c:pt>
                <c:pt idx="52">
                  <c:v>6506.9242344970125</c:v>
                </c:pt>
                <c:pt idx="53">
                  <c:v>6342.9497603710461</c:v>
                </c:pt>
                <c:pt idx="54">
                  <c:v>6182.4807127655695</c:v>
                </c:pt>
                <c:pt idx="55">
                  <c:v>6025.6116742315899</c:v>
                </c:pt>
                <c:pt idx="56">
                  <c:v>5872.3909531744248</c:v>
                </c:pt>
                <c:pt idx="57">
                  <c:v>5722.818215296119</c:v>
                </c:pt>
                <c:pt idx="58">
                  <c:v>5576.880127703751</c:v>
                </c:pt>
                <c:pt idx="59">
                  <c:v>5434.5685766589741</c:v>
                </c:pt>
                <c:pt idx="60">
                  <c:v>5295.8979267290197</c:v>
                </c:pt>
                <c:pt idx="61">
                  <c:v>5160.8988644035244</c:v>
                </c:pt>
                <c:pt idx="62">
                  <c:v>5029.507415074765</c:v>
                </c:pt>
                <c:pt idx="63">
                  <c:v>4901.6722166798763</c:v>
                </c:pt>
                <c:pt idx="64">
                  <c:v>4777.3897357680271</c:v>
                </c:pt>
                <c:pt idx="65">
                  <c:v>4656.5814728264013</c:v>
                </c:pt>
                <c:pt idx="66">
                  <c:v>4539.1515768147619</c:v>
                </c:pt>
                <c:pt idx="67">
                  <c:v>4425.0521293648935</c:v>
                </c:pt>
                <c:pt idx="68">
                  <c:v>4314.2415428973018</c:v>
                </c:pt>
                <c:pt idx="69">
                  <c:v>4206.6384886395517</c:v>
                </c:pt>
                <c:pt idx="70">
                  <c:v>4102.169410650371</c:v>
                </c:pt>
                <c:pt idx="71">
                  <c:v>4000.7681398717559</c:v>
                </c:pt>
                <c:pt idx="72">
                  <c:v>3902.3602346390849</c:v>
                </c:pt>
                <c:pt idx="73">
                  <c:v>3806.8695634724681</c:v>
                </c:pt>
                <c:pt idx="74">
                  <c:v>3714.2197987895802</c:v>
                </c:pt>
                <c:pt idx="75">
                  <c:v>3624.3346292297729</c:v>
                </c:pt>
                <c:pt idx="76">
                  <c:v>3537.1373657322065</c:v>
                </c:pt>
                <c:pt idx="77">
                  <c:v>3452.5515163372265</c:v>
                </c:pt>
                <c:pt idx="78">
                  <c:v>3370.5010180504528</c:v>
                </c:pt>
                <c:pt idx="79">
                  <c:v>3290.9100809288525</c:v>
                </c:pt>
                <c:pt idx="80">
                  <c:v>3213.7036620639938</c:v>
                </c:pt>
                <c:pt idx="81">
                  <c:v>3138.8077139150005</c:v>
                </c:pt>
                <c:pt idx="82">
                  <c:v>3066.149209609529</c:v>
                </c:pt>
                <c:pt idx="83">
                  <c:v>2995.6563044153677</c:v>
                </c:pt>
                <c:pt idx="84">
                  <c:v>2927.2585040506242</c:v>
                </c:pt>
                <c:pt idx="85">
                  <c:v>2860.8866912581957</c:v>
                </c:pt>
                <c:pt idx="86">
                  <c:v>2796.4730925708832</c:v>
                </c:pt>
                <c:pt idx="87">
                  <c:v>2733.9514118582142</c:v>
                </c:pt>
                <c:pt idx="88">
                  <c:v>2673.2569309225064</c:v>
                </c:pt>
                <c:pt idx="89">
                  <c:v>2614.3265568015354</c:v>
                </c:pt>
                <c:pt idx="90">
                  <c:v>2557.0988177556069</c:v>
                </c:pt>
                <c:pt idx="91">
                  <c:v>2501.513845808237</c:v>
                </c:pt>
                <c:pt idx="92">
                  <c:v>2447.5134224730709</c:v>
                </c:pt>
                <c:pt idx="93">
                  <c:v>2395.0409723346834</c:v>
                </c:pt>
                <c:pt idx="94">
                  <c:v>2344.0415388401793</c:v>
                </c:pt>
                <c:pt idx="95">
                  <c:v>2294.4617873935317</c:v>
                </c:pt>
                <c:pt idx="96">
                  <c:v>2246.2500101165147</c:v>
                </c:pt>
                <c:pt idx="97">
                  <c:v>2199.356119954693</c:v>
                </c:pt>
                <c:pt idx="98">
                  <c:v>2153.7316205690654</c:v>
                </c:pt>
                <c:pt idx="99">
                  <c:v>2109.3295667916805</c:v>
                </c:pt>
                <c:pt idx="100">
                  <c:v>2066.1045478985202</c:v>
                </c:pt>
                <c:pt idx="101">
                  <c:v>2024.0126691892413</c:v>
                </c:pt>
                <c:pt idx="102">
                  <c:v>1983.0115196377828</c:v>
                </c:pt>
                <c:pt idx="103">
                  <c:v>1943.060142473583</c:v>
                </c:pt>
                <c:pt idx="104">
                  <c:v>1904.1190045077831</c:v>
                </c:pt>
                <c:pt idx="105">
                  <c:v>1866.149964280901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18.05.2021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73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855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071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859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16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svg"/><Relationship Id="rId5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2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svg"/><Relationship Id="rId5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4.svg"/><Relationship Id="rId5" Type="http://schemas.openxmlformats.org/officeDocument/2006/relationships/image" Target="../media/image20.png"/><Relationship Id="rId4" Type="http://schemas.openxmlformats.org/officeDocument/2006/relationships/image" Target="../media/image14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4.svg"/><Relationship Id="rId5" Type="http://schemas.openxmlformats.org/officeDocument/2006/relationships/image" Target="../media/image23.png"/><Relationship Id="rId4" Type="http://schemas.openxmlformats.org/officeDocument/2006/relationships/image" Target="../media/image24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4.svg"/><Relationship Id="rId5" Type="http://schemas.openxmlformats.org/officeDocument/2006/relationships/image" Target="../media/image23.png"/><Relationship Id="rId4" Type="http://schemas.openxmlformats.org/officeDocument/2006/relationships/image" Target="../media/image24.sv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4.svg"/><Relationship Id="rId5" Type="http://schemas.openxmlformats.org/officeDocument/2006/relationships/image" Target="../media/image20.png"/><Relationship Id="rId4" Type="http://schemas.openxmlformats.org/officeDocument/2006/relationships/image" Target="../media/image14.sv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4.svg"/><Relationship Id="rId5" Type="http://schemas.openxmlformats.org/officeDocument/2006/relationships/image" Target="../media/image20.png"/><Relationship Id="rId4" Type="http://schemas.openxmlformats.org/officeDocument/2006/relationships/image" Target="../media/image1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sv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1223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700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4088172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759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50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492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752988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717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C5CD43-27A1-41A8-A512-01DFDF72E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9D6EDE5-5820-4DC6-94DA-D95C794B2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008B432-85BC-418F-A57C-253AFAA7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B0D9402-2D8E-4FB9-8161-8D00119F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AECA71-E82F-4649-8A24-6636AFE6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2842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DB54BB-D77B-411B-80A8-BB36F39E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74C4F0-4F0B-4C37-9EFE-6D33C498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2754D4C-9569-4644-BD5E-3F00E03C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D88293E-073F-4829-9267-A51A7ABC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175F46-C8C3-4B73-9A7E-9E6AFB39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559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5204B5-DA6E-4CCF-8869-93A59159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CCA1BCD-781F-4E2C-83B5-1BD52A9D9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DA201BD-C892-4BFD-9C7E-602DA300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62DFC0C-31CE-4594-AE22-75ACF986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79E36E-5C1B-499E-A0E1-47EA5D2A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4985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4636ED-3604-40BB-81B1-33BFF707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DE2A32-280E-430F-89F0-02DD4ED6D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60A0DD2-E959-4E7C-B84C-848CB1BAD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79809F5-B5D9-4823-98A8-869F2ACF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18.05.2021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D9EA721-150E-4EB0-9ECF-FDE2E20F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88906D8-2AB6-402F-81B1-8E63583A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2237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C5F3F2-E4F6-44D2-BC8D-3748A018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F487FE8-E5BA-4A5C-B0AF-5F8A194F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E29BA68-3FF4-469C-9253-26B2C5CEC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8A24C8C-7565-4369-B063-AC35EDADB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20FD93C-8945-45CC-8CDF-34EBF532A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B778519-F60E-4E11-9FF6-BD84A354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18.05.2021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5C35377-4A42-4DE0-A17A-C3340CAD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C2D2A8A-CA4B-4E54-9860-5C67E34E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0768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55641E-5C1C-4BE3-B0F0-314BD78D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9F0F57D-01A1-43E4-98AA-935B2DB6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18.05.2021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C1C920E-6E2D-4E35-A596-F02A9BE0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A80E791-6BEA-40B1-8749-6A82AE9E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2017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46D963F-18FA-4F4E-B2F8-1765691B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18.05.2021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9C04A24-2205-4108-BEEB-43B063A9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E34E1C0-8078-4D4A-A228-35D3572D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23450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E69380-9A73-474C-A071-8018E65E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42A117-78BD-4129-A892-24418F34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0EA7F8D-C8DF-442B-90E1-19ED56C6B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2D6E94F-FFB6-48F8-B695-EB528B18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18.05.2021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0BC1A3F-79EC-4A2F-A39B-7796828C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D9F211B-0AD3-43A4-B9E9-E4C6C877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21481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51DA92-9D49-47F2-A05F-A578FFF8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EFC7390-5A75-4225-8766-B58E6A275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A32CB42-591C-4FFB-AD05-9752AFF62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D622D7-BFF7-4AF2-8F8B-21A06ADD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18.05.2021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F604F3D-AABB-471E-ACCC-F3A49E78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DC76618-CBA7-45DD-9E79-9D8BD161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81712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29D1DB-75DA-485A-AB20-C869545E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C099284-889E-4490-825C-0BC746C23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EEE6E0C-15EB-49C5-B1EA-A3370D21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D1ACFAE-E677-40F0-BA16-EA27C59C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E3CF5FB-35BC-42C4-B710-1801BEA2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3688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476EE0A7-C6D3-41EE-998F-37E80641B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8965B1C-45F0-4035-975C-1375F4AC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C10088C-D78F-4418-9E6B-832D4AC5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0ECDB32-A9A0-433B-AACF-943FAB23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A0D8614-1E95-47AF-98BF-68C5169A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8740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2161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3012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87257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91414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686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0847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581133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1869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18.05.2021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22320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95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4904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86410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8021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799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1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18.05.2021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2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18.05.2021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18.05.2021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7.sv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84965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4B21331-3533-4DCA-902D-340C5FDC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0E7000-6EE4-4239-B7E3-AAC3A0194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7F4975-1139-46DC-ACC7-2B69CDCAD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9051-5E68-48C3-980E-E7BADE00A9DF}" type="datetimeFigureOut">
              <a:rPr lang="cs-CZ" smtClean="0"/>
              <a:t>18.05.2021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6383B7-2D40-461F-8979-4123BD7D1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5E63E90-A2FF-4D88-ABBB-721BE3972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581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55901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17294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chart" Target="../charts/chart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1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tags" Target="../tags/tag20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19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chart" Target="../charts/chart9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chart" Target="../charts/chart10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chart" Target="../charts/chart11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chart" Target="../charts/chart1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9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828910"/>
            <a:ext cx="11905307" cy="2236911"/>
          </a:xfrm>
        </p:spPr>
        <p:txBody>
          <a:bodyPr>
            <a:normAutofit fontScale="85000" lnSpcReduction="20000"/>
          </a:bodyPr>
          <a:lstStyle/>
          <a:p>
            <a:r>
              <a:rPr lang="cs-CZ" sz="5200" b="1" dirty="0"/>
              <a:t>Zhodnocení predikcí vývoje epidemie </a:t>
            </a:r>
          </a:p>
          <a:p>
            <a:r>
              <a:rPr lang="cs-CZ" sz="5200" b="1" dirty="0"/>
              <a:t>ve vazbě na přijatá opatření </a:t>
            </a:r>
          </a:p>
          <a:p>
            <a:r>
              <a:rPr lang="cs-CZ" sz="4200" i="1" dirty="0"/>
              <a:t>Modely vybudované k 5. 3. 2021 a 10. 4. 2021</a:t>
            </a:r>
          </a:p>
          <a:p>
            <a:r>
              <a:rPr lang="cs-CZ" sz="4200" i="1" dirty="0"/>
              <a:t>- doplnění dat k 17. 5. 2021</a:t>
            </a:r>
          </a:p>
        </p:txBody>
      </p:sp>
    </p:spTree>
    <p:extLst>
      <p:ext uri="{BB962C8B-B14F-4D97-AF65-F5344CB8AC3E}">
        <p14:creationId xmlns:p14="http://schemas.microsoft.com/office/powerpoint/2010/main" val="230074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481045C7-C675-4997-ACF0-B58006E3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72" y="1525296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 model: udržení a významné posílení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 potenciálních opatření na mobilitu od 19.2.2021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28.12.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40 %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40 %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základní reprodukce o 10%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30 % od 4.1.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konce února</a:t>
            </a:r>
            <a:endParaRPr kumimoji="0" lang="cs-CZ" sz="1600" b="1" i="0" u="sng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</a:t>
            </a: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</a:t>
            </a:r>
            <a:endParaRPr kumimoji="0" lang="en-US" sz="1600" b="1" i="0" u="sng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</a:t>
            </a: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PRACOVNÍ DNY,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47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96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1 784 000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9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75" y="3693109"/>
            <a:ext cx="11737724" cy="2238375"/>
          </a:xfrm>
        </p:spPr>
        <p:txBody>
          <a:bodyPr>
            <a:normAutofit/>
          </a:bodyPr>
          <a:lstStyle/>
          <a:p>
            <a:r>
              <a:rPr lang="cs-CZ" sz="5000" b="1" dirty="0"/>
              <a:t>Nové modely zahrnující i potenciální </a:t>
            </a:r>
          </a:p>
          <a:p>
            <a:r>
              <a:rPr lang="cs-CZ" sz="5000" b="1" dirty="0"/>
              <a:t>dopad postupující vakcinace </a:t>
            </a:r>
          </a:p>
        </p:txBody>
      </p:sp>
    </p:spTree>
    <p:extLst>
      <p:ext uri="{BB962C8B-B14F-4D97-AF65-F5344CB8AC3E}">
        <p14:creationId xmlns:p14="http://schemas.microsoft.com/office/powerpoint/2010/main" val="1372849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Šipka dolů 1"/>
          <p:cNvSpPr/>
          <p:nvPr/>
        </p:nvSpPr>
        <p:spPr>
          <a:xfrm>
            <a:off x="5475831" y="1932681"/>
            <a:ext cx="97777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169682" y="254524"/>
            <a:ext cx="118864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cs-CZ" sz="2400" b="1" kern="0" dirty="0"/>
              <a:t>Dlouhodobá predikce dle modelu SEIR, který byl pro epidemii COVID-19 v ČR adaptován na počátku dubna 2020. </a:t>
            </a:r>
            <a:r>
              <a:rPr lang="cs-CZ" sz="2400" i="1" kern="0" dirty="0">
                <a:solidFill>
                  <a:prstClr val="black"/>
                </a:solidFill>
              </a:rPr>
              <a:t>Predikce pro rizikový vývoj vyvolaný nárůstem rizikových kontaktů nebo zvýšením reprodukční dynamiky nákazy (virtuální efekt případného opětovného uvolnění nebo efekt šíření nakažlivějších forem viru). 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5185656" y="5963344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195887" y="2472247"/>
            <a:ext cx="115376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2400" b="1" kern="0" dirty="0"/>
              <a:t>Model byl nově rozvinut a doplněn o komponentu Vakcinace (Model SEIRV) </a:t>
            </a:r>
          </a:p>
          <a:p>
            <a:pPr lvl="0" algn="ctr">
              <a:defRPr/>
            </a:pPr>
            <a:r>
              <a:rPr lang="cs-CZ" sz="2400" b="1" kern="0" dirty="0"/>
              <a:t>– tedy stav po očkování, přičemž predikce pracují s rychlým efektem vakcinace (plná ochrana již s odstupem po 1. dávce) a s pomalejším efektem vakcinace (plná ochrana po druhé dávce)</a:t>
            </a:r>
          </a:p>
        </p:txBody>
      </p:sp>
      <p:sp>
        <p:nvSpPr>
          <p:cNvPr id="6" name="Obdélník 5"/>
          <p:cNvSpPr/>
          <p:nvPr/>
        </p:nvSpPr>
        <p:spPr>
          <a:xfrm>
            <a:off x="195887" y="4306382"/>
            <a:ext cx="116064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dirty="0"/>
              <a:t>Model uvažuje věkově specifické počty vakcinovaných</a:t>
            </a:r>
            <a:r>
              <a:rPr lang="en-US" dirty="0"/>
              <a:t> – </a:t>
            </a:r>
            <a:r>
              <a:rPr lang="en-US" dirty="0" err="1"/>
              <a:t>pozorovan</a:t>
            </a:r>
            <a:r>
              <a:rPr lang="cs-CZ" dirty="0" err="1"/>
              <a:t>ých</a:t>
            </a:r>
            <a:r>
              <a:rPr lang="cs-CZ" dirty="0"/>
              <a:t> dle ISIN a popsaná projekce počtu očkovaných pro budoucí simulace. Jedinec dosáhne ochrany před nákazou při druhé dávce (pomalý scénář) nebo při první dávce (rychlý scénář), přičemž se předpokládá i ochrana před možností přenášet infekci. Jedinci přecházejí ze stavů S a R proporčně do stavu V (očkovaní jsou i jedinci s prodělanou infekcí v minulosti), nepředpokládá se očkování jedinců aktuálně prodělávajících infekci</a:t>
            </a:r>
          </a:p>
        </p:txBody>
      </p:sp>
    </p:spTree>
    <p:extLst>
      <p:ext uri="{BB962C8B-B14F-4D97-AF65-F5344CB8AC3E}">
        <p14:creationId xmlns:p14="http://schemas.microsoft.com/office/powerpoint/2010/main" val="311226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51570"/>
            <a:ext cx="9229366" cy="707886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Schéma stavového modelu SEIR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cs-CZ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 dlouhodobé simulace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20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dopadem</a:t>
            </a:r>
            <a:r>
              <a:rPr lang="en-US" sz="2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lang="cs-CZ" sz="20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2B04E69E-696B-426D-92D2-95AD65B197D7}"/>
              </a:ext>
            </a:extLst>
          </p:cNvPr>
          <p:cNvSpPr/>
          <p:nvPr/>
        </p:nvSpPr>
        <p:spPr>
          <a:xfrm>
            <a:off x="1082695" y="2710392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náchylní jedinci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063A768-01D3-4A56-8BBA-28DED35E1CE0}"/>
              </a:ext>
            </a:extLst>
          </p:cNvPr>
          <p:cNvSpPr/>
          <p:nvPr/>
        </p:nvSpPr>
        <p:spPr>
          <a:xfrm>
            <a:off x="3824400" y="2710392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exponovaní jedinci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BADCA929-8F51-4A46-84F0-4EE1E7912B1C}"/>
              </a:ext>
            </a:extLst>
          </p:cNvPr>
          <p:cNvSpPr/>
          <p:nvPr/>
        </p:nvSpPr>
        <p:spPr>
          <a:xfrm>
            <a:off x="6566105" y="1689064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infekční jedinci</a:t>
            </a:r>
            <a:b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příznaky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6AD42F47-49DC-4AF9-9274-1EA0FEA16506}"/>
              </a:ext>
            </a:extLst>
          </p:cNvPr>
          <p:cNvSpPr/>
          <p:nvPr/>
        </p:nvSpPr>
        <p:spPr>
          <a:xfrm>
            <a:off x="9439289" y="2701427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izolovaní jedinci</a:t>
            </a:r>
          </a:p>
        </p:txBody>
      </p:sp>
      <p:sp>
        <p:nvSpPr>
          <p:cNvPr id="22" name="Šipka: doprava 44">
            <a:extLst>
              <a:ext uri="{FF2B5EF4-FFF2-40B4-BE49-F238E27FC236}">
                <a16:creationId xmlns:a16="http://schemas.microsoft.com/office/drawing/2014/main" id="{4C13D826-2505-4EE1-82AE-F4AB7726E1B5}"/>
              </a:ext>
            </a:extLst>
          </p:cNvPr>
          <p:cNvSpPr/>
          <p:nvPr/>
        </p:nvSpPr>
        <p:spPr>
          <a:xfrm>
            <a:off x="3134865" y="3033120"/>
            <a:ext cx="54684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B14B0F29-42EE-4449-8FA0-2FFCC0E7A5D6}"/>
              </a:ext>
            </a:extLst>
          </p:cNvPr>
          <p:cNvSpPr/>
          <p:nvPr/>
        </p:nvSpPr>
        <p:spPr>
          <a:xfrm>
            <a:off x="6566105" y="3736200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infekční jedinci</a:t>
            </a:r>
            <a:b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bezpříznakoví</a:t>
            </a:r>
          </a:p>
        </p:txBody>
      </p:sp>
      <p:sp>
        <p:nvSpPr>
          <p:cNvPr id="26" name="Šipka: doprava 46">
            <a:extLst>
              <a:ext uri="{FF2B5EF4-FFF2-40B4-BE49-F238E27FC236}">
                <a16:creationId xmlns:a16="http://schemas.microsoft.com/office/drawing/2014/main" id="{D213C4CF-884A-47FE-9932-16FB105C4037}"/>
              </a:ext>
            </a:extLst>
          </p:cNvPr>
          <p:cNvSpPr/>
          <p:nvPr/>
        </p:nvSpPr>
        <p:spPr>
          <a:xfrm>
            <a:off x="5827330" y="2015627"/>
            <a:ext cx="738776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Šipka: doprava 47">
            <a:extLst>
              <a:ext uri="{FF2B5EF4-FFF2-40B4-BE49-F238E27FC236}">
                <a16:creationId xmlns:a16="http://schemas.microsoft.com/office/drawing/2014/main" id="{608B85F7-5E22-4599-8F4E-6A61635A808E}"/>
              </a:ext>
            </a:extLst>
          </p:cNvPr>
          <p:cNvSpPr/>
          <p:nvPr/>
        </p:nvSpPr>
        <p:spPr>
          <a:xfrm>
            <a:off x="5827328" y="4055094"/>
            <a:ext cx="73877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A1F9FDF5-109A-473A-86F7-AE70B59EEBF0}"/>
              </a:ext>
            </a:extLst>
          </p:cNvPr>
          <p:cNvSpPr/>
          <p:nvPr/>
        </p:nvSpPr>
        <p:spPr>
          <a:xfrm>
            <a:off x="5827329" y="2118720"/>
            <a:ext cx="191929" cy="221428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Šipka: doprava 49">
            <a:extLst>
              <a:ext uri="{FF2B5EF4-FFF2-40B4-BE49-F238E27FC236}">
                <a16:creationId xmlns:a16="http://schemas.microsoft.com/office/drawing/2014/main" id="{10587047-838E-48F4-9F92-8CBF3AB25FF0}"/>
              </a:ext>
            </a:extLst>
          </p:cNvPr>
          <p:cNvSpPr/>
          <p:nvPr/>
        </p:nvSpPr>
        <p:spPr>
          <a:xfrm>
            <a:off x="8610864" y="2990538"/>
            <a:ext cx="73877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054974A4-DA60-4490-9AAD-3973AAACF2C2}"/>
              </a:ext>
            </a:extLst>
          </p:cNvPr>
          <p:cNvSpPr/>
          <p:nvPr/>
        </p:nvSpPr>
        <p:spPr>
          <a:xfrm>
            <a:off x="8610865" y="2118720"/>
            <a:ext cx="191929" cy="221428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FE7E001D-0B75-40E0-AAE6-7132D90F7EA2}"/>
              </a:ext>
            </a:extLst>
          </p:cNvPr>
          <p:cNvSpPr txBox="1"/>
          <p:nvPr/>
        </p:nvSpPr>
        <p:spPr>
          <a:xfrm>
            <a:off x="729454" y="1430123"/>
            <a:ext cx="2935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infekčnost onemocnění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četnost kontaktů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infekčních jedinců 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populaci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F44768C-5FDA-4214-A558-285F9A9BD9CE}"/>
              </a:ext>
            </a:extLst>
          </p:cNvPr>
          <p:cNvSpPr txBox="1"/>
          <p:nvPr/>
        </p:nvSpPr>
        <p:spPr>
          <a:xfrm>
            <a:off x="3487540" y="1663657"/>
            <a:ext cx="2935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délka latentního období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(po nákaze, před infekčností)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F915E3A6-2C83-4C2A-9CE0-5284C9CD8F0D}"/>
              </a:ext>
            </a:extLst>
          </p:cNvPr>
          <p:cNvSpPr txBox="1"/>
          <p:nvPr/>
        </p:nvSpPr>
        <p:spPr>
          <a:xfrm>
            <a:off x="6326350" y="2755231"/>
            <a:ext cx="2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bezpříznakových jedinců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EC9FA024-5E59-4474-9F8F-D201213190EE}"/>
              </a:ext>
            </a:extLst>
          </p:cNvPr>
          <p:cNvSpPr txBox="1"/>
          <p:nvPr/>
        </p:nvSpPr>
        <p:spPr>
          <a:xfrm>
            <a:off x="8762459" y="1707122"/>
            <a:ext cx="2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délka infekčního období/rychlost izolace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03E6A01B-C785-4E5E-A264-0E817822A778}"/>
              </a:ext>
            </a:extLst>
          </p:cNvPr>
          <p:cNvSpPr txBox="1"/>
          <p:nvPr/>
        </p:nvSpPr>
        <p:spPr>
          <a:xfrm>
            <a:off x="6179868" y="932247"/>
            <a:ext cx="507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ZAPOČÍTÁNÍ MEZI PŘÍPADY (JEN SYMPTOMATIČTÍ)</a:t>
            </a:r>
          </a:p>
        </p:txBody>
      </p:sp>
      <p:sp>
        <p:nvSpPr>
          <p:cNvPr id="38" name="Šipka: dolů 56">
            <a:extLst>
              <a:ext uri="{FF2B5EF4-FFF2-40B4-BE49-F238E27FC236}">
                <a16:creationId xmlns:a16="http://schemas.microsoft.com/office/drawing/2014/main" id="{782C6E6F-542D-452F-93BB-94B4C05288A8}"/>
              </a:ext>
            </a:extLst>
          </p:cNvPr>
          <p:cNvSpPr/>
          <p:nvPr/>
        </p:nvSpPr>
        <p:spPr>
          <a:xfrm>
            <a:off x="8509197" y="1339569"/>
            <a:ext cx="415367" cy="367553"/>
          </a:xfrm>
          <a:prstGeom prst="downArrow">
            <a:avLst/>
          </a:prstGeom>
          <a:solidFill>
            <a:srgbClr val="D311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DDCAC9A8-B998-4990-8433-32D07C5EAEB7}"/>
              </a:ext>
            </a:extLst>
          </p:cNvPr>
          <p:cNvSpPr/>
          <p:nvPr/>
        </p:nvSpPr>
        <p:spPr>
          <a:xfrm>
            <a:off x="9439289" y="4938026"/>
            <a:ext cx="1909483" cy="1013010"/>
          </a:xfrm>
          <a:prstGeom prst="rect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očkovaní jedinci</a:t>
            </a:r>
          </a:p>
        </p:txBody>
      </p:sp>
      <p:sp>
        <p:nvSpPr>
          <p:cNvPr id="40" name="Šipka: doprava 20">
            <a:extLst>
              <a:ext uri="{FF2B5EF4-FFF2-40B4-BE49-F238E27FC236}">
                <a16:creationId xmlns:a16="http://schemas.microsoft.com/office/drawing/2014/main" id="{A41BEF73-7A63-410D-95FD-7BD1E2D4B038}"/>
              </a:ext>
            </a:extLst>
          </p:cNvPr>
          <p:cNvSpPr/>
          <p:nvPr/>
        </p:nvSpPr>
        <p:spPr>
          <a:xfrm>
            <a:off x="1804832" y="5210447"/>
            <a:ext cx="7525177" cy="367553"/>
          </a:xfrm>
          <a:prstGeom prst="rightArrow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Šipka: doprava 21">
            <a:extLst>
              <a:ext uri="{FF2B5EF4-FFF2-40B4-BE49-F238E27FC236}">
                <a16:creationId xmlns:a16="http://schemas.microsoft.com/office/drawing/2014/main" id="{31B8BC44-7A01-4824-9AED-DF040E9F9BA2}"/>
              </a:ext>
            </a:extLst>
          </p:cNvPr>
          <p:cNvSpPr/>
          <p:nvPr/>
        </p:nvSpPr>
        <p:spPr>
          <a:xfrm rot="5400000">
            <a:off x="9887524" y="4124044"/>
            <a:ext cx="1013009" cy="367553"/>
          </a:xfrm>
          <a:prstGeom prst="rightArrow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74FC45F5-50A9-43F3-8CE1-BEE500BD193E}"/>
              </a:ext>
            </a:extLst>
          </p:cNvPr>
          <p:cNvSpPr/>
          <p:nvPr/>
        </p:nvSpPr>
        <p:spPr>
          <a:xfrm>
            <a:off x="1800678" y="3801316"/>
            <a:ext cx="191929" cy="1672140"/>
          </a:xfrm>
          <a:prstGeom prst="rect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59AD60A5-4AFD-463C-8D2A-104E5B3F5610}"/>
              </a:ext>
            </a:extLst>
          </p:cNvPr>
          <p:cNvSpPr txBox="1"/>
          <p:nvPr/>
        </p:nvSpPr>
        <p:spPr>
          <a:xfrm>
            <a:off x="2070275" y="4846884"/>
            <a:ext cx="293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očkovaných jedinců</a:t>
            </a:r>
          </a:p>
        </p:txBody>
      </p:sp>
      <p:sp>
        <p:nvSpPr>
          <p:cNvPr id="44" name="Obdélník 43"/>
          <p:cNvSpPr/>
          <p:nvPr/>
        </p:nvSpPr>
        <p:spPr>
          <a:xfrm>
            <a:off x="246823" y="5965498"/>
            <a:ext cx="11537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2400" b="1" kern="0" dirty="0"/>
              <a:t>Aplikace nového modelu s vakcinací vysvětluje rychlejší zpomalování epidemie</a:t>
            </a:r>
          </a:p>
        </p:txBody>
      </p:sp>
      <p:sp>
        <p:nvSpPr>
          <p:cNvPr id="45" name="Šipka dolů 44"/>
          <p:cNvSpPr/>
          <p:nvPr/>
        </p:nvSpPr>
        <p:spPr>
          <a:xfrm>
            <a:off x="5109827" y="6434542"/>
            <a:ext cx="1626932" cy="286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48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Šipka dolů 1"/>
          <p:cNvSpPr/>
          <p:nvPr/>
        </p:nvSpPr>
        <p:spPr>
          <a:xfrm>
            <a:off x="5354594" y="1364949"/>
            <a:ext cx="1220245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325033" y="273574"/>
            <a:ext cx="11279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cs-CZ" sz="2400" b="1" kern="0" dirty="0"/>
              <a:t>Stávající vývoj epidemie je velmi pozitivní, populační zátěž významně klesá a projevuje se již postupující vakcinace rizikových skupin obyvatel </a:t>
            </a:r>
            <a:endParaRPr lang="cs-CZ" sz="2400" i="1" kern="0" dirty="0">
              <a:solidFill>
                <a:prstClr val="black"/>
              </a:solidFill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151250" y="4595670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390522" y="2284098"/>
            <a:ext cx="111483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2800" b="1" kern="0" dirty="0">
                <a:solidFill>
                  <a:srgbClr val="3333CC"/>
                </a:solidFill>
              </a:rPr>
              <a:t>Současný vývoj odpovídá velmi optimistickému scénáři, který předpokládal rychlé brždění epidemie odpovídající reprodukčnímu číslu cca 0,8, posílenému o rychlý efekt postupující vakcinace (imunita dosažená již po 1. dávce vakcíny) </a:t>
            </a:r>
          </a:p>
        </p:txBody>
      </p:sp>
    </p:spTree>
    <p:extLst>
      <p:ext uri="{BB962C8B-B14F-4D97-AF65-F5344CB8AC3E}">
        <p14:creationId xmlns:p14="http://schemas.microsoft.com/office/powerpoint/2010/main" val="500957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C3BCE738-9CE2-46D8-9A6C-14689EF6F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68" y="1529113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model: zachování dopadu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</a:t>
            </a:r>
            <a:r>
              <a:rPr kumimoji="0" lang="en-US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projevu</a:t>
            </a: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 dubnu/květnu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zahrnutí vlivu očkování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20 %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84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SEIRV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53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269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4234630030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05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1 704 000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1 711 000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95254" y="5361018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</p:spTree>
    <p:extLst>
      <p:ext uri="{BB962C8B-B14F-4D97-AF65-F5344CB8AC3E}">
        <p14:creationId xmlns:p14="http://schemas.microsoft.com/office/powerpoint/2010/main" val="2669574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0D2B2F96-6993-4F71-BC10-DD241F5FE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68" y="1526465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model: zachování dopadu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</a:t>
            </a:r>
            <a:r>
              <a:rPr kumimoji="0" lang="en-US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projevu</a:t>
            </a: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 dubnu/květnu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zahrnutí vlivu očkování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20 %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PRACOVNÍ DNY,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SEIRV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53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269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4234630030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05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1 704 000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1 711 000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95254" y="5361018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</p:spTree>
    <p:extLst>
      <p:ext uri="{BB962C8B-B14F-4D97-AF65-F5344CB8AC3E}">
        <p14:creationId xmlns:p14="http://schemas.microsoft.com/office/powerpoint/2010/main" val="1671684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DAA48DCF-3CFA-400A-8149-ED872A483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40" y="1526066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model: </a:t>
            </a:r>
            <a:r>
              <a:rPr kumimoji="0" lang="cs-CZ" sz="2200" b="1" i="0" u="sng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potenciální </a:t>
            </a:r>
            <a:r>
              <a:rPr kumimoji="0" lang="en-US" sz="2200" b="1" i="0" u="sng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</a:t>
            </a:r>
            <a:r>
              <a:rPr kumimoji="0" lang="en-US" sz="2200" b="1" i="0" u="sng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 květnu</a:t>
            </a:r>
            <a:b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zahrnutí vlivu očkování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094284"/>
            <a:ext cx="38111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20 %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10.5.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pracovních, školních a jiných kontaktů na 40 %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17.5.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pracovních, školních a jiných kontaktů na 60 %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84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SEIRV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53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269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4234630030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05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1 714 000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95254" y="5870196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</p:spTree>
    <p:extLst>
      <p:ext uri="{BB962C8B-B14F-4D97-AF65-F5344CB8AC3E}">
        <p14:creationId xmlns:p14="http://schemas.microsoft.com/office/powerpoint/2010/main" val="3809502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47D0C62B-24E9-4369-8031-1994684E5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90" y="1529113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model: </a:t>
            </a:r>
            <a:r>
              <a:rPr lang="cs-CZ" sz="2200" b="1" u="sng" dirty="0">
                <a:solidFill>
                  <a:prstClr val="white"/>
                </a:solidFill>
              </a:rPr>
              <a:t>potenciální </a:t>
            </a:r>
            <a:r>
              <a:rPr kumimoji="0" lang="en-US" sz="2200" b="1" i="0" u="sng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</a:t>
            </a:r>
            <a:r>
              <a:rPr kumimoji="0" lang="en-US" sz="2200" b="1" i="0" u="sng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 květnu</a:t>
            </a:r>
            <a:b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zahrnutí vlivu očkování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094284"/>
            <a:ext cx="38111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20 %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10.5.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pracovních, školních a jiných kontaktů na 40 %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17.5.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pracovních, školních a jiných kontaktů na 60 %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84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PRACOVNÍ DNY,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SEIRV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53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269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4234630030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05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1 714 000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95254" y="5870196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</p:spTree>
    <p:extLst>
      <p:ext uri="{BB962C8B-B14F-4D97-AF65-F5344CB8AC3E}">
        <p14:creationId xmlns:p14="http://schemas.microsoft.com/office/powerpoint/2010/main" val="4039211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/>
        </p:nvSpPr>
        <p:spPr>
          <a:xfrm>
            <a:off x="143226" y="3518270"/>
            <a:ext cx="117378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a vývoj epidemie dosud potvrzují, že rozvolnění v dubnu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po 3.5. se na vývoji epidemie neprojevilo, situace začíná být stabilní. Pokud i další kroky budou pozvolné a uvážené, lze i v důsledku postupující vakcinace očekávat, že 7denní počet nově potvrzených případů bude dále významně klesat i v průběhu května. </a:t>
            </a:r>
          </a:p>
        </p:txBody>
      </p:sp>
      <p:sp>
        <p:nvSpPr>
          <p:cNvPr id="6" name="Šipka dolů 5"/>
          <p:cNvSpPr/>
          <p:nvPr/>
        </p:nvSpPr>
        <p:spPr>
          <a:xfrm>
            <a:off x="5236288" y="1345020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/>
        </p:nvSpPr>
        <p:spPr>
          <a:xfrm>
            <a:off x="257889" y="152401"/>
            <a:ext cx="11508509" cy="30561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3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Dlouhodobé</a:t>
            </a:r>
            <a:r>
              <a:rPr kumimoji="0" lang="cs-CZ" sz="3400" b="1" i="0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predikce založené na modelu SEIR(V) byly promítnuty do tří scénářů možného vývoje</a:t>
            </a:r>
            <a:endParaRPr kumimoji="0" lang="cs-CZ" sz="3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3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I. </a:t>
            </a: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Pomalé brždění</a:t>
            </a:r>
            <a:r>
              <a:rPr kumimoji="0" lang="cs-CZ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epidemie bez vlivu vakcinace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</a:t>
            </a: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Rychlé brždění epidemie v důsledku efektu přijatých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Rozvolňování v dubnu bez dopadu na růst epidemie a vliv postupující vakcinace</a:t>
            </a:r>
            <a:endParaRPr kumimoji="0" lang="cs-CZ" sz="2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Šipka dolů 9"/>
          <p:cNvSpPr/>
          <p:nvPr/>
        </p:nvSpPr>
        <p:spPr>
          <a:xfrm>
            <a:off x="5150563" y="6170795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43938"/>
            <a:ext cx="12048654" cy="2140532"/>
          </a:xfrm>
        </p:spPr>
        <p:txBody>
          <a:bodyPr>
            <a:normAutofit lnSpcReduction="10000"/>
          </a:bodyPr>
          <a:lstStyle/>
          <a:p>
            <a:r>
              <a:rPr lang="cs-CZ" sz="5200" b="1" dirty="0"/>
              <a:t>Vývoj epidemie v populačních datech</a:t>
            </a:r>
          </a:p>
          <a:p>
            <a:r>
              <a:rPr lang="cs-CZ" sz="4000" i="1" dirty="0"/>
              <a:t>Modely doplněné o reálné počty zachycených případů</a:t>
            </a:r>
          </a:p>
          <a:p>
            <a:r>
              <a:rPr lang="cs-CZ" sz="4000" i="1" dirty="0"/>
              <a:t>(uzavřené hodnocení k 17. 5. 2021)</a:t>
            </a:r>
          </a:p>
        </p:txBody>
      </p:sp>
    </p:spTree>
    <p:extLst>
      <p:ext uri="{BB962C8B-B14F-4D97-AF65-F5344CB8AC3E}">
        <p14:creationId xmlns:p14="http://schemas.microsoft.com/office/powerpoint/2010/main" val="2229739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Scénáře pro dlouhodobé simulace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EDB038B-E842-4D28-86E5-FAD86040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3186997"/>
          </a:xfrm>
        </p:spPr>
        <p:txBody>
          <a:bodyPr>
            <a:normAutofit fontScale="92500" lnSpcReduction="10000"/>
          </a:bodyPr>
          <a:lstStyle/>
          <a:p>
            <a:r>
              <a:rPr lang="cs-CZ" sz="2400" b="1" dirty="0"/>
              <a:t>Scénáře dlouhodobých simulací z 5. 3. 2021</a:t>
            </a:r>
          </a:p>
          <a:p>
            <a:endParaRPr lang="cs-CZ" sz="2400" b="1" dirty="0"/>
          </a:p>
          <a:p>
            <a:endParaRPr lang="cs-CZ" sz="2400" b="1" dirty="0"/>
          </a:p>
          <a:p>
            <a:pPr lvl="1"/>
            <a:r>
              <a:rPr lang="cs-CZ" sz="2000" b="1" dirty="0"/>
              <a:t>Scénář I: </a:t>
            </a:r>
            <a:r>
              <a:rPr lang="cs-CZ" sz="2000" dirty="0"/>
              <a:t>Efekt opatření částečně od 19. 2. a zejména od 1. 3.: snížení pracovních kontaktů na 30 %, školní kontakty na 0 %, snížení jiných kontaktů na 30 %</a:t>
            </a:r>
          </a:p>
          <a:p>
            <a:pPr lvl="1"/>
            <a:endParaRPr lang="cs-CZ" sz="2000" dirty="0"/>
          </a:p>
          <a:p>
            <a:pPr lvl="1"/>
            <a:endParaRPr lang="cs-CZ" sz="2000" dirty="0"/>
          </a:p>
          <a:p>
            <a:pPr lvl="1"/>
            <a:r>
              <a:rPr lang="cs-CZ" sz="2000" b="1" dirty="0"/>
              <a:t>Scénář II: </a:t>
            </a:r>
            <a:r>
              <a:rPr lang="cs-CZ" sz="2000" dirty="0"/>
              <a:t>Silný efekt opatření částečně od 19. 2. a zejména od 1.3.: snížení pracovních kontaktů na 20 %, školní kontakty na 0 %, snížení jiných kontaktů na 20 %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1184190" y="3361822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opatření a rychlé zpomalení epidemie 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21BAD46-7FFA-4099-88CF-9B8E5DBF5FEB}"/>
              </a:ext>
            </a:extLst>
          </p:cNvPr>
          <p:cNvSpPr txBox="1"/>
          <p:nvPr/>
        </p:nvSpPr>
        <p:spPr>
          <a:xfrm>
            <a:off x="1184191" y="2160610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I: pouze částečné udržení opatření a pomalé zpomalování </a:t>
            </a:r>
          </a:p>
        </p:txBody>
      </p:sp>
    </p:spTree>
    <p:extLst>
      <p:ext uri="{BB962C8B-B14F-4D97-AF65-F5344CB8AC3E}">
        <p14:creationId xmlns:p14="http://schemas.microsoft.com/office/powerpoint/2010/main" val="3759604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 z 5. 3. 2021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opatření a rychlé zpomalení epidemie </a:t>
            </a: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Chart 4">
            <a:extLst>
              <a:ext uri="{FF2B5EF4-FFF2-40B4-BE49-F238E27FC236}">
                <a16:creationId xmlns:a16="http://schemas.microsoft.com/office/drawing/2014/main" id="{6AF8037E-9CEB-4EF9-871D-03B93915F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112392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D617B260-2959-49F6-A96B-910DA678C668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A1249C80-BFB2-40C2-AF2B-7672FDA1BE4E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80D93A6D-177B-4185-B647-B8DF07634E10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kumimoji="0" lang="cs-CZ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65" name="TextovéPole 64">
            <a:extLst>
              <a:ext uri="{FF2B5EF4-FFF2-40B4-BE49-F238E27FC236}">
                <a16:creationId xmlns:a16="http://schemas.microsoft.com/office/drawing/2014/main" id="{B21BAD46-7FFA-4099-88CF-9B8E5DBF5FEB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I: pouze částečné udržení opatření a pomalé zpomalování </a:t>
            </a: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16.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4095246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Scénáře pro dlouhodobé simulace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EDB038B-E842-4D28-86E5-FAD86040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8"/>
            <a:ext cx="11487705" cy="1860222"/>
          </a:xfrm>
        </p:spPr>
        <p:txBody>
          <a:bodyPr>
            <a:normAutofit/>
          </a:bodyPr>
          <a:lstStyle/>
          <a:p>
            <a:r>
              <a:rPr lang="cs-CZ" sz="2400" b="1" dirty="0"/>
              <a:t>Scénáře dlouhodobých simulací z 5. 3. 2021</a:t>
            </a:r>
          </a:p>
          <a:p>
            <a:pPr lvl="1"/>
            <a:r>
              <a:rPr lang="cs-CZ" sz="2000" b="1" dirty="0"/>
              <a:t>Scénář I: </a:t>
            </a:r>
            <a:r>
              <a:rPr lang="cs-CZ" sz="2000" dirty="0"/>
              <a:t>Efekt opatření částečně od 19. 2. a zejména od 1. 3.: snížení pracovních kontaktů na 30 %, školní kontakty na 0 %, snížení jiných kontaktů na 30 %</a:t>
            </a:r>
          </a:p>
          <a:p>
            <a:pPr lvl="1"/>
            <a:r>
              <a:rPr lang="cs-CZ" sz="2000" b="1" dirty="0"/>
              <a:t>Scénář II: </a:t>
            </a:r>
            <a:r>
              <a:rPr lang="cs-CZ" sz="2000" dirty="0"/>
              <a:t>Silný efekt opatření částečně od 19. 2. a zejména od 1. 3.: snížení pracovních kontaktů na 20 %, školní kontakty na 0 %, snížení jiných kontaktů na 20 %</a:t>
            </a:r>
          </a:p>
        </p:txBody>
      </p:sp>
      <p:sp>
        <p:nvSpPr>
          <p:cNvPr id="2" name="Šipka dolů 1"/>
          <p:cNvSpPr/>
          <p:nvPr/>
        </p:nvSpPr>
        <p:spPr>
          <a:xfrm>
            <a:off x="1201271" y="3325906"/>
            <a:ext cx="1416423" cy="555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Zástupný obsah 3">
            <a:extLst>
              <a:ext uri="{FF2B5EF4-FFF2-40B4-BE49-F238E27FC236}">
                <a16:creationId xmlns:a16="http://schemas.microsoft.com/office/drawing/2014/main" id="{CEDB038B-E842-4D28-86E5-FAD860403CDD}"/>
              </a:ext>
            </a:extLst>
          </p:cNvPr>
          <p:cNvSpPr txBox="1">
            <a:spLocks/>
          </p:cNvSpPr>
          <p:nvPr/>
        </p:nvSpPr>
        <p:spPr>
          <a:xfrm>
            <a:off x="381738" y="4110273"/>
            <a:ext cx="11487705" cy="18602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Scénář II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předpokládá rychlý pokles virové nálože v populaci a opatrné uvolňování opatření v dubnu, bez negativního vlivu na vývoj epidemie. K tomuto scénáři byl pro nerizikový vývoj modelově doplněn rychlý efekt postupující vakcinace, u kterého je předpokládána ochrana očkované osoby již za 14 dní po 1. dávce vakcíny.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→ tento efekt je modelován ve S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cénáři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IIa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Šipka dolů 5"/>
          <p:cNvSpPr/>
          <p:nvPr/>
        </p:nvSpPr>
        <p:spPr>
          <a:xfrm>
            <a:off x="1201270" y="5731467"/>
            <a:ext cx="1416423" cy="555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2995062" y="5601163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</p:spTree>
    <p:extLst>
      <p:ext uri="{BB962C8B-B14F-4D97-AF65-F5344CB8AC3E}">
        <p14:creationId xmlns:p14="http://schemas.microsoft.com/office/powerpoint/2010/main" val="2578894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Chart 4">
            <a:extLst>
              <a:ext uri="{FF2B5EF4-FFF2-40B4-BE49-F238E27FC236}">
                <a16:creationId xmlns:a16="http://schemas.microsoft.com/office/drawing/2014/main" id="{6AF8037E-9CEB-4EF9-871D-03B93915F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9803830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80D93A6D-177B-4185-B647-B8DF07634E10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Snímek prezentuje výsledky simulace prostřednictvím epidemiologického modelu SEIRV,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kumimoji="0" lang="cs-CZ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16.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5376E359-53AC-4716-97B2-ABAF6B80A34E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F6111063-B439-4FD9-9FD3-4175F0D8D3BD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délník 18">
            <a:extLst>
              <a:ext uri="{FF2B5EF4-FFF2-40B4-BE49-F238E27FC236}">
                <a16:creationId xmlns:a16="http://schemas.microsoft.com/office/drawing/2014/main" id="{1E00F13A-C0C8-4436-A1B8-589C547BB6D3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4E638C8-29BF-4E40-BC86-1339E761E909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opatření a rychlé zpomalení epidemie </a:t>
            </a:r>
          </a:p>
        </p:txBody>
      </p:sp>
    </p:spTree>
    <p:extLst>
      <p:ext uri="{BB962C8B-B14F-4D97-AF65-F5344CB8AC3E}">
        <p14:creationId xmlns:p14="http://schemas.microsoft.com/office/powerpoint/2010/main" val="2167543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693109"/>
            <a:ext cx="11905307" cy="2140532"/>
          </a:xfrm>
        </p:spPr>
        <p:txBody>
          <a:bodyPr>
            <a:normAutofit/>
          </a:bodyPr>
          <a:lstStyle/>
          <a:p>
            <a:r>
              <a:rPr lang="cs-CZ" sz="5200" b="1" dirty="0"/>
              <a:t>Krátkodobé predikce zátěže nemocnic</a:t>
            </a:r>
          </a:p>
          <a:p>
            <a:r>
              <a:rPr lang="cs-CZ" sz="3600" i="1" dirty="0"/>
              <a:t>Nově vybudované modely pro květen, kalibrace z 28.4. 2021</a:t>
            </a:r>
          </a:p>
        </p:txBody>
      </p:sp>
    </p:spTree>
    <p:extLst>
      <p:ext uri="{BB962C8B-B14F-4D97-AF65-F5344CB8AC3E}">
        <p14:creationId xmlns:p14="http://schemas.microsoft.com/office/powerpoint/2010/main" val="2768071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33">
            <a:extLst>
              <a:ext uri="{FF2B5EF4-FFF2-40B4-BE49-F238E27FC236}">
                <a16:creationId xmlns:a16="http://schemas.microsoft.com/office/drawing/2014/main" id="{D4012DA7-28B4-4DCF-942D-78249B3524F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088673"/>
          <a:ext cx="9064944" cy="3505200"/>
        </p:xfrm>
        <a:graphic>
          <a:graphicData uri="http://schemas.openxmlformats.org/drawingml/2006/table">
            <a:tbl>
              <a:tblPr/>
              <a:tblGrid>
                <a:gridCol w="7173873">
                  <a:extLst>
                    <a:ext uri="{9D8B030D-6E8A-4147-A177-3AD203B41FA5}">
                      <a16:colId xmlns:a16="http://schemas.microsoft.com/office/drawing/2014/main" val="1918387992"/>
                    </a:ext>
                  </a:extLst>
                </a:gridCol>
                <a:gridCol w="1891071">
                  <a:extLst>
                    <a:ext uri="{9D8B030D-6E8A-4147-A177-3AD203B41FA5}">
                      <a16:colId xmlns:a16="http://schemas.microsoft.com/office/drawing/2014/main" val="1639439843"/>
                    </a:ext>
                  </a:extLst>
                </a:gridCol>
              </a:tblGrid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 v nemocnici: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1 310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789772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JIP: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122535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UPV: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193534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ECMO: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537972"/>
                  </a:ext>
                </a:extLst>
              </a:tr>
            </a:tbl>
          </a:graphicData>
        </a:graphic>
      </p:graphicFrame>
      <p:sp>
        <p:nvSpPr>
          <p:cNvPr id="35" name="Šipka dolů 1">
            <a:extLst>
              <a:ext uri="{FF2B5EF4-FFF2-40B4-BE49-F238E27FC236}">
                <a16:creationId xmlns:a16="http://schemas.microsoft.com/office/drawing/2014/main" id="{273E8147-1472-4BD2-B50D-7B3FC07C0A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144651" y="1892081"/>
            <a:ext cx="1588655" cy="785091"/>
          </a:xfrm>
          <a:prstGeom prst="downArrow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AFABE329-CC08-4062-8E80-53173DE0C38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008" y="334108"/>
            <a:ext cx="11131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</a:t>
            </a: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počty </a:t>
            </a:r>
            <a:r>
              <a:rPr kumimoji="0" lang="en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hospitalizovaných</a:t>
            </a: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pacientů klesají</a:t>
            </a:r>
            <a:b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roste i dostupná kapacita lůžek, včetně JIP</a:t>
            </a:r>
            <a:endParaRPr kumimoji="0" lang="cs-CZ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Šipka doprava 5">
            <a:extLst>
              <a:ext uri="{FF2B5EF4-FFF2-40B4-BE49-F238E27FC236}">
                <a16:creationId xmlns:a16="http://schemas.microsoft.com/office/drawing/2014/main" id="{8B605E19-8E0D-463F-BF24-B2B0E9C63CD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5400000">
            <a:off x="10031632" y="3369110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Šipka doprava 6">
            <a:extLst>
              <a:ext uri="{FF2B5EF4-FFF2-40B4-BE49-F238E27FC236}">
                <a16:creationId xmlns:a16="http://schemas.microsoft.com/office/drawing/2014/main" id="{D25A05A7-A807-4583-A277-C5FD37355EA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5400000">
            <a:off x="10031632" y="4224634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Šipka doprava 7">
            <a:extLst>
              <a:ext uri="{FF2B5EF4-FFF2-40B4-BE49-F238E27FC236}">
                <a16:creationId xmlns:a16="http://schemas.microsoft.com/office/drawing/2014/main" id="{6DB20091-CCBD-46D7-9A06-C1C750C62DA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5400000">
            <a:off x="10031632" y="5084257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Šipka doprava 7">
            <a:extLst>
              <a:ext uri="{FF2B5EF4-FFF2-40B4-BE49-F238E27FC236}">
                <a16:creationId xmlns:a16="http://schemas.microsoft.com/office/drawing/2014/main" id="{A73723C6-25FD-4433-AFB1-043FE8AB577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5400000">
            <a:off x="10019398" y="5943880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Tabulka 4">
            <a:extLst>
              <a:ext uri="{FF2B5EF4-FFF2-40B4-BE49-F238E27FC236}">
                <a16:creationId xmlns:a16="http://schemas.microsoft.com/office/drawing/2014/main" id="{DA3EF7BF-2ACC-43D6-A3D0-421B9DC34238}"/>
              </a:ext>
            </a:extLst>
          </p:cNvPr>
          <p:cNvGraphicFramePr>
            <a:graphicFrameLocks noGrp="1"/>
          </p:cNvGraphicFramePr>
          <p:nvPr/>
        </p:nvGraphicFramePr>
        <p:xfrm>
          <a:off x="7737231" y="2713132"/>
          <a:ext cx="30773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846">
                  <a:extLst>
                    <a:ext uri="{9D8B030D-6E8A-4147-A177-3AD203B41FA5}">
                      <a16:colId xmlns:a16="http://schemas.microsoft.com/office/drawing/2014/main" val="3701563452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2121585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sz="2400"/>
                        <a:t>Stav k</a:t>
                      </a:r>
                      <a:endParaRPr lang="cs-CZ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5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16.05.2021</a:t>
                      </a:r>
                      <a:endParaRPr lang="cs-CZ" sz="2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5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326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567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140141" y="4287824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381739" y="94911"/>
            <a:ext cx="11375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hospitalizací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ČR </a:t>
            </a:r>
            <a:r>
              <a:rPr kumimoji="0" lang="cs-CZ" sz="3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klesají</a:t>
            </a:r>
          </a:p>
        </p:txBody>
      </p:sp>
      <p:sp>
        <p:nvSpPr>
          <p:cNvPr id="29" name="Zahnutá šipka nahoru 25">
            <a:extLst>
              <a:ext uri="{FF2B5EF4-FFF2-40B4-BE49-F238E27FC236}">
                <a16:creationId xmlns:a16="http://schemas.microsoft.com/office/drawing/2014/main" id="{77962815-283B-44A7-A845-1BB5AFDAE33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172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Zahnutá šipka nahoru 25">
            <a:extLst>
              <a:ext uri="{FF2B5EF4-FFF2-40B4-BE49-F238E27FC236}">
                <a16:creationId xmlns:a16="http://schemas.microsoft.com/office/drawing/2014/main" id="{900DBD3A-25FF-44DB-9A70-41A63B98A098}"/>
              </a:ext>
            </a:extLst>
          </p:cNvPr>
          <p:cNvSpPr/>
          <p:nvPr/>
        </p:nvSpPr>
        <p:spPr>
          <a:xfrm>
            <a:off x="5116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Zahnutá šipka nahoru 25">
            <a:extLst>
              <a:ext uri="{FF2B5EF4-FFF2-40B4-BE49-F238E27FC236}">
                <a16:creationId xmlns:a16="http://schemas.microsoft.com/office/drawing/2014/main" id="{8BC9AE2D-ED68-40C1-9F08-DFCD52A3016B}"/>
              </a:ext>
            </a:extLst>
          </p:cNvPr>
          <p:cNvSpPr/>
          <p:nvPr/>
        </p:nvSpPr>
        <p:spPr>
          <a:xfrm>
            <a:off x="7086280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08D19FD2-8694-431A-B064-708B54BC4306}"/>
              </a:ext>
            </a:extLst>
          </p:cNvPr>
          <p:cNvGraphicFramePr/>
          <p:nvPr/>
        </p:nvGraphicFramePr>
        <p:xfrm>
          <a:off x="386622" y="1881553"/>
          <a:ext cx="11805378" cy="4759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2" name="Skupina 21">
            <a:extLst>
              <a:ext uri="{FF2B5EF4-FFF2-40B4-BE49-F238E27FC236}">
                <a16:creationId xmlns:a16="http://schemas.microsoft.com/office/drawing/2014/main" id="{6893A30C-13C1-48B0-8E66-4452BB2AA16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900377"/>
            <a:ext cx="1900937" cy="1775681"/>
            <a:chOff x="10258697" y="3526984"/>
            <a:chExt cx="1900937" cy="1908215"/>
          </a:xfrm>
        </p:grpSpPr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4BAE71C2-9271-49DB-9933-F8F2C2E5BF0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BFB909AD-5289-44A3-B1F2-3B9234B8EE2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BEA18967-C642-4BF3-B34F-32EEB41C01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21846B38-EB34-4DB8-A436-D436168812D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TextovéPole 28">
              <a:extLst>
                <a:ext uri="{FF2B5EF4-FFF2-40B4-BE49-F238E27FC236}">
                  <a16:creationId xmlns:a16="http://schemas.microsoft.com/office/drawing/2014/main" id="{73BB0644-34DD-4DA4-BD0A-DF4A8CE2ED3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1,10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0,95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0,85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0,75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Maximální počet pacientů s COVID-19 na lůžkách za období říjen/listopad 2020</a:t>
              </a:r>
              <a:endPara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2" name="Přímá spojnice 41">
              <a:extLst>
                <a:ext uri="{FF2B5EF4-FFF2-40B4-BE49-F238E27FC236}">
                  <a16:creationId xmlns:a16="http://schemas.microsoft.com/office/drawing/2014/main" id="{B9E18A0F-634C-4FB8-9C2E-7529D9949A6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Přímá spojnice 42">
              <a:extLst>
                <a:ext uri="{FF2B5EF4-FFF2-40B4-BE49-F238E27FC236}">
                  <a16:creationId xmlns:a16="http://schemas.microsoft.com/office/drawing/2014/main" id="{A2B38171-9386-487D-86F3-56F99584FA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le 1">
            <a:extLst>
              <a:ext uri="{FF2B5EF4-FFF2-40B4-BE49-F238E27FC236}">
                <a16:creationId xmlns:a16="http://schemas.microsoft.com/office/drawing/2014/main" id="{7EABB7EB-1F4F-4C72-8298-72770870F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508263"/>
              </p:ext>
            </p:extLst>
          </p:nvPr>
        </p:nvGraphicFramePr>
        <p:xfrm>
          <a:off x="1019853" y="679650"/>
          <a:ext cx="10357393" cy="1334332"/>
        </p:xfrm>
        <a:graphic>
          <a:graphicData uri="http://schemas.openxmlformats.org/drawingml/2006/table">
            <a:tbl>
              <a:tblPr/>
              <a:tblGrid>
                <a:gridCol w="876125">
                  <a:extLst>
                    <a:ext uri="{9D8B030D-6E8A-4147-A177-3AD203B41FA5}">
                      <a16:colId xmlns:a16="http://schemas.microsoft.com/office/drawing/2014/main" val="48520255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833894502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339390954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442937595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10058184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681172455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25789837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80954013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762303921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930652356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5881896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93819322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183149112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05748127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8473100"/>
                    </a:ext>
                  </a:extLst>
                </a:gridCol>
              </a:tblGrid>
              <a:tr h="318119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7095"/>
                  </a:ext>
                </a:extLst>
              </a:tr>
              <a:tr h="318119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11. 4.–17. 4.</a:t>
                      </a:r>
                      <a:endParaRPr lang="cs-CZ" sz="1600" b="1" i="0" u="sng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18. 4.–24.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25. 4.–1.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2. 5.–8.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9. 5.–15.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5143"/>
                  </a:ext>
                </a:extLst>
              </a:tr>
              <a:tr h="35346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4 849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3 829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2 945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2 332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1 687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66746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-21,0 %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-23,1 %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-20,8 %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-27,7 %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61907"/>
                  </a:ext>
                </a:extLst>
              </a:tr>
            </a:tbl>
          </a:graphicData>
        </a:graphic>
      </p:graphicFrame>
      <p:sp>
        <p:nvSpPr>
          <p:cNvPr id="44" name="TextBox 9">
            <a:extLst>
              <a:ext uri="{FF2B5EF4-FFF2-40B4-BE49-F238E27FC236}">
                <a16:creationId xmlns:a16="http://schemas.microsoft.com/office/drawing/2014/main" id="{A7EDDDB3-60FE-4BF3-AD6E-EC4DF377ACB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84777" y="3305908"/>
            <a:ext cx="1859196" cy="47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103784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983075" y="3867155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vyžadujících intenzivní péči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507D902C-D9A4-417A-909B-281157810E3B}"/>
              </a:ext>
            </a:extLst>
          </p:cNvPr>
          <p:cNvSpPr txBox="1"/>
          <p:nvPr/>
        </p:nvSpPr>
        <p:spPr>
          <a:xfrm>
            <a:off x="184727" y="12542"/>
            <a:ext cx="1179768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hospitalizací na JIP v ČR </a:t>
            </a:r>
            <a:r>
              <a:rPr kumimoji="0" lang="cs-CZ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klesají</a:t>
            </a:r>
            <a:endParaRPr kumimoji="0" lang="cs-CZ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5D1CA4ED-3B54-4AF5-A724-D10A278B2BB4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557348" y="2233245"/>
          <a:ext cx="11634651" cy="4398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B9467872-2E2D-483D-9051-248F9B679CD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EA665803-1DC4-405A-890C-856A7A517E2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BA5D4EF8-791B-4AC7-95EC-26F641E5D80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AAF39631-D007-4DCC-BE9F-1756C7735E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bdélník 30">
              <a:extLst>
                <a:ext uri="{FF2B5EF4-FFF2-40B4-BE49-F238E27FC236}">
                  <a16:creationId xmlns:a16="http://schemas.microsoft.com/office/drawing/2014/main" id="{A948540E-6D40-49FE-B36C-8A36C14B109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xtovéPole 28">
              <a:extLst>
                <a:ext uri="{FF2B5EF4-FFF2-40B4-BE49-F238E27FC236}">
                  <a16:creationId xmlns:a16="http://schemas.microsoft.com/office/drawing/2014/main" id="{69C4313E-E871-45D7-A260-E9B39E1AF38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1,10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0,95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0,85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0,75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Maximální počet pacientů s COVID-19 na lůžkách za období říjen/listopad 2020</a:t>
              </a:r>
              <a:endPara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237A5BB3-D390-4057-9107-0BFDE16D703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EB715DD8-1FB5-4345-AED7-D5983CB935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42">
            <a:extLst>
              <a:ext uri="{FF2B5EF4-FFF2-40B4-BE49-F238E27FC236}">
                <a16:creationId xmlns:a16="http://schemas.microsoft.com/office/drawing/2014/main" id="{64BB4425-121F-4BE5-B383-0BB65CDB9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078514"/>
              </p:ext>
            </p:extLst>
          </p:nvPr>
        </p:nvGraphicFramePr>
        <p:xfrm>
          <a:off x="1019853" y="679650"/>
          <a:ext cx="10357393" cy="1334332"/>
        </p:xfrm>
        <a:graphic>
          <a:graphicData uri="http://schemas.openxmlformats.org/drawingml/2006/table">
            <a:tbl>
              <a:tblPr/>
              <a:tblGrid>
                <a:gridCol w="876125">
                  <a:extLst>
                    <a:ext uri="{9D8B030D-6E8A-4147-A177-3AD203B41FA5}">
                      <a16:colId xmlns:a16="http://schemas.microsoft.com/office/drawing/2014/main" val="48520255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833894502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339390954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442937595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10058184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681172455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25789837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80954013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762303921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930652356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5881896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93819322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183149112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05748127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8473100"/>
                    </a:ext>
                  </a:extLst>
                </a:gridCol>
              </a:tblGrid>
              <a:tr h="318119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7095"/>
                  </a:ext>
                </a:extLst>
              </a:tr>
              <a:tr h="318119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11. 4.–17. 4.</a:t>
                      </a:r>
                      <a:endParaRPr lang="cs-CZ" sz="1600" b="1" i="0" u="sng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18. 4.–24.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25. 4.–1.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2. 5.–8.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9. 5.–15.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5143"/>
                  </a:ext>
                </a:extLst>
              </a:tr>
              <a:tr h="35346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1 099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885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667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501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375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66746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-19,5 %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-24,6 %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-24,9 %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-25,1 %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61907"/>
                  </a:ext>
                </a:extLst>
              </a:tr>
            </a:tbl>
          </a:graphicData>
        </a:graphic>
      </p:graphicFrame>
      <p:sp>
        <p:nvSpPr>
          <p:cNvPr id="44" name="Zahnutá šipka nahoru 25">
            <a:extLst>
              <a:ext uri="{FF2B5EF4-FFF2-40B4-BE49-F238E27FC236}">
                <a16:creationId xmlns:a16="http://schemas.microsoft.com/office/drawing/2014/main" id="{DD00329A-1C9A-46DB-B313-08A07865150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172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" name="Zahnutá šipka nahoru 25">
            <a:extLst>
              <a:ext uri="{FF2B5EF4-FFF2-40B4-BE49-F238E27FC236}">
                <a16:creationId xmlns:a16="http://schemas.microsoft.com/office/drawing/2014/main" id="{D048DF33-1F93-4BCD-9CA7-BEB90F6D9964}"/>
              </a:ext>
            </a:extLst>
          </p:cNvPr>
          <p:cNvSpPr/>
          <p:nvPr/>
        </p:nvSpPr>
        <p:spPr>
          <a:xfrm>
            <a:off x="5116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" name="Zahnutá šipka nahoru 25">
            <a:extLst>
              <a:ext uri="{FF2B5EF4-FFF2-40B4-BE49-F238E27FC236}">
                <a16:creationId xmlns:a16="http://schemas.microsoft.com/office/drawing/2014/main" id="{061772AD-B26D-41E1-8302-56FC079A1B0F}"/>
              </a:ext>
            </a:extLst>
          </p:cNvPr>
          <p:cNvSpPr/>
          <p:nvPr/>
        </p:nvSpPr>
        <p:spPr>
          <a:xfrm>
            <a:off x="7086280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81B9859D-FCC7-4B87-A5A4-E0A0318FD9E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84777" y="3305908"/>
            <a:ext cx="1859196" cy="47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040868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9062719" y="2572320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Obsazená akutní lůžka C+ pacienty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 10.5.2021 00:23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409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527538" y="1028708"/>
          <a:ext cx="9047285" cy="5272201"/>
        </p:xfrm>
        <a:graphic>
          <a:graphicData uri="http://schemas.openxmlformats.org/drawingml/2006/table">
            <a:tbl>
              <a:tblPr/>
              <a:tblGrid>
                <a:gridCol w="1977622">
                  <a:extLst>
                    <a:ext uri="{9D8B030D-6E8A-4147-A177-3AD203B41FA5}">
                      <a16:colId xmlns:a16="http://schemas.microsoft.com/office/drawing/2014/main" val="2512332756"/>
                    </a:ext>
                  </a:extLst>
                </a:gridCol>
                <a:gridCol w="1210791">
                  <a:extLst>
                    <a:ext uri="{9D8B030D-6E8A-4147-A177-3AD203B41FA5}">
                      <a16:colId xmlns:a16="http://schemas.microsoft.com/office/drawing/2014/main" val="1594583552"/>
                    </a:ext>
                  </a:extLst>
                </a:gridCol>
                <a:gridCol w="1119978">
                  <a:extLst>
                    <a:ext uri="{9D8B030D-6E8A-4147-A177-3AD203B41FA5}">
                      <a16:colId xmlns:a16="http://schemas.microsoft.com/office/drawing/2014/main" val="3020100888"/>
                    </a:ext>
                  </a:extLst>
                </a:gridCol>
                <a:gridCol w="1116617">
                  <a:extLst>
                    <a:ext uri="{9D8B030D-6E8A-4147-A177-3AD203B41FA5}">
                      <a16:colId xmlns:a16="http://schemas.microsoft.com/office/drawing/2014/main" val="34345265"/>
                    </a:ext>
                  </a:extLst>
                </a:gridCol>
                <a:gridCol w="1156976">
                  <a:extLst>
                    <a:ext uri="{9D8B030D-6E8A-4147-A177-3AD203B41FA5}">
                      <a16:colId xmlns:a16="http://schemas.microsoft.com/office/drawing/2014/main" val="3190399291"/>
                    </a:ext>
                  </a:extLst>
                </a:gridCol>
                <a:gridCol w="1160341">
                  <a:extLst>
                    <a:ext uri="{9D8B030D-6E8A-4147-A177-3AD203B41FA5}">
                      <a16:colId xmlns:a16="http://schemas.microsoft.com/office/drawing/2014/main" val="2714191950"/>
                    </a:ext>
                  </a:extLst>
                </a:gridCol>
                <a:gridCol w="1304960">
                  <a:extLst>
                    <a:ext uri="{9D8B030D-6E8A-4147-A177-3AD203B41FA5}">
                      <a16:colId xmlns:a16="http://schemas.microsoft.com/office/drawing/2014/main" val="3011513958"/>
                    </a:ext>
                  </a:extLst>
                </a:gridCol>
              </a:tblGrid>
              <a:tr h="208853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10.5. 2021, 12:30 h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540355"/>
                  </a:ext>
                </a:extLst>
              </a:tr>
              <a:tr h="177476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356254"/>
                  </a:ext>
                </a:extLst>
              </a:tr>
              <a:tr h="2088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371087"/>
                  </a:ext>
                </a:extLst>
              </a:tr>
              <a:tr h="60418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411743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999360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696822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39301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5426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736450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146635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591038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495790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52199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672053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090881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141982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830613"/>
                  </a:ext>
                </a:extLst>
              </a:tr>
              <a:tr h="2013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82796"/>
                  </a:ext>
                </a:extLst>
              </a:tr>
              <a:tr h="2163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3 960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695693"/>
                  </a:ext>
                </a:extLst>
              </a:tr>
              <a:tr h="347493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869116"/>
                  </a:ext>
                </a:extLst>
              </a:tr>
              <a:tr h="177476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304599"/>
                  </a:ext>
                </a:extLst>
              </a:tr>
              <a:tr h="175395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volných kapacit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64962"/>
                  </a:ext>
                </a:extLst>
              </a:tr>
              <a:tr h="186475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33x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48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603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933743" y="2593981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Obsazená standardní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lůžka C+ pacienty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 10.5.2021 00:23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1410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/>
        </p:nvGraphicFramePr>
        <p:xfrm>
          <a:off x="597876" y="1072339"/>
          <a:ext cx="8220807" cy="5205012"/>
        </p:xfrm>
        <a:graphic>
          <a:graphicData uri="http://schemas.openxmlformats.org/drawingml/2006/table">
            <a:tbl>
              <a:tblPr/>
              <a:tblGrid>
                <a:gridCol w="1938357">
                  <a:extLst>
                    <a:ext uri="{9D8B030D-6E8A-4147-A177-3AD203B41FA5}">
                      <a16:colId xmlns:a16="http://schemas.microsoft.com/office/drawing/2014/main" val="2365753820"/>
                    </a:ext>
                  </a:extLst>
                </a:gridCol>
                <a:gridCol w="1092476">
                  <a:extLst>
                    <a:ext uri="{9D8B030D-6E8A-4147-A177-3AD203B41FA5}">
                      <a16:colId xmlns:a16="http://schemas.microsoft.com/office/drawing/2014/main" val="71753473"/>
                    </a:ext>
                  </a:extLst>
                </a:gridCol>
                <a:gridCol w="1083874">
                  <a:extLst>
                    <a:ext uri="{9D8B030D-6E8A-4147-A177-3AD203B41FA5}">
                      <a16:colId xmlns:a16="http://schemas.microsoft.com/office/drawing/2014/main" val="3519149066"/>
                    </a:ext>
                  </a:extLst>
                </a:gridCol>
                <a:gridCol w="1023658">
                  <a:extLst>
                    <a:ext uri="{9D8B030D-6E8A-4147-A177-3AD203B41FA5}">
                      <a16:colId xmlns:a16="http://schemas.microsoft.com/office/drawing/2014/main" val="2424127495"/>
                    </a:ext>
                  </a:extLst>
                </a:gridCol>
                <a:gridCol w="937636">
                  <a:extLst>
                    <a:ext uri="{9D8B030D-6E8A-4147-A177-3AD203B41FA5}">
                      <a16:colId xmlns:a16="http://schemas.microsoft.com/office/drawing/2014/main" val="637632422"/>
                    </a:ext>
                  </a:extLst>
                </a:gridCol>
                <a:gridCol w="997851">
                  <a:extLst>
                    <a:ext uri="{9D8B030D-6E8A-4147-A177-3AD203B41FA5}">
                      <a16:colId xmlns:a16="http://schemas.microsoft.com/office/drawing/2014/main" val="2038501785"/>
                    </a:ext>
                  </a:extLst>
                </a:gridCol>
                <a:gridCol w="1146955">
                  <a:extLst>
                    <a:ext uri="{9D8B030D-6E8A-4147-A177-3AD203B41FA5}">
                      <a16:colId xmlns:a16="http://schemas.microsoft.com/office/drawing/2014/main" val="4278763251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10.5. 2021, 12:30 h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984371"/>
                  </a:ext>
                </a:extLst>
              </a:tr>
              <a:tr h="129864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37061"/>
                  </a:ext>
                </a:extLst>
              </a:tr>
              <a:tr h="21401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290677"/>
                  </a:ext>
                </a:extLst>
              </a:tr>
              <a:tr h="619109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70533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1 314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674455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2 011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118100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1 774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06981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115046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2 763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398094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020285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1 561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587115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1 714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96946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2 551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994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401820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1 534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909601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1 754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733085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13200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2 801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227787"/>
                  </a:ext>
                </a:extLst>
              </a:tr>
              <a:tr h="2063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839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986887"/>
                  </a:ext>
                </a:extLst>
              </a:tr>
              <a:tr h="2216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22 665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6759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1 819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302579"/>
                  </a:ext>
                </a:extLst>
              </a:tr>
              <a:tr h="259872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52848"/>
                  </a:ext>
                </a:extLst>
              </a:tr>
              <a:tr h="178853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052143"/>
                  </a:ext>
                </a:extLst>
              </a:tr>
              <a:tr h="20637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volných kapacit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802487"/>
                  </a:ext>
                </a:extLst>
              </a:tr>
              <a:tr h="191083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33x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8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8FBC4-9856-48C7-8DF3-A027D07E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19" y="0"/>
            <a:ext cx="5763181" cy="1059255"/>
          </a:xfrm>
        </p:spPr>
        <p:txBody>
          <a:bodyPr/>
          <a:lstStyle/>
          <a:p>
            <a:r>
              <a:rPr lang="cs-CZ" dirty="0"/>
              <a:t>Navržené scénáře pro </a:t>
            </a:r>
            <a:br>
              <a:rPr lang="cs-CZ" dirty="0"/>
            </a:br>
            <a:r>
              <a:rPr lang="cs-CZ" dirty="0"/>
              <a:t>vývoj epidemie v květnu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19" y="1457767"/>
            <a:ext cx="10847093" cy="4428821"/>
          </a:xfrm>
        </p:spPr>
        <p:txBody>
          <a:bodyPr>
            <a:noAutofit/>
          </a:bodyPr>
          <a:lstStyle/>
          <a:p>
            <a:r>
              <a:rPr lang="cs-CZ" sz="1800" b="1" dirty="0"/>
              <a:t>V návaznosti na novou kalibraci modelu 27. 4. byly připraveny nové scénáře</a:t>
            </a:r>
            <a:r>
              <a:rPr lang="en-US" sz="1800" b="1" dirty="0"/>
              <a:t>*</a:t>
            </a:r>
            <a:endParaRPr lang="cs-CZ" sz="1800" b="1" dirty="0"/>
          </a:p>
          <a:p>
            <a:r>
              <a:rPr lang="cs-CZ" sz="1800" b="1" dirty="0">
                <a:solidFill>
                  <a:srgbClr val="00B050"/>
                </a:solidFill>
              </a:rPr>
              <a:t>Scénář </a:t>
            </a:r>
            <a:r>
              <a:rPr lang="en-US" sz="1800" b="1" dirty="0">
                <a:solidFill>
                  <a:srgbClr val="00B050"/>
                </a:solidFill>
              </a:rPr>
              <a:t>A</a:t>
            </a:r>
            <a:r>
              <a:rPr lang="cs-CZ" sz="1800" b="1" dirty="0">
                <a:solidFill>
                  <a:srgbClr val="00B050"/>
                </a:solidFill>
              </a:rPr>
              <a:t> (scénář velmi významného zpomalení epidemie; předpokládané udržitelné R = </a:t>
            </a:r>
            <a:r>
              <a:rPr lang="en-US" sz="1800" b="1" dirty="0">
                <a:solidFill>
                  <a:srgbClr val="00B050"/>
                </a:solidFill>
              </a:rPr>
              <a:t>0,</a:t>
            </a:r>
            <a:r>
              <a:rPr lang="cs-CZ" sz="1800" b="1" dirty="0">
                <a:solidFill>
                  <a:srgbClr val="00B050"/>
                </a:solidFill>
              </a:rPr>
              <a:t>75)</a:t>
            </a:r>
          </a:p>
          <a:p>
            <a:pPr lvl="1"/>
            <a:r>
              <a:rPr lang="cs-CZ" sz="1600" dirty="0"/>
              <a:t>výrazný dopad opatření účinných od 1. 3. 2021, předpokládané další zlepšení díky vlivu sezónnosti, rozvoji dalších mechanismů (např. testování a trasování), postupující vakcinace.</a:t>
            </a:r>
          </a:p>
          <a:p>
            <a:r>
              <a:rPr lang="cs-CZ" sz="1800" b="1" dirty="0">
                <a:solidFill>
                  <a:srgbClr val="0070C0"/>
                </a:solidFill>
              </a:rPr>
              <a:t>Scénář B (scénář pokračujícího zpomalení epidemie; předpokládané R = 0,85)</a:t>
            </a:r>
          </a:p>
          <a:p>
            <a:pPr lvl="1"/>
            <a:r>
              <a:rPr lang="cs-CZ" sz="1600" dirty="0"/>
              <a:t>výrazný dopad opatření účinných od 1. 3. 2021, odpovídá aktuálním hodnotám reprodukčního čísla a aktuálním trendům ve zpomalení epidemie </a:t>
            </a:r>
          </a:p>
          <a:p>
            <a:r>
              <a:rPr lang="cs-CZ" sz="1800" b="1" dirty="0">
                <a:solidFill>
                  <a:srgbClr val="FFC618"/>
                </a:solidFill>
              </a:rPr>
              <a:t>Scénář C (scénář stagnace epidemie, předpokládané R = 0,95)</a:t>
            </a:r>
          </a:p>
          <a:p>
            <a:pPr lvl="1"/>
            <a:r>
              <a:rPr lang="cs-CZ" sz="1600" dirty="0"/>
              <a:t>scénář pro zpomalení poklesu vlivem částečného dopadu probíhajících rozvolnění</a:t>
            </a:r>
          </a:p>
          <a:p>
            <a:r>
              <a:rPr lang="cs-CZ" sz="1800" b="1" dirty="0">
                <a:solidFill>
                  <a:srgbClr val="FF0000"/>
                </a:solidFill>
              </a:rPr>
              <a:t>Scénář D (rizikový scénář, předpokládané R = 1,10)</a:t>
            </a:r>
          </a:p>
          <a:p>
            <a:pPr lvl="1"/>
            <a:r>
              <a:rPr lang="cs-CZ" sz="1600" dirty="0"/>
              <a:t>opětovné zhoršení situace v důsledku rozvolnění, snížení akceptace opatření populací, vlivu emergentních (mutovaných) variant SARS-CoV-2 apod.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67E8C24-967E-41C5-A2B5-229406E471EE}"/>
              </a:ext>
            </a:extLst>
          </p:cNvPr>
          <p:cNvSpPr txBox="1"/>
          <p:nvPr/>
        </p:nvSpPr>
        <p:spPr>
          <a:xfrm>
            <a:off x="254549" y="5961934"/>
            <a:ext cx="11790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odpovíd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aj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 kalibraci reprodukčního čísla SIR epidemiologickým modelem pro krátkodobé predikce ÚZIS ČR v segmentu od 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3. do 26. 4. 202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odhad 0,83 (0,77–0,88), interval odpovídá 95% intervalu neurčitosti z odhadů získaných kalibrací modelu, kalibračním cílem byly denní přírůstky s vyjmutím volných dnů.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Scénáře pro různou dynamiku šíření epidemie v následujícím období jsou aplikovány od 19. 4. 2021.</a:t>
            </a:r>
          </a:p>
        </p:txBody>
      </p:sp>
    </p:spTree>
    <p:extLst>
      <p:ext uri="{BB962C8B-B14F-4D97-AF65-F5344CB8AC3E}">
        <p14:creationId xmlns:p14="http://schemas.microsoft.com/office/powerpoint/2010/main" val="299892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/>
              <a:t>NDLP – vývoj obsazenosti C+ lůžek v ČR</a:t>
            </a:r>
          </a:p>
        </p:txBody>
      </p:sp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/>
        </p:nvGraphicFramePr>
        <p:xfrm>
          <a:off x="1632934" y="1073150"/>
          <a:ext cx="7660536" cy="5134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9916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109" y="3683584"/>
            <a:ext cx="11623781" cy="1583741"/>
          </a:xfrm>
        </p:spPr>
        <p:txBody>
          <a:bodyPr>
            <a:normAutofit/>
          </a:bodyPr>
          <a:lstStyle/>
          <a:p>
            <a:r>
              <a:rPr lang="cs-CZ" sz="5200" b="1" dirty="0"/>
              <a:t>Dlouhodobé predikce zátěže nemocnic</a:t>
            </a:r>
          </a:p>
          <a:p>
            <a:r>
              <a:rPr lang="cs-CZ" sz="3000" i="1" dirty="0"/>
              <a:t>Původní scénáře </a:t>
            </a:r>
            <a:r>
              <a:rPr lang="cs-CZ" sz="3000" i="1" dirty="0" smtClean="0"/>
              <a:t>z 5.3</a:t>
            </a:r>
            <a:r>
              <a:rPr lang="cs-CZ" sz="3000" i="1" dirty="0"/>
              <a:t>. 2021</a:t>
            </a:r>
          </a:p>
        </p:txBody>
      </p:sp>
      <p:sp>
        <p:nvSpPr>
          <p:cNvPr id="4" name="Obdélník 3"/>
          <p:cNvSpPr/>
          <p:nvPr/>
        </p:nvSpPr>
        <p:spPr>
          <a:xfrm>
            <a:off x="661166" y="5107068"/>
            <a:ext cx="10869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této variantě modelů byla kalkulována silná změna v populačních trendech již od prvního týdne v březnu,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 následným pozitivním dopadem na zátěž nemocnic od cca 14.3. 2021. </a:t>
            </a:r>
            <a:r>
              <a:rPr lang="cs-CZ" dirty="0">
                <a:solidFill>
                  <a:prstClr val="black"/>
                </a:solidFill>
                <a:latin typeface="Calibri" panose="020F0502020204030204"/>
              </a:rPr>
              <a:t>Kapitola hodnotí nové modely, ve kterých je již uvažován vliv vakcinace.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138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ovéPole 18"/>
          <p:cNvSpPr txBox="1"/>
          <p:nvPr/>
        </p:nvSpPr>
        <p:spPr>
          <a:xfrm>
            <a:off x="141403" y="178376"/>
            <a:ext cx="11884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Dlouhodobější predikce vývoje zátěže nemocnic a zdravotních dopadů: modely kalkulující s rychlým efektem přijatých opatření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8.3. 2021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5119203" y="1823935"/>
            <a:ext cx="1640138" cy="455724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730220" y="2505549"/>
            <a:ext cx="10418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této variantě modelů byl zabudován předpoklad relativně rychlé změny v populačních trendech již od počátku března, s pozitivním dopadem na zátěž nemocnic od cca 14.3. 2021. Zátěž nemocnic kulminovala až do poloviny března.  </a:t>
            </a:r>
          </a:p>
        </p:txBody>
      </p:sp>
      <p:sp>
        <p:nvSpPr>
          <p:cNvPr id="12" name="Šipka dolů 11"/>
          <p:cNvSpPr/>
          <p:nvPr/>
        </p:nvSpPr>
        <p:spPr>
          <a:xfrm>
            <a:off x="5119202" y="3931769"/>
            <a:ext cx="1640138" cy="455724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328476" y="4613384"/>
            <a:ext cx="112215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400" b="1" kern="0" dirty="0">
                <a:solidFill>
                  <a:srgbClr val="C00000"/>
                </a:solidFill>
                <a:latin typeface="Calibri" panose="020F0502020204030204"/>
              </a:rPr>
              <a:t>Tyto scénáře se dle předpokladů naplnily a epidemie začala na populační úrovni významně zpomalovat již v 1. polovině března. Pozitivní dopad na zátěž nemocnic avšak nastal až po 15. březnu. </a:t>
            </a: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Modely </a:t>
            </a:r>
            <a:r>
              <a:rPr lang="cs-CZ" sz="2400" b="1" kern="0" dirty="0">
                <a:solidFill>
                  <a:srgbClr val="C00000"/>
                </a:solidFill>
                <a:latin typeface="Calibri" panose="020F0502020204030204"/>
              </a:rPr>
              <a:t>z konce února </a:t>
            </a: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jsou nadále funkční a predikce rychlého poklesu zátěže se shodují</a:t>
            </a:r>
            <a:r>
              <a:rPr kumimoji="0" lang="cs-CZ" sz="2400" b="1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 realitou. Modely byly nově doplněny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předpokládaný efekt vakcinace </a:t>
            </a:r>
            <a:r>
              <a:rPr kumimoji="0" lang="cs-CZ" sz="2400" b="1" i="0" u="none" strike="noStrike" kern="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seniorních</a:t>
            </a:r>
            <a:r>
              <a:rPr kumimoji="0" lang="cs-CZ" sz="2400" b="1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skupin. </a:t>
            </a:r>
            <a:endParaRPr kumimoji="0" lang="cs-CZ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070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Predikovaný počet </a:t>
            </a:r>
            <a:r>
              <a:rPr lang="cs-CZ" u="sng" dirty="0">
                <a:latin typeface="+mj-lt"/>
              </a:rPr>
              <a:t>aktuálně hospitalizovaných</a:t>
            </a:r>
            <a:endParaRPr lang="cs-CZ" dirty="0">
              <a:latin typeface="+mj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881953E-570E-4182-9AFA-D9A699C6849D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364597" y="1015118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533651" y="304901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</a:p>
        </p:txBody>
      </p: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sp>
        <p:nvSpPr>
          <p:cNvPr id="19" name="TextovéPole 8">
            <a:extLst>
              <a:ext uri="{FF2B5EF4-FFF2-40B4-BE49-F238E27FC236}">
                <a16:creationId xmlns:a16="http://schemas.microsoft.com/office/drawing/2014/main" id="{98BCF740-215F-4BF1-81D2-071D0AC1B1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428323" y="1547215"/>
            <a:ext cx="4294272" cy="646331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predikcí: silný dopad opatření z března a významný útlum epidemie</a:t>
            </a:r>
          </a:p>
        </p:txBody>
      </p:sp>
      <p:sp>
        <p:nvSpPr>
          <p:cNvPr id="21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108982" y="2403549"/>
            <a:ext cx="3613612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vliv vakcinace/pomalý efekt*</a:t>
            </a:r>
          </a:p>
        </p:txBody>
      </p:sp>
      <p:sp>
        <p:nvSpPr>
          <p:cNvPr id="22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108982" y="2943321"/>
            <a:ext cx="3613612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vliv vakcinace/rychlý efekt*</a:t>
            </a:r>
          </a:p>
        </p:txBody>
      </p:sp>
      <p:cxnSp>
        <p:nvCxnSpPr>
          <p:cNvPr id="3" name="Přímá spojnice 2"/>
          <p:cNvCxnSpPr/>
          <p:nvPr/>
        </p:nvCxnSpPr>
        <p:spPr>
          <a:xfrm>
            <a:off x="7522589" y="2592371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/>
          <p:cNvCxnSpPr/>
          <p:nvPr/>
        </p:nvCxnSpPr>
        <p:spPr>
          <a:xfrm>
            <a:off x="7522589" y="3112417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8069802" y="3581880"/>
            <a:ext cx="380279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Pomalý efekt vakcinace předpokládá dosažení plné rezistence až po dvou dávkách vakcíny, rychlý efekt kalkuluje s ochranou daného jedince již po 14 dnech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47213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Predikovaný počet </a:t>
            </a:r>
            <a:r>
              <a:rPr lang="cs-CZ" u="sng" dirty="0">
                <a:latin typeface="+mj-lt"/>
              </a:rPr>
              <a:t>aktuálně hospitalizovaných</a:t>
            </a:r>
            <a:r>
              <a:rPr lang="en-US" u="sng" dirty="0">
                <a:latin typeface="+mj-lt"/>
              </a:rPr>
              <a:t> </a:t>
            </a:r>
            <a:r>
              <a:rPr lang="en-US" u="sng" dirty="0" err="1">
                <a:latin typeface="+mj-lt"/>
              </a:rPr>
              <a:t>na</a:t>
            </a:r>
            <a:r>
              <a:rPr lang="en-US" u="sng" dirty="0">
                <a:latin typeface="+mj-lt"/>
              </a:rPr>
              <a:t> JIP</a:t>
            </a:r>
            <a:endParaRPr lang="cs-CZ"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924783" y="3049018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JIP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ADB44BF5-DF2B-43BD-A159-972F53E32F46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364597" y="1015118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scénář:</a:t>
            </a:r>
          </a:p>
        </p:txBody>
      </p:sp>
      <p:sp>
        <p:nvSpPr>
          <p:cNvPr id="14" name="TextovéPole 8">
            <a:extLst>
              <a:ext uri="{FF2B5EF4-FFF2-40B4-BE49-F238E27FC236}">
                <a16:creationId xmlns:a16="http://schemas.microsoft.com/office/drawing/2014/main" id="{98BCF740-215F-4BF1-81D2-071D0AC1B1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428323" y="1547215"/>
            <a:ext cx="4294272" cy="646331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predikcí: silný dopad opatření z března a významný útlum epidemie</a:t>
            </a:r>
          </a:p>
        </p:txBody>
      </p:sp>
      <p:sp>
        <p:nvSpPr>
          <p:cNvPr id="15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108982" y="2403549"/>
            <a:ext cx="3613612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vliv vakcinace/pomalý efekt*</a:t>
            </a:r>
          </a:p>
        </p:txBody>
      </p:sp>
      <p:sp>
        <p:nvSpPr>
          <p:cNvPr id="16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108982" y="2943321"/>
            <a:ext cx="3613612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vliv vakcinace/rychlý efekt*</a:t>
            </a:r>
          </a:p>
        </p:txBody>
      </p:sp>
      <p:cxnSp>
        <p:nvCxnSpPr>
          <p:cNvPr id="17" name="Přímá spojnice 16"/>
          <p:cNvCxnSpPr/>
          <p:nvPr/>
        </p:nvCxnSpPr>
        <p:spPr>
          <a:xfrm>
            <a:off x="7522589" y="2592371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/>
          <p:cNvCxnSpPr/>
          <p:nvPr/>
        </p:nvCxnSpPr>
        <p:spPr>
          <a:xfrm>
            <a:off x="7522589" y="3112417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8069802" y="3581880"/>
            <a:ext cx="380279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Pomalý efekt vakcinace předpokládá dosažení plné rezistence až po dvou dávkách vakcíny, rychlý efekt kalkuluje s ochranou daného jedince již po 14 dnech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395963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Predikovaný počet </a:t>
            </a:r>
            <a:r>
              <a:rPr lang="cs-CZ" u="sng" dirty="0">
                <a:latin typeface="+mj-lt"/>
              </a:rPr>
              <a:t>nových hospitalizačních</a:t>
            </a:r>
            <a:r>
              <a:rPr lang="cs-CZ" dirty="0">
                <a:latin typeface="+mj-lt"/>
              </a:rPr>
              <a:t> případů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828607" y="3049018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nových hospitalizačních případů </a:t>
            </a:r>
          </a:p>
        </p:txBody>
      </p: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30BB482-BBA1-4B51-97C3-EC21F9C9ABDD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364597" y="1015118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scénář:</a:t>
            </a:r>
          </a:p>
        </p:txBody>
      </p:sp>
      <p:sp>
        <p:nvSpPr>
          <p:cNvPr id="13" name="TextovéPole 8">
            <a:extLst>
              <a:ext uri="{FF2B5EF4-FFF2-40B4-BE49-F238E27FC236}">
                <a16:creationId xmlns:a16="http://schemas.microsoft.com/office/drawing/2014/main" id="{98BCF740-215F-4BF1-81D2-071D0AC1B1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428323" y="1547215"/>
            <a:ext cx="4294272" cy="646331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predikcí: silný dopad opatření z března a významný útlum epidemie</a:t>
            </a:r>
          </a:p>
        </p:txBody>
      </p:sp>
      <p:sp>
        <p:nvSpPr>
          <p:cNvPr id="16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108982" y="2403549"/>
            <a:ext cx="3613612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vliv vakcinace/pomalý efekt*</a:t>
            </a:r>
          </a:p>
        </p:txBody>
      </p:sp>
      <p:sp>
        <p:nvSpPr>
          <p:cNvPr id="17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108982" y="2943321"/>
            <a:ext cx="3613612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vliv vakcinace/rychlý efekt*</a:t>
            </a:r>
          </a:p>
        </p:txBody>
      </p:sp>
      <p:cxnSp>
        <p:nvCxnSpPr>
          <p:cNvPr id="19" name="Přímá spojnice 18"/>
          <p:cNvCxnSpPr/>
          <p:nvPr/>
        </p:nvCxnSpPr>
        <p:spPr>
          <a:xfrm>
            <a:off x="7522589" y="2592371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/>
          <p:cNvCxnSpPr/>
          <p:nvPr/>
        </p:nvCxnSpPr>
        <p:spPr>
          <a:xfrm>
            <a:off x="7522589" y="3112417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8069802" y="3581880"/>
            <a:ext cx="380279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Pomalý efekt vakcinace předpokládá dosažení plné rezistence až po dvou dávkách vakcíny, rychlý efekt kalkuluje s ochranou daného jedince již po 14 dnech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1650194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Predikovaný počet </a:t>
            </a:r>
            <a:r>
              <a:rPr lang="cs-CZ" u="sng" dirty="0">
                <a:latin typeface="+mj-lt"/>
              </a:rPr>
              <a:t>zemřelých</a:t>
            </a:r>
            <a:endParaRPr lang="cs-CZ"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712917" y="304901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zemřelých </a:t>
            </a:r>
          </a:p>
        </p:txBody>
      </p: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6216535-8B7F-43D5-81D9-9F3ED2725AE3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364597" y="1015118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scénář:</a:t>
            </a:r>
          </a:p>
        </p:txBody>
      </p:sp>
      <p:sp>
        <p:nvSpPr>
          <p:cNvPr id="14" name="TextovéPole 8">
            <a:extLst>
              <a:ext uri="{FF2B5EF4-FFF2-40B4-BE49-F238E27FC236}">
                <a16:creationId xmlns:a16="http://schemas.microsoft.com/office/drawing/2014/main" id="{98BCF740-215F-4BF1-81D2-071D0AC1B1C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428323" y="1547215"/>
            <a:ext cx="4294272" cy="646331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predikcí: silný dopad opatření z března a významný útlum epidemie</a:t>
            </a:r>
          </a:p>
        </p:txBody>
      </p:sp>
      <p:sp>
        <p:nvSpPr>
          <p:cNvPr id="15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108982" y="2403549"/>
            <a:ext cx="3613612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vliv vakcinace/pomalý efekt*</a:t>
            </a:r>
          </a:p>
        </p:txBody>
      </p:sp>
      <p:sp>
        <p:nvSpPr>
          <p:cNvPr id="16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108982" y="2943321"/>
            <a:ext cx="3613612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vliv vakcinace/rychlý efekt*</a:t>
            </a:r>
          </a:p>
        </p:txBody>
      </p:sp>
      <p:cxnSp>
        <p:nvCxnSpPr>
          <p:cNvPr id="19" name="Přímá spojnice 18"/>
          <p:cNvCxnSpPr/>
          <p:nvPr/>
        </p:nvCxnSpPr>
        <p:spPr>
          <a:xfrm>
            <a:off x="7522589" y="2592371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/>
          <p:cNvCxnSpPr/>
          <p:nvPr/>
        </p:nvCxnSpPr>
        <p:spPr>
          <a:xfrm>
            <a:off x="7522589" y="3112417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8069802" y="3581880"/>
            <a:ext cx="380279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Pomalý efekt vakcinace předpokládá dosažení plné rezistence až po dvou dávkách vakcíny, rychlý efekt kalkuluje s ochranou daného jedince již po 14 dnech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94335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0692268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>
                <a:latin typeface="+mj-lt"/>
              </a:rPr>
              <a:t>Predikce ve čtyřech scénářích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00673" y="1458954"/>
            <a:ext cx="346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Modelové s</a:t>
            </a:r>
            <a:r>
              <a:rPr kumimoji="0" lang="cs-CZ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cénáře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vývoje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375026" y="821942"/>
            <a:ext cx="406187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375026" y="2130847"/>
            <a:ext cx="406187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významného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3736851" y="1088373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3736851" y="1727288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89808" y="286780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375026" y="3147771"/>
            <a:ext cx="313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477657" y="350707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756838" y="3455548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072790" y="3316032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367535" y="33862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072790" y="3539339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4375392" y="361143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4072790" y="3762646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072790" y="39859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6 378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2 134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954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405 predikovaných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367535" y="3836656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15. 5. 2021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4 300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2 535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1 709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1 107 predikovaných</a:t>
            </a:r>
          </a:p>
        </p:txBody>
      </p:sp>
    </p:spTree>
    <p:extLst>
      <p:ext uri="{BB962C8B-B14F-4D97-AF65-F5344CB8AC3E}">
        <p14:creationId xmlns:p14="http://schemas.microsoft.com/office/powerpoint/2010/main" val="138291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200165" y="578574"/>
            <a:ext cx="123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Naměřené hodnoty jsou aktuální k uzavřenému dni 16. 5. 2021.</a:t>
            </a: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0" y="2574"/>
            <a:ext cx="6776706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06097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12,1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10 823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1 731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2 194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2 724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3 652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8,6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18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1 226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1 808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2 575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4 145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6,1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10,5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17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33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1 495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2 436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4 703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  <a:endParaRPr kumimoji="0" lang="cs-CZ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4,4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37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1 240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2 306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5 334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3,2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7,2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42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1 032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2 184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6 049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3" name="Šipka dolů 2"/>
          <p:cNvSpPr/>
          <p:nvPr/>
        </p:nvSpPr>
        <p:spPr>
          <a:xfrm>
            <a:off x="3110753" y="1298857"/>
            <a:ext cx="842683" cy="460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Šipka dolů 10"/>
          <p:cNvSpPr/>
          <p:nvPr/>
        </p:nvSpPr>
        <p:spPr>
          <a:xfrm>
            <a:off x="7987553" y="1298857"/>
            <a:ext cx="842683" cy="460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16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182507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Modelov</a:t>
            </a:r>
            <a:r>
              <a:rPr lang="cs-CZ" dirty="0">
                <a:latin typeface="+mj-lt"/>
              </a:rPr>
              <a:t>é scénáře: </a:t>
            </a:r>
            <a:r>
              <a:rPr lang="cs-CZ" dirty="0" err="1">
                <a:latin typeface="+mj-lt"/>
              </a:rPr>
              <a:t>7denní</a:t>
            </a:r>
            <a:r>
              <a:rPr lang="cs-CZ" dirty="0">
                <a:latin typeface="+mj-lt"/>
              </a:rPr>
              <a:t> hodnoty na 100 tisíc obyvatel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Modelované hodnoty byly korigovány, aby odpovídaly celotýdenním hodnotám, včetně volných dnů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(82 % pr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ůměrné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hodnoty v pracovních dnech).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324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117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55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15. 5. 2021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218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39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69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</p:spTree>
    <p:extLst>
      <p:ext uri="{BB962C8B-B14F-4D97-AF65-F5344CB8AC3E}">
        <p14:creationId xmlns:p14="http://schemas.microsoft.com/office/powerpoint/2010/main" val="176713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4">
            <a:extLst>
              <a:ext uri="{FF2B5EF4-FFF2-40B4-BE49-F238E27FC236}">
                <a16:creationId xmlns:a16="http://schemas.microsoft.com/office/drawing/2014/main" id="{46EFD5D5-E2B4-4082-B862-E88569B63F81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57147" y="2876910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F36C33E5-42C6-40FB-A409-575121A7E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37435"/>
              </p:ext>
            </p:extLst>
          </p:nvPr>
        </p:nvGraphicFramePr>
        <p:xfrm>
          <a:off x="922214" y="631457"/>
          <a:ext cx="10328489" cy="3025897"/>
        </p:xfrm>
        <a:graphic>
          <a:graphicData uri="http://schemas.openxmlformats.org/drawingml/2006/table">
            <a:tbl>
              <a:tblPr/>
              <a:tblGrid>
                <a:gridCol w="781385">
                  <a:extLst>
                    <a:ext uri="{9D8B030D-6E8A-4147-A177-3AD203B41FA5}">
                      <a16:colId xmlns:a16="http://schemas.microsoft.com/office/drawing/2014/main" val="3969963914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4129480943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612071546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307235488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483817727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545613051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063795572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069904241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529447542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855104309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711905403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188154587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620801354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4095500680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489013364"/>
                    </a:ext>
                  </a:extLst>
                </a:gridCol>
              </a:tblGrid>
              <a:tr h="359513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  <a:endParaRPr lang="cs-CZ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76240"/>
                  </a:ext>
                </a:extLst>
              </a:tr>
              <a:tr h="359513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12. 4.–18.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19. 4.–25.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26. 4.–2.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3. 5.–9.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10. 5.–16.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05125"/>
                  </a:ext>
                </a:extLst>
              </a:tr>
              <a:tr h="36949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3 070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2 495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2 054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1 546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1 091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27543"/>
                  </a:ext>
                </a:extLst>
              </a:tr>
              <a:tr h="389472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-18.7 %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-17.7 %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-24.7 %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-29.4 %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060953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90131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24574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308715"/>
                  </a:ext>
                </a:extLst>
              </a:tr>
              <a:tr h="409445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cs-CZ" sz="20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Aktuální odhad pro ČR: 0,81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2000" b="1" i="0" u="sng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051437"/>
                  </a:ext>
                </a:extLst>
              </a:tr>
            </a:tbl>
          </a:graphicData>
        </a:graphic>
      </p:graphicFrame>
      <p:sp>
        <p:nvSpPr>
          <p:cNvPr id="13" name="Šipka doprava 58">
            <a:extLst>
              <a:ext uri="{FF2B5EF4-FFF2-40B4-BE49-F238E27FC236}">
                <a16:creationId xmlns:a16="http://schemas.microsoft.com/office/drawing/2014/main" id="{F4560E84-2F4A-4BEA-BD3C-44D5B82984B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697074" flipV="1">
            <a:off x="11145324" y="5037652"/>
            <a:ext cx="521883" cy="281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Zahnutá šipka nahoru 25">
            <a:extLst>
              <a:ext uri="{FF2B5EF4-FFF2-40B4-BE49-F238E27FC236}">
                <a16:creationId xmlns:a16="http://schemas.microsoft.com/office/drawing/2014/main" id="{B6F904B9-B88B-46C5-92EF-0EB4566DC65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970832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Zahnutá šipka nahoru 25">
            <a:extLst>
              <a:ext uri="{FF2B5EF4-FFF2-40B4-BE49-F238E27FC236}">
                <a16:creationId xmlns:a16="http://schemas.microsoft.com/office/drawing/2014/main" id="{B7104930-024A-4044-A0CF-2DE6C3BD7FC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172714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Zahnutá šipka nahoru 25">
            <a:extLst>
              <a:ext uri="{FF2B5EF4-FFF2-40B4-BE49-F238E27FC236}">
                <a16:creationId xmlns:a16="http://schemas.microsoft.com/office/drawing/2014/main" id="{A310F353-468A-478C-85AA-BAA4E17F262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374596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5095AE4-15AA-4DA7-96E9-0973C161E52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50241" y="87716"/>
            <a:ext cx="11344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Vývoj počtů pozitivních diagnóz ukazuje na pokračující zpomalování epidemie</a:t>
            </a:r>
          </a:p>
        </p:txBody>
      </p:sp>
    </p:spTree>
    <p:extLst>
      <p:ext uri="{BB962C8B-B14F-4D97-AF65-F5344CB8AC3E}">
        <p14:creationId xmlns:p14="http://schemas.microsoft.com/office/powerpoint/2010/main" val="393095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ovéPole 18"/>
          <p:cNvSpPr txBox="1"/>
          <p:nvPr/>
        </p:nvSpPr>
        <p:spPr>
          <a:xfrm>
            <a:off x="169682" y="1917135"/>
            <a:ext cx="1180235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Nová kalibrace modelu pro rychlé brždění epidemie provedená dne 5.3. 2021</a:t>
            </a:r>
          </a:p>
          <a:p>
            <a:pPr algn="ctr">
              <a:defRPr/>
            </a:pPr>
            <a:r>
              <a:rPr lang="cs-CZ" sz="3200" i="1" dirty="0"/>
              <a:t>Model předpokládal snížení mobility obyvatel a posílení dodržování opatření již od konce února 2021.</a:t>
            </a:r>
            <a:endParaRPr lang="cs-CZ" sz="3200" i="1" kern="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3400" i="1" kern="0" dirty="0">
              <a:latin typeface="Calibri" panose="020F0502020204030204"/>
            </a:endParaRPr>
          </a:p>
          <a:p>
            <a:pPr algn="ctr">
              <a:defRPr/>
            </a:pPr>
            <a:r>
              <a:rPr lang="cs-CZ" sz="3400" b="1" i="1" dirty="0">
                <a:solidFill>
                  <a:srgbClr val="C00000"/>
                </a:solidFill>
              </a:rPr>
              <a:t>Aktuální vývoj ukazuje na rychlejší zpomalování epidemie. </a:t>
            </a:r>
          </a:p>
          <a:p>
            <a:pPr algn="ctr">
              <a:defRPr/>
            </a:pPr>
            <a:r>
              <a:rPr lang="cs-CZ" sz="3400" b="1" i="1" dirty="0">
                <a:solidFill>
                  <a:srgbClr val="C00000"/>
                </a:solidFill>
              </a:rPr>
              <a:t>V tomto trendu se již s vysokou pravděpodobností promítá postupující očkování populace. </a:t>
            </a:r>
            <a:endParaRPr kumimoji="0" lang="cs-CZ" sz="340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Šipka dolů 1"/>
          <p:cNvSpPr/>
          <p:nvPr/>
        </p:nvSpPr>
        <p:spPr>
          <a:xfrm>
            <a:off x="5420413" y="4075284"/>
            <a:ext cx="97777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/>
          <p:cNvSpPr/>
          <p:nvPr/>
        </p:nvSpPr>
        <p:spPr>
          <a:xfrm>
            <a:off x="169682" y="254524"/>
            <a:ext cx="118864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cs-CZ" sz="2400" b="1" kern="0" dirty="0"/>
              <a:t>Dlouhodobá predikce dle modelu SEIR, který byl pro epidemii COVID-19 v ČR adaptován na počátku dubna 2020. </a:t>
            </a:r>
            <a:r>
              <a:rPr lang="cs-CZ" sz="2400" i="1" kern="0" dirty="0">
                <a:solidFill>
                  <a:prstClr val="black"/>
                </a:solidFill>
              </a:rPr>
              <a:t>Predikce pro rizikový vývoj vyvolaný nárůstem rizikových kontaktů nebo zvýšením reprodukční dynamiky nákazy (virtuální efekt případného opětovného uvolnění nebo efekt šíření nakažlivějších forem viru). 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5420413" y="6201066"/>
            <a:ext cx="97777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58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07714AAD-5A5A-4DFB-B9F2-78162B085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96" y="1530553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 model: udržení a významné posílení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 potenciálních opatření na mobilitu od 19.2.2021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28.12.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40 %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40 %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základní reprodukce o 10%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30 % od 4.1.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konce února</a:t>
            </a:r>
            <a:endParaRPr kumimoji="0" lang="cs-CZ" sz="1600" b="1" i="0" u="sng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</a:t>
            </a: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</a:t>
            </a:r>
            <a:endParaRPr kumimoji="0" lang="en-US" sz="1600" b="1" i="0" u="sng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</a:t>
            </a: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47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96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1 784 000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9617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4.xml><?xml version="1.0" encoding="utf-8"?>
<a:theme xmlns:a="http://schemas.openxmlformats.org/drawingml/2006/main" name="2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8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6.xml><?xml version="1.0" encoding="utf-8"?>
<a:theme xmlns:a="http://schemas.openxmlformats.org/drawingml/2006/main" name="3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7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12246</TotalTime>
  <Words>5174</Words>
  <Application>Microsoft Office PowerPoint</Application>
  <PresentationFormat>Širokoúhlá obrazovka</PresentationFormat>
  <Paragraphs>963</Paragraphs>
  <Slides>36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6</vt:i4>
      </vt:variant>
      <vt:variant>
        <vt:lpstr>Nadpisy snímků</vt:lpstr>
      </vt:variant>
      <vt:variant>
        <vt:i4>36</vt:i4>
      </vt:variant>
    </vt:vector>
  </HeadingPairs>
  <TitlesOfParts>
    <vt:vector size="47" baseType="lpstr">
      <vt:lpstr>Arial</vt:lpstr>
      <vt:lpstr>Calibri</vt:lpstr>
      <vt:lpstr>Calibri Light</vt:lpstr>
      <vt:lpstr>Segoe UI</vt:lpstr>
      <vt:lpstr>Wingdings</vt:lpstr>
      <vt:lpstr>Motiv Office</vt:lpstr>
      <vt:lpstr>1_Motiv systému Office</vt:lpstr>
      <vt:lpstr>1_Motiv Office</vt:lpstr>
      <vt:lpstr>2_Motiv Office</vt:lpstr>
      <vt:lpstr>8_Motiv Office</vt:lpstr>
      <vt:lpstr>3_Motiv Office</vt:lpstr>
      <vt:lpstr>Datová a informační základna  pro management pandemie COVID-19</vt:lpstr>
      <vt:lpstr>Datová a informační základna  pro management pandemie COVID-19</vt:lpstr>
      <vt:lpstr>Navržené scénáře pro  vývoj epidemie v květnu</vt:lpstr>
      <vt:lpstr>Predikce ve čtyřech scénářích</vt:lpstr>
      <vt:lpstr>Rekalibrace prediktivního modelu pro nové scénáře</vt:lpstr>
      <vt:lpstr>Modelové scénáře: 7denní hodnoty na 100 tisíc obyvatel</vt:lpstr>
      <vt:lpstr>Prezentace aplikace PowerPoint</vt:lpstr>
      <vt:lpstr>Prezentace aplikace PowerPoint</vt:lpstr>
      <vt:lpstr>Prezentace aplikace PowerPoint</vt:lpstr>
      <vt:lpstr>Prezentace aplikace PowerPoint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Scénáře pro dlouhodobé simulace</vt:lpstr>
      <vt:lpstr>Scénáře dlouhodobých simulací z 5. 3. 2021</vt:lpstr>
      <vt:lpstr>Scénáře pro dlouhodobé simulace</vt:lpstr>
      <vt:lpstr>Scénáře dlouhodobých simulací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Národní dispečink lůžkové péče</vt:lpstr>
      <vt:lpstr>Národní dispečink lůžkové péče</vt:lpstr>
      <vt:lpstr>NDLP – vývoj obsazenosti C+ lůžek v ČR</vt:lpstr>
      <vt:lpstr>Datová a informační základna  pro management pandemie COVID-19</vt:lpstr>
      <vt:lpstr>Prezentace aplikace PowerPoint</vt:lpstr>
      <vt:lpstr>Predikovaný počet aktuálně hospitalizovaných</vt:lpstr>
      <vt:lpstr>Predikovaný počet aktuálně hospitalizovaných na JIP</vt:lpstr>
      <vt:lpstr>Predikovaný počet nových hospitalizačních případů</vt:lpstr>
      <vt:lpstr>Predikovaný počet zemřelých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</dc:creator>
  <cp:lastModifiedBy>Ladislav Dušek</cp:lastModifiedBy>
  <cp:revision>1961</cp:revision>
  <dcterms:created xsi:type="dcterms:W3CDTF">2020-03-16T10:06:11Z</dcterms:created>
  <dcterms:modified xsi:type="dcterms:W3CDTF">2021-05-18T21:07:13Z</dcterms:modified>
</cp:coreProperties>
</file>