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291" r:id="rId3"/>
    <p:sldId id="1342" r:id="rId4"/>
    <p:sldId id="1343" r:id="rId5"/>
    <p:sldId id="1344" r:id="rId6"/>
    <p:sldId id="1345" r:id="rId7"/>
    <p:sldId id="1293" r:id="rId8"/>
    <p:sldId id="1254" r:id="rId9"/>
    <p:sldId id="1346" r:id="rId10"/>
    <p:sldId id="1294" r:id="rId11"/>
    <p:sldId id="1296" r:id="rId12"/>
    <p:sldId id="1347" r:id="rId13"/>
    <p:sldId id="1297" r:id="rId14"/>
    <p:sldId id="1299" r:id="rId15"/>
    <p:sldId id="1348" r:id="rId16"/>
    <p:sldId id="1300" r:id="rId17"/>
    <p:sldId id="1302" r:id="rId18"/>
    <p:sldId id="1349" r:id="rId19"/>
    <p:sldId id="1303" r:id="rId20"/>
    <p:sldId id="1305" r:id="rId21"/>
    <p:sldId id="1350" r:id="rId22"/>
    <p:sldId id="1306" r:id="rId23"/>
    <p:sldId id="1308" r:id="rId24"/>
    <p:sldId id="1351" r:id="rId25"/>
    <p:sldId id="1309" r:id="rId26"/>
    <p:sldId id="1311" r:id="rId27"/>
    <p:sldId id="1352" r:id="rId28"/>
    <p:sldId id="1312" r:id="rId29"/>
    <p:sldId id="1314" r:id="rId30"/>
    <p:sldId id="1353" r:id="rId31"/>
    <p:sldId id="1315" r:id="rId32"/>
    <p:sldId id="1317" r:id="rId33"/>
    <p:sldId id="1354" r:id="rId34"/>
    <p:sldId id="1318" r:id="rId35"/>
    <p:sldId id="1320" r:id="rId36"/>
    <p:sldId id="1355" r:id="rId37"/>
    <p:sldId id="1321" r:id="rId38"/>
    <p:sldId id="1323" r:id="rId39"/>
    <p:sldId id="1356" r:id="rId40"/>
    <p:sldId id="1324" r:id="rId41"/>
    <p:sldId id="1326" r:id="rId42"/>
    <p:sldId id="1357" r:id="rId43"/>
    <p:sldId id="1330" r:id="rId44"/>
    <p:sldId id="1332" r:id="rId45"/>
    <p:sldId id="1358" r:id="rId46"/>
    <p:sldId id="1327" r:id="rId47"/>
    <p:sldId id="1329" r:id="rId48"/>
    <p:sldId id="1359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624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5582</c:v>
                </c:pt>
                <c:pt idx="6">
                  <c:v>7052</c:v>
                </c:pt>
                <c:pt idx="7">
                  <c:v>5282</c:v>
                </c:pt>
                <c:pt idx="8">
                  <c:v>4818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3215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1307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2487</c:v>
                </c:pt>
                <c:pt idx="28">
                  <c:v>2228</c:v>
                </c:pt>
                <c:pt idx="29">
                  <c:v>2167</c:v>
                </c:pt>
                <c:pt idx="30">
                  <c:v>1171</c:v>
                </c:pt>
                <c:pt idx="31">
                  <c:v>508</c:v>
                </c:pt>
                <c:pt idx="32">
                  <c:v>2217</c:v>
                </c:pt>
                <c:pt idx="33">
                  <c:v>2416</c:v>
                </c:pt>
                <c:pt idx="34">
                  <c:v>1872</c:v>
                </c:pt>
                <c:pt idx="35">
                  <c:v>1572</c:v>
                </c:pt>
                <c:pt idx="36">
                  <c:v>1638</c:v>
                </c:pt>
                <c:pt idx="37">
                  <c:v>724</c:v>
                </c:pt>
                <c:pt idx="38">
                  <c:v>384</c:v>
                </c:pt>
                <c:pt idx="39">
                  <c:v>1545</c:v>
                </c:pt>
                <c:pt idx="40">
                  <c:v>1691</c:v>
                </c:pt>
                <c:pt idx="41">
                  <c:v>1266</c:v>
                </c:pt>
                <c:pt idx="42">
                  <c:v>1224</c:v>
                </c:pt>
                <c:pt idx="43">
                  <c:v>1054</c:v>
                </c:pt>
                <c:pt idx="44">
                  <c:v>598</c:v>
                </c:pt>
                <c:pt idx="45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516.0386504489536</c:v>
                </c:pt>
                <c:pt idx="1">
                  <c:v>546.66258347559642</c:v>
                </c:pt>
                <c:pt idx="2">
                  <c:v>568.65767349473208</c:v>
                </c:pt>
                <c:pt idx="3">
                  <c:v>611.97108153241481</c:v>
                </c:pt>
                <c:pt idx="4">
                  <c:v>627.36764454580975</c:v>
                </c:pt>
                <c:pt idx="5">
                  <c:v>641.57985655817447</c:v>
                </c:pt>
                <c:pt idx="6">
                  <c:v>635.99648755331691</c:v>
                </c:pt>
                <c:pt idx="7">
                  <c:v>654.26933156921427</c:v>
                </c:pt>
                <c:pt idx="8">
                  <c:v>688.27712459880115</c:v>
                </c:pt>
                <c:pt idx="9">
                  <c:v>674.57249158687807</c:v>
                </c:pt>
                <c:pt idx="10">
                  <c:v>679.47908859114682</c:v>
                </c:pt>
                <c:pt idx="11">
                  <c:v>695.89080960542503</c:v>
                </c:pt>
                <c:pt idx="12">
                  <c:v>713.14849562043923</c:v>
                </c:pt>
                <c:pt idx="13">
                  <c:v>723.1308826291239</c:v>
                </c:pt>
                <c:pt idx="14">
                  <c:v>752.06288565429475</c:v>
                </c:pt>
                <c:pt idx="15">
                  <c:v>797.57580269389086</c:v>
                </c:pt>
                <c:pt idx="16">
                  <c:v>856.79335274541029</c:v>
                </c:pt>
                <c:pt idx="17">
                  <c:v>907.55125278956973</c:v>
                </c:pt>
                <c:pt idx="18">
                  <c:v>964.7384868393226</c:v>
                </c:pt>
                <c:pt idx="19">
                  <c:v>992.486138863463</c:v>
                </c:pt>
                <c:pt idx="20">
                  <c:v>1010.7589828793604</c:v>
                </c:pt>
                <c:pt idx="21">
                  <c:v>1042.7364599071807</c:v>
                </c:pt>
                <c:pt idx="22">
                  <c:v>1114.4742919695925</c:v>
                </c:pt>
                <c:pt idx="23">
                  <c:v>1183.3358430295023</c:v>
                </c:pt>
                <c:pt idx="24">
                  <c:v>1214.6365480567338</c:v>
                </c:pt>
                <c:pt idx="25">
                  <c:v>1271.1470101058981</c:v>
                </c:pt>
                <c:pt idx="26">
                  <c:v>1274.5308701088418</c:v>
                </c:pt>
                <c:pt idx="27">
                  <c:v>1265.394448100893</c:v>
                </c:pt>
                <c:pt idx="28">
                  <c:v>1270.1318521050148</c:v>
                </c:pt>
                <c:pt idx="29">
                  <c:v>1278.2531161120803</c:v>
                </c:pt>
                <c:pt idx="30">
                  <c:v>1248.3059550860262</c:v>
                </c:pt>
                <c:pt idx="31">
                  <c:v>1228.5103740688041</c:v>
                </c:pt>
                <c:pt idx="32">
                  <c:v>1182.320685028619</c:v>
                </c:pt>
                <c:pt idx="33">
                  <c:v>1173.6918420211118</c:v>
                </c:pt>
                <c:pt idx="34">
                  <c:v>1168.1084730162545</c:v>
                </c:pt>
                <c:pt idx="35">
                  <c:v>1132.5779429853428</c:v>
                </c:pt>
                <c:pt idx="36">
                  <c:v>1093.6635529514872</c:v>
                </c:pt>
                <c:pt idx="37">
                  <c:v>1087.0650259457466</c:v>
                </c:pt>
                <c:pt idx="38">
                  <c:v>1028.6934408949633</c:v>
                </c:pt>
                <c:pt idx="39">
                  <c:v>998.40789386861479</c:v>
                </c:pt>
                <c:pt idx="40">
                  <c:v>964.5692938391752</c:v>
                </c:pt>
                <c:pt idx="41">
                  <c:v>988.59469986007741</c:v>
                </c:pt>
                <c:pt idx="42">
                  <c:v>967.27638184153056</c:v>
                </c:pt>
                <c:pt idx="43">
                  <c:v>917.70283279840157</c:v>
                </c:pt>
                <c:pt idx="44">
                  <c:v>844.94984273510636</c:v>
                </c:pt>
                <c:pt idx="45">
                  <c:v>820.41685771376274</c:v>
                </c:pt>
                <c:pt idx="46">
                  <c:v>747.49467465032035</c:v>
                </c:pt>
                <c:pt idx="47">
                  <c:v>739.54260364340212</c:v>
                </c:pt>
                <c:pt idx="48">
                  <c:v>711.96414461940878</c:v>
                </c:pt>
                <c:pt idx="49">
                  <c:v>679.47908859114682</c:v>
                </c:pt>
                <c:pt idx="50">
                  <c:v>590.65276351386797</c:v>
                </c:pt>
                <c:pt idx="51">
                  <c:v>550.89240847927636</c:v>
                </c:pt>
                <c:pt idx="52">
                  <c:v>499.45773643452821</c:v>
                </c:pt>
                <c:pt idx="53">
                  <c:v>472.38685641097658</c:v>
                </c:pt>
                <c:pt idx="54">
                  <c:v>459.18980239949514</c:v>
                </c:pt>
                <c:pt idx="55">
                  <c:v>447.51548538933849</c:v>
                </c:pt>
                <c:pt idx="56">
                  <c:v>424.84362336961391</c:v>
                </c:pt>
                <c:pt idx="57">
                  <c:v>398.28032234650391</c:v>
                </c:pt>
                <c:pt idx="58">
                  <c:v>363.25737131603393</c:v>
                </c:pt>
                <c:pt idx="59">
                  <c:v>353.78256330779084</c:v>
                </c:pt>
                <c:pt idx="60">
                  <c:v>300.48676826142349</c:v>
                </c:pt>
                <c:pt idx="61">
                  <c:v>288.13567925067804</c:v>
                </c:pt>
                <c:pt idx="62">
                  <c:v>286.44374924920606</c:v>
                </c:pt>
                <c:pt idx="63">
                  <c:v>233.31714720298589</c:v>
                </c:pt>
                <c:pt idx="64">
                  <c:v>211.49125018399738</c:v>
                </c:pt>
                <c:pt idx="65">
                  <c:v>197.44823117177995</c:v>
                </c:pt>
                <c:pt idx="66">
                  <c:v>178.1602291549994</c:v>
                </c:pt>
                <c:pt idx="67">
                  <c:v>183.57440515970973</c:v>
                </c:pt>
                <c:pt idx="68">
                  <c:v>185.60472116147611</c:v>
                </c:pt>
                <c:pt idx="69">
                  <c:v>179.00619415573539</c:v>
                </c:pt>
                <c:pt idx="70">
                  <c:v>204.89272317825666</c:v>
                </c:pt>
                <c:pt idx="71">
                  <c:v>187.46584416309528</c:v>
                </c:pt>
                <c:pt idx="72">
                  <c:v>156.50352513615806</c:v>
                </c:pt>
                <c:pt idx="73">
                  <c:v>138.73826012070228</c:v>
                </c:pt>
                <c:pt idx="74">
                  <c:v>127.90990811128162</c:v>
                </c:pt>
                <c:pt idx="75">
                  <c:v>124.69524110848486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107.77594109376506</c:v>
                </c:pt>
                <c:pt idx="81">
                  <c:v>101.68499308846594</c:v>
                </c:pt>
                <c:pt idx="82">
                  <c:v>103.03853708964353</c:v>
                </c:pt>
                <c:pt idx="83">
                  <c:v>102.86934408949634</c:v>
                </c:pt>
                <c:pt idx="84">
                  <c:v>101.51580008831876</c:v>
                </c:pt>
                <c:pt idx="85">
                  <c:v>98.131940085374779</c:v>
                </c:pt>
                <c:pt idx="86">
                  <c:v>98.131940085374779</c:v>
                </c:pt>
                <c:pt idx="87">
                  <c:v>95.594045083166819</c:v>
                </c:pt>
                <c:pt idx="88">
                  <c:v>92.37937808037006</c:v>
                </c:pt>
                <c:pt idx="89">
                  <c:v>90.010676078309288</c:v>
                </c:pt>
                <c:pt idx="90">
                  <c:v>88.657132077131706</c:v>
                </c:pt>
                <c:pt idx="91">
                  <c:v>76.644429066680658</c:v>
                </c:pt>
                <c:pt idx="92">
                  <c:v>75.290885065503076</c:v>
                </c:pt>
                <c:pt idx="93">
                  <c:v>68.353972059467949</c:v>
                </c:pt>
                <c:pt idx="94">
                  <c:v>67.000428058290368</c:v>
                </c:pt>
                <c:pt idx="95">
                  <c:v>65.646884057112786</c:v>
                </c:pt>
                <c:pt idx="96">
                  <c:v>61.755445053727243</c:v>
                </c:pt>
                <c:pt idx="97">
                  <c:v>62.939796054757622</c:v>
                </c:pt>
                <c:pt idx="98">
                  <c:v>63.108989054904818</c:v>
                </c:pt>
                <c:pt idx="99">
                  <c:v>53.464988046514542</c:v>
                </c:pt>
                <c:pt idx="100">
                  <c:v>49.742742043276188</c:v>
                </c:pt>
                <c:pt idx="101">
                  <c:v>45.682110039743435</c:v>
                </c:pt>
                <c:pt idx="102">
                  <c:v>39.591162034444309</c:v>
                </c:pt>
                <c:pt idx="103">
                  <c:v>39.252776034149917</c:v>
                </c:pt>
                <c:pt idx="104">
                  <c:v>37.560846032677937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107.43755509347068</c:v>
                </c:pt>
                <c:pt idx="86">
                  <c:v>103.03853708964353</c:v>
                </c:pt>
                <c:pt idx="87">
                  <c:v>98.808712085963577</c:v>
                </c:pt>
                <c:pt idx="88">
                  <c:v>94.578887082283629</c:v>
                </c:pt>
                <c:pt idx="89">
                  <c:v>90.34906207860368</c:v>
                </c:pt>
                <c:pt idx="90">
                  <c:v>85.950044074776528</c:v>
                </c:pt>
                <c:pt idx="91">
                  <c:v>81.551026070949391</c:v>
                </c:pt>
                <c:pt idx="92">
                  <c:v>77.659587067563834</c:v>
                </c:pt>
                <c:pt idx="93">
                  <c:v>73.93734106432548</c:v>
                </c:pt>
                <c:pt idx="94">
                  <c:v>70.384288061234329</c:v>
                </c:pt>
                <c:pt idx="95">
                  <c:v>67.000428058290368</c:v>
                </c:pt>
                <c:pt idx="96">
                  <c:v>63.616568055346413</c:v>
                </c:pt>
                <c:pt idx="97">
                  <c:v>60.571094052696857</c:v>
                </c:pt>
                <c:pt idx="98">
                  <c:v>57.694813050194483</c:v>
                </c:pt>
                <c:pt idx="99">
                  <c:v>54.987725047839319</c:v>
                </c:pt>
                <c:pt idx="100">
                  <c:v>52.449830045631359</c:v>
                </c:pt>
                <c:pt idx="101">
                  <c:v>49.911935043423384</c:v>
                </c:pt>
                <c:pt idx="102">
                  <c:v>47.374040041215416</c:v>
                </c:pt>
                <c:pt idx="103">
                  <c:v>45.17453103930184</c:v>
                </c:pt>
                <c:pt idx="104">
                  <c:v>42.975022037388264</c:v>
                </c:pt>
                <c:pt idx="105">
                  <c:v>40.944706035621898</c:v>
                </c:pt>
                <c:pt idx="106">
                  <c:v>38.914390033855518</c:v>
                </c:pt>
                <c:pt idx="107">
                  <c:v>37.053267032236342</c:v>
                </c:pt>
                <c:pt idx="108">
                  <c:v>35.361337030764361</c:v>
                </c:pt>
                <c:pt idx="109">
                  <c:v>33.838600029439583</c:v>
                </c:pt>
                <c:pt idx="110">
                  <c:v>32.146670027967602</c:v>
                </c:pt>
                <c:pt idx="111">
                  <c:v>30.623933026642824</c:v>
                </c:pt>
                <c:pt idx="112">
                  <c:v>29.101196025318039</c:v>
                </c:pt>
                <c:pt idx="113">
                  <c:v>27.747652024140457</c:v>
                </c:pt>
                <c:pt idx="114">
                  <c:v>26.394108022962872</c:v>
                </c:pt>
                <c:pt idx="115">
                  <c:v>25.209757021932489</c:v>
                </c:pt>
                <c:pt idx="116">
                  <c:v>24.025406020902103</c:v>
                </c:pt>
                <c:pt idx="117">
                  <c:v>23.010248020018917</c:v>
                </c:pt>
                <c:pt idx="118">
                  <c:v>21.995090019135727</c:v>
                </c:pt>
                <c:pt idx="119">
                  <c:v>21.14912501839974</c:v>
                </c:pt>
                <c:pt idx="120">
                  <c:v>20.30316001766375</c:v>
                </c:pt>
                <c:pt idx="121">
                  <c:v>19.457195016927759</c:v>
                </c:pt>
                <c:pt idx="122">
                  <c:v>18.611230016191769</c:v>
                </c:pt>
                <c:pt idx="123">
                  <c:v>17.765265015455782</c:v>
                </c:pt>
                <c:pt idx="124">
                  <c:v>16.919300014719791</c:v>
                </c:pt>
                <c:pt idx="125">
                  <c:v>16.242528014131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108.11432709405948</c:v>
                </c:pt>
                <c:pt idx="86">
                  <c:v>104.7304670911155</c:v>
                </c:pt>
                <c:pt idx="87">
                  <c:v>101.68499308846594</c:v>
                </c:pt>
                <c:pt idx="88">
                  <c:v>98.639519085816389</c:v>
                </c:pt>
                <c:pt idx="89">
                  <c:v>95.763238083314008</c:v>
                </c:pt>
                <c:pt idx="90">
                  <c:v>93.056150080958844</c:v>
                </c:pt>
                <c:pt idx="91">
                  <c:v>90.518255078750883</c:v>
                </c:pt>
                <c:pt idx="92">
                  <c:v>88.149553076690111</c:v>
                </c:pt>
                <c:pt idx="93">
                  <c:v>85.780851074629339</c:v>
                </c:pt>
                <c:pt idx="94">
                  <c:v>83.412149072568567</c:v>
                </c:pt>
                <c:pt idx="95">
                  <c:v>81.212640070654999</c:v>
                </c:pt>
                <c:pt idx="96">
                  <c:v>79.01313106874143</c:v>
                </c:pt>
                <c:pt idx="97">
                  <c:v>76.98281506697505</c:v>
                </c:pt>
                <c:pt idx="98">
                  <c:v>74.95249906520867</c:v>
                </c:pt>
                <c:pt idx="99">
                  <c:v>72.752990063295101</c:v>
                </c:pt>
                <c:pt idx="100">
                  <c:v>70.722674061528721</c:v>
                </c:pt>
                <c:pt idx="101">
                  <c:v>68.692358059762356</c:v>
                </c:pt>
                <c:pt idx="102">
                  <c:v>66.831235058143179</c:v>
                </c:pt>
                <c:pt idx="103">
                  <c:v>65.139305056671191</c:v>
                </c:pt>
                <c:pt idx="104">
                  <c:v>63.278182055052021</c:v>
                </c:pt>
                <c:pt idx="105">
                  <c:v>61.586252053580033</c:v>
                </c:pt>
                <c:pt idx="106">
                  <c:v>60.063515052255262</c:v>
                </c:pt>
                <c:pt idx="107">
                  <c:v>58.371585050783281</c:v>
                </c:pt>
                <c:pt idx="108">
                  <c:v>56.848848049458503</c:v>
                </c:pt>
                <c:pt idx="109">
                  <c:v>55.326111048133718</c:v>
                </c:pt>
                <c:pt idx="110">
                  <c:v>53.803374046808933</c:v>
                </c:pt>
                <c:pt idx="111">
                  <c:v>52.449830045631359</c:v>
                </c:pt>
                <c:pt idx="112">
                  <c:v>51.09628604445377</c:v>
                </c:pt>
                <c:pt idx="113">
                  <c:v>49.742742043276188</c:v>
                </c:pt>
                <c:pt idx="114">
                  <c:v>48.558391042245802</c:v>
                </c:pt>
                <c:pt idx="115">
                  <c:v>47.374040041215416</c:v>
                </c:pt>
                <c:pt idx="116">
                  <c:v>46.18968904018503</c:v>
                </c:pt>
                <c:pt idx="117">
                  <c:v>45.005338039154644</c:v>
                </c:pt>
                <c:pt idx="118">
                  <c:v>43.820987038124258</c:v>
                </c:pt>
                <c:pt idx="119">
                  <c:v>42.636636037093872</c:v>
                </c:pt>
                <c:pt idx="120">
                  <c:v>41.452285036063486</c:v>
                </c:pt>
                <c:pt idx="121">
                  <c:v>40.2679340350331</c:v>
                </c:pt>
                <c:pt idx="122">
                  <c:v>39.083583034002714</c:v>
                </c:pt>
                <c:pt idx="123">
                  <c:v>38.068425033119532</c:v>
                </c:pt>
                <c:pt idx="124">
                  <c:v>37.053267032236342</c:v>
                </c:pt>
                <c:pt idx="125">
                  <c:v>36.038109031353159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108.79109909464825</c:v>
                </c:pt>
                <c:pt idx="86">
                  <c:v>106.42239709258749</c:v>
                </c:pt>
                <c:pt idx="87">
                  <c:v>104.5612740909683</c:v>
                </c:pt>
                <c:pt idx="88">
                  <c:v>102.86934408949634</c:v>
                </c:pt>
                <c:pt idx="89">
                  <c:v>101.51580008831876</c:v>
                </c:pt>
                <c:pt idx="90">
                  <c:v>100.66983508758277</c:v>
                </c:pt>
                <c:pt idx="91">
                  <c:v>100.16225608714116</c:v>
                </c:pt>
                <c:pt idx="92">
                  <c:v>99.316291086405158</c:v>
                </c:pt>
                <c:pt idx="93">
                  <c:v>98.301133085521997</c:v>
                </c:pt>
                <c:pt idx="94">
                  <c:v>97.285975084638793</c:v>
                </c:pt>
                <c:pt idx="95">
                  <c:v>96.609203084050009</c:v>
                </c:pt>
                <c:pt idx="96">
                  <c:v>95.932431083461225</c:v>
                </c:pt>
                <c:pt idx="97">
                  <c:v>95.255659082872413</c:v>
                </c:pt>
                <c:pt idx="98">
                  <c:v>94.578887082283629</c:v>
                </c:pt>
                <c:pt idx="99">
                  <c:v>93.732922081547642</c:v>
                </c:pt>
                <c:pt idx="100">
                  <c:v>93.056150080958844</c:v>
                </c:pt>
                <c:pt idx="101">
                  <c:v>92.37937808037006</c:v>
                </c:pt>
                <c:pt idx="102">
                  <c:v>91.533413079634073</c:v>
                </c:pt>
                <c:pt idx="103">
                  <c:v>90.856641079045275</c:v>
                </c:pt>
                <c:pt idx="104">
                  <c:v>90.010676078309288</c:v>
                </c:pt>
                <c:pt idx="105">
                  <c:v>89.333904077720504</c:v>
                </c:pt>
                <c:pt idx="106">
                  <c:v>88.657132077131706</c:v>
                </c:pt>
                <c:pt idx="107">
                  <c:v>87.980360076542908</c:v>
                </c:pt>
                <c:pt idx="108">
                  <c:v>87.303588075954124</c:v>
                </c:pt>
                <c:pt idx="109">
                  <c:v>86.62681607536534</c:v>
                </c:pt>
                <c:pt idx="110">
                  <c:v>85.950044074776528</c:v>
                </c:pt>
                <c:pt idx="111">
                  <c:v>85.273272074187744</c:v>
                </c:pt>
                <c:pt idx="112">
                  <c:v>84.596500073598961</c:v>
                </c:pt>
                <c:pt idx="113">
                  <c:v>83.919728073010162</c:v>
                </c:pt>
                <c:pt idx="114">
                  <c:v>83.242956072421364</c:v>
                </c:pt>
                <c:pt idx="115">
                  <c:v>82.566184071832581</c:v>
                </c:pt>
                <c:pt idx="116">
                  <c:v>82.058605071390986</c:v>
                </c:pt>
                <c:pt idx="117">
                  <c:v>81.381833070802202</c:v>
                </c:pt>
                <c:pt idx="118">
                  <c:v>80.874254070360607</c:v>
                </c:pt>
                <c:pt idx="119">
                  <c:v>80.197482069771809</c:v>
                </c:pt>
                <c:pt idx="120">
                  <c:v>79.689903069330214</c:v>
                </c:pt>
                <c:pt idx="121">
                  <c:v>79.01313106874143</c:v>
                </c:pt>
                <c:pt idx="122">
                  <c:v>78.505552068299835</c:v>
                </c:pt>
                <c:pt idx="123">
                  <c:v>77.828780067711037</c:v>
                </c:pt>
                <c:pt idx="124">
                  <c:v>77.321201067269442</c:v>
                </c:pt>
                <c:pt idx="125">
                  <c:v>76.644429066680658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109.80625709553144</c:v>
                </c:pt>
                <c:pt idx="86">
                  <c:v>108.96029209479545</c:v>
                </c:pt>
                <c:pt idx="87">
                  <c:v>108.96029209479545</c:v>
                </c:pt>
                <c:pt idx="88">
                  <c:v>109.29867809508985</c:v>
                </c:pt>
                <c:pt idx="89">
                  <c:v>110.31383609597304</c:v>
                </c:pt>
                <c:pt idx="90">
                  <c:v>112.17495909759221</c:v>
                </c:pt>
                <c:pt idx="91">
                  <c:v>115.05124010009457</c:v>
                </c:pt>
                <c:pt idx="92">
                  <c:v>117.08155610186095</c:v>
                </c:pt>
                <c:pt idx="93">
                  <c:v>118.77348610333293</c:v>
                </c:pt>
                <c:pt idx="94">
                  <c:v>120.46541610480492</c:v>
                </c:pt>
                <c:pt idx="95">
                  <c:v>122.66492510671848</c:v>
                </c:pt>
                <c:pt idx="96">
                  <c:v>125.03362710877926</c:v>
                </c:pt>
                <c:pt idx="97">
                  <c:v>127.57152211098723</c:v>
                </c:pt>
                <c:pt idx="98">
                  <c:v>129.940224113048</c:v>
                </c:pt>
                <c:pt idx="99">
                  <c:v>132.13973311496159</c:v>
                </c:pt>
                <c:pt idx="100">
                  <c:v>134.50843511702234</c:v>
                </c:pt>
                <c:pt idx="101">
                  <c:v>137.0463301192303</c:v>
                </c:pt>
                <c:pt idx="102">
                  <c:v>139.75341812158547</c:v>
                </c:pt>
                <c:pt idx="103">
                  <c:v>142.46050612394063</c:v>
                </c:pt>
                <c:pt idx="104">
                  <c:v>144.99840112614862</c:v>
                </c:pt>
                <c:pt idx="105">
                  <c:v>147.70548912850379</c:v>
                </c:pt>
                <c:pt idx="106">
                  <c:v>150.41257713085895</c:v>
                </c:pt>
                <c:pt idx="107">
                  <c:v>153.11966513321411</c:v>
                </c:pt>
                <c:pt idx="108">
                  <c:v>155.99594613571648</c:v>
                </c:pt>
                <c:pt idx="109">
                  <c:v>158.87222713821882</c:v>
                </c:pt>
                <c:pt idx="110">
                  <c:v>161.74850814072121</c:v>
                </c:pt>
                <c:pt idx="111">
                  <c:v>164.79398214337076</c:v>
                </c:pt>
                <c:pt idx="112">
                  <c:v>167.67026314587312</c:v>
                </c:pt>
                <c:pt idx="113">
                  <c:v>170.71573714852269</c:v>
                </c:pt>
                <c:pt idx="114">
                  <c:v>173.93040415131944</c:v>
                </c:pt>
                <c:pt idx="115">
                  <c:v>177.14507115411621</c:v>
                </c:pt>
                <c:pt idx="116">
                  <c:v>180.19054515676578</c:v>
                </c:pt>
                <c:pt idx="117">
                  <c:v>183.40521215956252</c:v>
                </c:pt>
                <c:pt idx="118">
                  <c:v>186.6198791623593</c:v>
                </c:pt>
                <c:pt idx="119">
                  <c:v>190.00373916530324</c:v>
                </c:pt>
                <c:pt idx="120">
                  <c:v>193.38759916824722</c:v>
                </c:pt>
                <c:pt idx="121">
                  <c:v>196.94065217133837</c:v>
                </c:pt>
                <c:pt idx="122">
                  <c:v>200.49370517442952</c:v>
                </c:pt>
                <c:pt idx="123">
                  <c:v>204.21595117766788</c:v>
                </c:pt>
                <c:pt idx="124">
                  <c:v>207.93819718090623</c:v>
                </c:pt>
                <c:pt idx="125">
                  <c:v>211.82963618429181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13</c:v>
                </c:pt>
                <c:pt idx="1">
                  <c:v>82</c:v>
                </c:pt>
                <c:pt idx="2">
                  <c:v>3</c:v>
                </c:pt>
                <c:pt idx="3">
                  <c:v>2</c:v>
                </c:pt>
                <c:pt idx="4">
                  <c:v>32</c:v>
                </c:pt>
                <c:pt idx="5">
                  <c:v>14</c:v>
                </c:pt>
                <c:pt idx="6">
                  <c:v>74</c:v>
                </c:pt>
                <c:pt idx="7">
                  <c:v>56</c:v>
                </c:pt>
                <c:pt idx="8">
                  <c:v>75</c:v>
                </c:pt>
                <c:pt idx="9">
                  <c:v>5</c:v>
                </c:pt>
                <c:pt idx="10">
                  <c:v>14</c:v>
                </c:pt>
                <c:pt idx="11">
                  <c:v>45</c:v>
                </c:pt>
                <c:pt idx="12">
                  <c:v>63</c:v>
                </c:pt>
                <c:pt idx="13">
                  <c:v>9</c:v>
                </c:pt>
                <c:pt idx="14">
                  <c:v>26</c:v>
                </c:pt>
                <c:pt idx="15">
                  <c:v>37</c:v>
                </c:pt>
                <c:pt idx="16">
                  <c:v>3</c:v>
                </c:pt>
                <c:pt idx="17">
                  <c:v>11</c:v>
                </c:pt>
                <c:pt idx="18">
                  <c:v>41</c:v>
                </c:pt>
                <c:pt idx="19">
                  <c:v>10</c:v>
                </c:pt>
                <c:pt idx="20">
                  <c:v>39</c:v>
                </c:pt>
                <c:pt idx="21">
                  <c:v>4</c:v>
                </c:pt>
                <c:pt idx="22">
                  <c:v>21</c:v>
                </c:pt>
                <c:pt idx="23">
                  <c:v>18</c:v>
                </c:pt>
                <c:pt idx="24">
                  <c:v>0</c:v>
                </c:pt>
                <c:pt idx="25">
                  <c:v>26</c:v>
                </c:pt>
                <c:pt idx="26">
                  <c:v>6</c:v>
                </c:pt>
                <c:pt idx="27">
                  <c:v>74</c:v>
                </c:pt>
                <c:pt idx="28">
                  <c:v>9</c:v>
                </c:pt>
                <c:pt idx="29">
                  <c:v>16</c:v>
                </c:pt>
                <c:pt idx="30">
                  <c:v>26</c:v>
                </c:pt>
                <c:pt idx="31">
                  <c:v>1</c:v>
                </c:pt>
                <c:pt idx="32">
                  <c:v>8</c:v>
                </c:pt>
                <c:pt idx="33">
                  <c:v>24</c:v>
                </c:pt>
                <c:pt idx="34">
                  <c:v>34</c:v>
                </c:pt>
                <c:pt idx="35">
                  <c:v>8</c:v>
                </c:pt>
                <c:pt idx="36">
                  <c:v>14</c:v>
                </c:pt>
                <c:pt idx="37">
                  <c:v>11</c:v>
                </c:pt>
                <c:pt idx="38">
                  <c:v>1</c:v>
                </c:pt>
                <c:pt idx="39">
                  <c:v>26</c:v>
                </c:pt>
                <c:pt idx="40">
                  <c:v>8</c:v>
                </c:pt>
                <c:pt idx="41">
                  <c:v>21</c:v>
                </c:pt>
                <c:pt idx="42">
                  <c:v>12</c:v>
                </c:pt>
                <c:pt idx="43">
                  <c:v>7</c:v>
                </c:pt>
                <c:pt idx="44">
                  <c:v>16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20</c:v>
                </c:pt>
                <c:pt idx="26">
                  <c:v>19</c:v>
                </c:pt>
                <c:pt idx="27">
                  <c:v>18</c:v>
                </c:pt>
                <c:pt idx="28">
                  <c:v>17</c:v>
                </c:pt>
                <c:pt idx="29">
                  <c:v>16</c:v>
                </c:pt>
                <c:pt idx="30">
                  <c:v>16</c:v>
                </c:pt>
                <c:pt idx="31">
                  <c:v>15</c:v>
                </c:pt>
                <c:pt idx="32">
                  <c:v>14</c:v>
                </c:pt>
                <c:pt idx="33">
                  <c:v>13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9</c:v>
                </c:pt>
                <c:pt idx="42">
                  <c:v>9</c:v>
                </c:pt>
                <c:pt idx="43">
                  <c:v>8</c:v>
                </c:pt>
                <c:pt idx="44">
                  <c:v>8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20</c:v>
                </c:pt>
                <c:pt idx="26">
                  <c:v>20</c:v>
                </c:pt>
                <c:pt idx="27">
                  <c:v>19</c:v>
                </c:pt>
                <c:pt idx="28">
                  <c:v>19</c:v>
                </c:pt>
                <c:pt idx="29">
                  <c:v>18</c:v>
                </c:pt>
                <c:pt idx="30">
                  <c:v>18</c:v>
                </c:pt>
                <c:pt idx="31">
                  <c:v>17</c:v>
                </c:pt>
                <c:pt idx="32">
                  <c:v>17</c:v>
                </c:pt>
                <c:pt idx="33">
                  <c:v>16</c:v>
                </c:pt>
                <c:pt idx="34">
                  <c:v>16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20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20</c:v>
                </c:pt>
                <c:pt idx="26">
                  <c:v>22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23</c:v>
                </c:pt>
                <c:pt idx="31">
                  <c:v>24</c:v>
                </c:pt>
                <c:pt idx="32">
                  <c:v>24</c:v>
                </c:pt>
                <c:pt idx="33">
                  <c:v>25</c:v>
                </c:pt>
                <c:pt idx="34">
                  <c:v>25</c:v>
                </c:pt>
                <c:pt idx="35">
                  <c:v>26</c:v>
                </c:pt>
                <c:pt idx="36">
                  <c:v>26</c:v>
                </c:pt>
                <c:pt idx="37">
                  <c:v>27</c:v>
                </c:pt>
                <c:pt idx="38">
                  <c:v>27</c:v>
                </c:pt>
                <c:pt idx="39">
                  <c:v>28</c:v>
                </c:pt>
                <c:pt idx="40">
                  <c:v>28</c:v>
                </c:pt>
                <c:pt idx="41">
                  <c:v>29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33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36</c:v>
                </c:pt>
                <c:pt idx="55">
                  <c:v>37</c:v>
                </c:pt>
                <c:pt idx="56">
                  <c:v>38</c:v>
                </c:pt>
                <c:pt idx="57">
                  <c:v>38</c:v>
                </c:pt>
                <c:pt idx="58">
                  <c:v>39</c:v>
                </c:pt>
                <c:pt idx="59">
                  <c:v>40</c:v>
                </c:pt>
                <c:pt idx="60">
                  <c:v>41</c:v>
                </c:pt>
                <c:pt idx="61">
                  <c:v>41</c:v>
                </c:pt>
                <c:pt idx="62">
                  <c:v>42</c:v>
                </c:pt>
                <c:pt idx="63">
                  <c:v>43</c:v>
                </c:pt>
                <c:pt idx="64">
                  <c:v>44</c:v>
                </c:pt>
                <c:pt idx="65">
                  <c:v>44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1139.0639969179472</c:v>
                </c:pt>
                <c:pt idx="1">
                  <c:v>1150.6557885657203</c:v>
                </c:pt>
                <c:pt idx="2">
                  <c:v>1259.41406902571</c:v>
                </c:pt>
                <c:pt idx="3">
                  <c:v>1102.2430116838441</c:v>
                </c:pt>
                <c:pt idx="4">
                  <c:v>1141.1096072087307</c:v>
                </c:pt>
                <c:pt idx="5">
                  <c:v>1205.2053963199471</c:v>
                </c:pt>
                <c:pt idx="6">
                  <c:v>1161.5657101165657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1069.1723119828441</c:v>
                </c:pt>
                <c:pt idx="19">
                  <c:v>1120.9944393493595</c:v>
                </c:pt>
                <c:pt idx="20">
                  <c:v>1126.1084650763182</c:v>
                </c:pt>
                <c:pt idx="21">
                  <c:v>1191.2270593329265</c:v>
                </c:pt>
                <c:pt idx="22">
                  <c:v>1188.840513993679</c:v>
                </c:pt>
                <c:pt idx="23">
                  <c:v>1079.4003634367618</c:v>
                </c:pt>
                <c:pt idx="24">
                  <c:v>1175.8849821520503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1159.1791647773182</c:v>
                </c:pt>
                <c:pt idx="28">
                  <c:v>1183.3855532182565</c:v>
                </c:pt>
                <c:pt idx="29">
                  <c:v>1026.5554309248546</c:v>
                </c:pt>
                <c:pt idx="30">
                  <c:v>1095.0833756661018</c:v>
                </c:pt>
                <c:pt idx="31">
                  <c:v>870.40717872838047</c:v>
                </c:pt>
                <c:pt idx="32">
                  <c:v>803.24297418098888</c:v>
                </c:pt>
                <c:pt idx="33">
                  <c:v>802.90203913252481</c:v>
                </c:pt>
                <c:pt idx="34">
                  <c:v>792.33305263014336</c:v>
                </c:pt>
                <c:pt idx="35">
                  <c:v>653.91342295379309</c:v>
                </c:pt>
                <c:pt idx="36">
                  <c:v>604.81877597498897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535.26802608834987</c:v>
                </c:pt>
                <c:pt idx="42">
                  <c:v>526.74464987675196</c:v>
                </c:pt>
                <c:pt idx="43">
                  <c:v>490.26459969111278</c:v>
                </c:pt>
                <c:pt idx="44">
                  <c:v>379.80164398880368</c:v>
                </c:pt>
                <c:pt idx="45">
                  <c:v>387.98408515193768</c:v>
                </c:pt>
                <c:pt idx="46">
                  <c:v>380.82444913419545</c:v>
                </c:pt>
                <c:pt idx="47">
                  <c:v>361.73208642021609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157.85292743879364</c:v>
                </c:pt>
                <c:pt idx="58">
                  <c:v>149.67048627565961</c:v>
                </c:pt>
                <c:pt idx="59">
                  <c:v>143.19272035484519</c:v>
                </c:pt>
                <c:pt idx="60">
                  <c:v>133.30560394939158</c:v>
                </c:pt>
                <c:pt idx="61">
                  <c:v>125.46409783472151</c:v>
                </c:pt>
                <c:pt idx="62">
                  <c:v>121.71381230161842</c:v>
                </c:pt>
                <c:pt idx="63">
                  <c:v>116.25885152619574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53.867737657298903</c:v>
                </c:pt>
                <c:pt idx="93">
                  <c:v>40.230335718742225</c:v>
                </c:pt>
                <c:pt idx="94">
                  <c:v>39.889400670278306</c:v>
                </c:pt>
                <c:pt idx="95">
                  <c:v>39.207530573350475</c:v>
                </c:pt>
                <c:pt idx="96">
                  <c:v>34.09350484639171</c:v>
                </c:pt>
                <c:pt idx="97">
                  <c:v>34.09350484639171</c:v>
                </c:pt>
                <c:pt idx="98">
                  <c:v>40.230335718742225</c:v>
                </c:pt>
                <c:pt idx="99">
                  <c:v>34.775374943319548</c:v>
                </c:pt>
                <c:pt idx="100">
                  <c:v>30.343219313288628</c:v>
                </c:pt>
                <c:pt idx="101">
                  <c:v>31.706959507144294</c:v>
                </c:pt>
                <c:pt idx="102">
                  <c:v>29.320414167896871</c:v>
                </c:pt>
                <c:pt idx="103">
                  <c:v>31.025089410216456</c:v>
                </c:pt>
                <c:pt idx="104">
                  <c:v>30.684154361752544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40.912205815670056</c:v>
                </c:pt>
                <c:pt idx="87">
                  <c:v>39.207530573350475</c:v>
                </c:pt>
                <c:pt idx="88">
                  <c:v>37.502855331030879</c:v>
                </c:pt>
                <c:pt idx="89">
                  <c:v>35.798180088711298</c:v>
                </c:pt>
                <c:pt idx="90">
                  <c:v>34.09350484639171</c:v>
                </c:pt>
                <c:pt idx="91">
                  <c:v>32.388829604072129</c:v>
                </c:pt>
                <c:pt idx="92">
                  <c:v>30.684154361752544</c:v>
                </c:pt>
                <c:pt idx="93">
                  <c:v>28.979479119432956</c:v>
                </c:pt>
                <c:pt idx="94">
                  <c:v>27.615738925577286</c:v>
                </c:pt>
                <c:pt idx="95">
                  <c:v>26.592933780185536</c:v>
                </c:pt>
                <c:pt idx="96">
                  <c:v>25.229193586329867</c:v>
                </c:pt>
                <c:pt idx="97">
                  <c:v>24.206388440938117</c:v>
                </c:pt>
                <c:pt idx="98">
                  <c:v>22.842648247082451</c:v>
                </c:pt>
                <c:pt idx="99">
                  <c:v>21.819843101690697</c:v>
                </c:pt>
                <c:pt idx="100">
                  <c:v>20.797037956298947</c:v>
                </c:pt>
                <c:pt idx="101">
                  <c:v>19.774232810907193</c:v>
                </c:pt>
                <c:pt idx="102">
                  <c:v>18.75142766551544</c:v>
                </c:pt>
                <c:pt idx="103">
                  <c:v>17.728622520123693</c:v>
                </c:pt>
                <c:pt idx="104">
                  <c:v>16.705817374731939</c:v>
                </c:pt>
                <c:pt idx="105">
                  <c:v>16.023947277804105</c:v>
                </c:pt>
                <c:pt idx="106">
                  <c:v>15.342077180876272</c:v>
                </c:pt>
                <c:pt idx="107">
                  <c:v>14.660207083948436</c:v>
                </c:pt>
                <c:pt idx="108">
                  <c:v>13.978336987020604</c:v>
                </c:pt>
                <c:pt idx="109">
                  <c:v>13.296466890092768</c:v>
                </c:pt>
                <c:pt idx="110">
                  <c:v>12.955531841628851</c:v>
                </c:pt>
                <c:pt idx="111">
                  <c:v>12.273661744701016</c:v>
                </c:pt>
                <c:pt idx="112">
                  <c:v>11.591791647773181</c:v>
                </c:pt>
                <c:pt idx="113">
                  <c:v>10.909921550845349</c:v>
                </c:pt>
                <c:pt idx="114">
                  <c:v>10.568986502381431</c:v>
                </c:pt>
                <c:pt idx="115">
                  <c:v>10.228051453917514</c:v>
                </c:pt>
                <c:pt idx="116">
                  <c:v>9.5461813569896794</c:v>
                </c:pt>
                <c:pt idx="117">
                  <c:v>8.8643112600618466</c:v>
                </c:pt>
                <c:pt idx="118">
                  <c:v>8.5233762115979275</c:v>
                </c:pt>
                <c:pt idx="119">
                  <c:v>8.1824411631340119</c:v>
                </c:pt>
                <c:pt idx="120">
                  <c:v>7.8415061146700946</c:v>
                </c:pt>
                <c:pt idx="121">
                  <c:v>7.5005710662061764</c:v>
                </c:pt>
                <c:pt idx="122">
                  <c:v>7.1596360177422591</c:v>
                </c:pt>
                <c:pt idx="123">
                  <c:v>7.1596360177422591</c:v>
                </c:pt>
                <c:pt idx="124">
                  <c:v>6.8187009692783427</c:v>
                </c:pt>
                <c:pt idx="125">
                  <c:v>6.4777659208144254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41.253140864133975</c:v>
                </c:pt>
                <c:pt idx="87">
                  <c:v>39.889400670278306</c:v>
                </c:pt>
                <c:pt idx="88">
                  <c:v>38.866595524886556</c:v>
                </c:pt>
                <c:pt idx="89">
                  <c:v>37.843790379494806</c:v>
                </c:pt>
                <c:pt idx="90">
                  <c:v>36.820985234103055</c:v>
                </c:pt>
                <c:pt idx="91">
                  <c:v>35.798180088711298</c:v>
                </c:pt>
                <c:pt idx="92">
                  <c:v>34.775374943319548</c:v>
                </c:pt>
                <c:pt idx="93">
                  <c:v>33.752569797927798</c:v>
                </c:pt>
                <c:pt idx="94">
                  <c:v>33.07069970099996</c:v>
                </c:pt>
                <c:pt idx="95">
                  <c:v>32.04789455560821</c:v>
                </c:pt>
                <c:pt idx="96">
                  <c:v>31.025089410216456</c:v>
                </c:pt>
                <c:pt idx="97">
                  <c:v>30.343219313288628</c:v>
                </c:pt>
                <c:pt idx="98">
                  <c:v>29.320414167896871</c:v>
                </c:pt>
                <c:pt idx="99">
                  <c:v>28.638544070969036</c:v>
                </c:pt>
                <c:pt idx="100">
                  <c:v>27.956673974041209</c:v>
                </c:pt>
                <c:pt idx="101">
                  <c:v>26.933868828649452</c:v>
                </c:pt>
                <c:pt idx="102">
                  <c:v>26.251998731721621</c:v>
                </c:pt>
                <c:pt idx="103">
                  <c:v>25.570128634793786</c:v>
                </c:pt>
                <c:pt idx="104">
                  <c:v>24.888258537865951</c:v>
                </c:pt>
                <c:pt idx="105">
                  <c:v>24.206388440938117</c:v>
                </c:pt>
                <c:pt idx="106">
                  <c:v>23.524518344010282</c:v>
                </c:pt>
                <c:pt idx="107">
                  <c:v>22.842648247082451</c:v>
                </c:pt>
                <c:pt idx="108">
                  <c:v>22.501713198618532</c:v>
                </c:pt>
                <c:pt idx="109">
                  <c:v>21.819843101690697</c:v>
                </c:pt>
                <c:pt idx="110">
                  <c:v>21.137973004762863</c:v>
                </c:pt>
                <c:pt idx="111">
                  <c:v>20.456102907835028</c:v>
                </c:pt>
                <c:pt idx="112">
                  <c:v>20.115167859371113</c:v>
                </c:pt>
                <c:pt idx="113">
                  <c:v>19.774232810907193</c:v>
                </c:pt>
                <c:pt idx="114">
                  <c:v>19.092362713979359</c:v>
                </c:pt>
                <c:pt idx="115">
                  <c:v>18.410492617051528</c:v>
                </c:pt>
                <c:pt idx="116">
                  <c:v>18.069557568587609</c:v>
                </c:pt>
                <c:pt idx="117">
                  <c:v>17.728622520123693</c:v>
                </c:pt>
                <c:pt idx="118">
                  <c:v>17.387687471659774</c:v>
                </c:pt>
                <c:pt idx="119">
                  <c:v>16.705817374731939</c:v>
                </c:pt>
                <c:pt idx="120">
                  <c:v>16.023947277804105</c:v>
                </c:pt>
                <c:pt idx="121">
                  <c:v>15.683012229340189</c:v>
                </c:pt>
                <c:pt idx="122">
                  <c:v>15.342077180876272</c:v>
                </c:pt>
                <c:pt idx="123">
                  <c:v>15.001142132412353</c:v>
                </c:pt>
                <c:pt idx="124">
                  <c:v>14.660207083948436</c:v>
                </c:pt>
                <c:pt idx="125">
                  <c:v>14.319272035484518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42.957816106453556</c:v>
                </c:pt>
                <c:pt idx="86">
                  <c:v>41.935010961061806</c:v>
                </c:pt>
                <c:pt idx="87">
                  <c:v>41.253140864133975</c:v>
                </c:pt>
                <c:pt idx="88">
                  <c:v>40.912205815670056</c:v>
                </c:pt>
                <c:pt idx="89">
                  <c:v>40.230335718742225</c:v>
                </c:pt>
                <c:pt idx="90">
                  <c:v>39.889400670278306</c:v>
                </c:pt>
                <c:pt idx="91">
                  <c:v>39.548465621814387</c:v>
                </c:pt>
                <c:pt idx="92">
                  <c:v>39.207530573350475</c:v>
                </c:pt>
                <c:pt idx="93">
                  <c:v>38.866595524886556</c:v>
                </c:pt>
                <c:pt idx="94">
                  <c:v>38.525660476422637</c:v>
                </c:pt>
                <c:pt idx="95">
                  <c:v>38.184725427958718</c:v>
                </c:pt>
                <c:pt idx="96">
                  <c:v>37.843790379494806</c:v>
                </c:pt>
                <c:pt idx="97">
                  <c:v>37.502855331030879</c:v>
                </c:pt>
                <c:pt idx="98">
                  <c:v>37.161920282566967</c:v>
                </c:pt>
                <c:pt idx="99">
                  <c:v>36.820985234103055</c:v>
                </c:pt>
                <c:pt idx="100">
                  <c:v>36.480050185639129</c:v>
                </c:pt>
                <c:pt idx="101">
                  <c:v>36.139115137175217</c:v>
                </c:pt>
                <c:pt idx="102">
                  <c:v>35.798180088711298</c:v>
                </c:pt>
                <c:pt idx="103">
                  <c:v>35.798180088711298</c:v>
                </c:pt>
                <c:pt idx="104">
                  <c:v>35.798180088711298</c:v>
                </c:pt>
                <c:pt idx="105">
                  <c:v>35.457245040247386</c:v>
                </c:pt>
                <c:pt idx="106">
                  <c:v>35.116309991783467</c:v>
                </c:pt>
                <c:pt idx="107">
                  <c:v>34.775374943319548</c:v>
                </c:pt>
                <c:pt idx="108">
                  <c:v>34.434439894855636</c:v>
                </c:pt>
                <c:pt idx="109">
                  <c:v>34.09350484639171</c:v>
                </c:pt>
                <c:pt idx="110">
                  <c:v>33.752569797927798</c:v>
                </c:pt>
                <c:pt idx="111">
                  <c:v>33.411634749463879</c:v>
                </c:pt>
                <c:pt idx="112">
                  <c:v>33.411634749463879</c:v>
                </c:pt>
                <c:pt idx="113">
                  <c:v>33.411634749463879</c:v>
                </c:pt>
                <c:pt idx="114">
                  <c:v>33.07069970099996</c:v>
                </c:pt>
                <c:pt idx="115">
                  <c:v>32.729764652536048</c:v>
                </c:pt>
                <c:pt idx="116">
                  <c:v>32.388829604072129</c:v>
                </c:pt>
                <c:pt idx="117">
                  <c:v>32.04789455560821</c:v>
                </c:pt>
                <c:pt idx="118">
                  <c:v>31.706959507144294</c:v>
                </c:pt>
                <c:pt idx="119">
                  <c:v>31.366024458680378</c:v>
                </c:pt>
                <c:pt idx="120">
                  <c:v>31.025089410216456</c:v>
                </c:pt>
                <c:pt idx="121">
                  <c:v>31.025089410216456</c:v>
                </c:pt>
                <c:pt idx="122">
                  <c:v>31.025089410216456</c:v>
                </c:pt>
                <c:pt idx="123">
                  <c:v>31.025089410216456</c:v>
                </c:pt>
                <c:pt idx="124">
                  <c:v>30.684154361752544</c:v>
                </c:pt>
                <c:pt idx="125">
                  <c:v>30.343219313288628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43.298751154917476</c:v>
                </c:pt>
                <c:pt idx="86">
                  <c:v>42.957816106453556</c:v>
                </c:pt>
                <c:pt idx="87">
                  <c:v>42.957816106453556</c:v>
                </c:pt>
                <c:pt idx="88">
                  <c:v>43.298751154917476</c:v>
                </c:pt>
                <c:pt idx="89">
                  <c:v>43.639686203381395</c:v>
                </c:pt>
                <c:pt idx="90">
                  <c:v>44.321556300309226</c:v>
                </c:pt>
                <c:pt idx="91">
                  <c:v>45.344361445700976</c:v>
                </c:pt>
                <c:pt idx="92">
                  <c:v>46.367166591092726</c:v>
                </c:pt>
                <c:pt idx="93">
                  <c:v>47.049036688020564</c:v>
                </c:pt>
                <c:pt idx="94">
                  <c:v>47.730906784948395</c:v>
                </c:pt>
                <c:pt idx="95">
                  <c:v>48.412776881876233</c:v>
                </c:pt>
                <c:pt idx="96">
                  <c:v>49.435582027267991</c:v>
                </c:pt>
                <c:pt idx="97">
                  <c:v>50.458387172659734</c:v>
                </c:pt>
                <c:pt idx="98">
                  <c:v>51.481192318051491</c:v>
                </c:pt>
                <c:pt idx="99">
                  <c:v>52.163062414979322</c:v>
                </c:pt>
                <c:pt idx="100">
                  <c:v>53.185867560371072</c:v>
                </c:pt>
                <c:pt idx="101">
                  <c:v>54.208672705762829</c:v>
                </c:pt>
                <c:pt idx="102">
                  <c:v>55.231477851154573</c:v>
                </c:pt>
                <c:pt idx="103">
                  <c:v>56.25428299654633</c:v>
                </c:pt>
                <c:pt idx="104">
                  <c:v>57.277088141938073</c:v>
                </c:pt>
                <c:pt idx="105">
                  <c:v>58.29989328732983</c:v>
                </c:pt>
                <c:pt idx="106">
                  <c:v>59.322698432721587</c:v>
                </c:pt>
                <c:pt idx="107">
                  <c:v>60.34550357811333</c:v>
                </c:pt>
                <c:pt idx="108">
                  <c:v>61.368308723505088</c:v>
                </c:pt>
                <c:pt idx="109">
                  <c:v>62.732048917360757</c:v>
                </c:pt>
                <c:pt idx="110">
                  <c:v>63.754854062752507</c:v>
                </c:pt>
                <c:pt idx="111">
                  <c:v>65.118594256608176</c:v>
                </c:pt>
                <c:pt idx="112">
                  <c:v>66.141399401999919</c:v>
                </c:pt>
                <c:pt idx="113">
                  <c:v>67.505139595855596</c:v>
                </c:pt>
                <c:pt idx="114">
                  <c:v>68.527944741247339</c:v>
                </c:pt>
                <c:pt idx="115">
                  <c:v>69.891684935103015</c:v>
                </c:pt>
                <c:pt idx="116">
                  <c:v>70.914490080494772</c:v>
                </c:pt>
                <c:pt idx="117">
                  <c:v>72.278230274350435</c:v>
                </c:pt>
                <c:pt idx="118">
                  <c:v>73.641970468206111</c:v>
                </c:pt>
                <c:pt idx="119">
                  <c:v>75.005710662061759</c:v>
                </c:pt>
                <c:pt idx="120">
                  <c:v>76.369450855917435</c:v>
                </c:pt>
                <c:pt idx="121">
                  <c:v>77.733191049773112</c:v>
                </c:pt>
                <c:pt idx="122">
                  <c:v>79.096931243628774</c:v>
                </c:pt>
                <c:pt idx="123">
                  <c:v>80.801606485948355</c:v>
                </c:pt>
                <c:pt idx="124">
                  <c:v>82.165346679804031</c:v>
                </c:pt>
                <c:pt idx="125">
                  <c:v>83.529086873659708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516</c:v>
                </c:pt>
                <c:pt idx="1">
                  <c:v>388</c:v>
                </c:pt>
                <c:pt idx="2">
                  <c:v>324</c:v>
                </c:pt>
                <c:pt idx="3">
                  <c:v>176</c:v>
                </c:pt>
                <c:pt idx="4">
                  <c:v>145</c:v>
                </c:pt>
                <c:pt idx="5">
                  <c:v>564</c:v>
                </c:pt>
                <c:pt idx="6">
                  <c:v>640</c:v>
                </c:pt>
                <c:pt idx="7">
                  <c:v>519</c:v>
                </c:pt>
                <c:pt idx="8">
                  <c:v>464</c:v>
                </c:pt>
                <c:pt idx="9">
                  <c:v>205</c:v>
                </c:pt>
                <c:pt idx="10">
                  <c:v>129</c:v>
                </c:pt>
                <c:pt idx="11">
                  <c:v>408</c:v>
                </c:pt>
                <c:pt idx="12">
                  <c:v>505</c:v>
                </c:pt>
                <c:pt idx="13">
                  <c:v>357</c:v>
                </c:pt>
                <c:pt idx="14">
                  <c:v>325</c:v>
                </c:pt>
                <c:pt idx="15">
                  <c:v>342</c:v>
                </c:pt>
                <c:pt idx="16">
                  <c:v>142</c:v>
                </c:pt>
                <c:pt idx="17">
                  <c:v>85</c:v>
                </c:pt>
                <c:pt idx="18">
                  <c:v>310</c:v>
                </c:pt>
                <c:pt idx="19">
                  <c:v>364</c:v>
                </c:pt>
                <c:pt idx="20">
                  <c:v>286</c:v>
                </c:pt>
                <c:pt idx="21">
                  <c:v>222</c:v>
                </c:pt>
                <c:pt idx="22">
                  <c:v>252</c:v>
                </c:pt>
                <c:pt idx="23">
                  <c:v>101</c:v>
                </c:pt>
                <c:pt idx="24">
                  <c:v>118</c:v>
                </c:pt>
                <c:pt idx="25">
                  <c:v>205</c:v>
                </c:pt>
                <c:pt idx="26">
                  <c:v>320</c:v>
                </c:pt>
                <c:pt idx="27">
                  <c:v>244</c:v>
                </c:pt>
                <c:pt idx="28">
                  <c:v>216</c:v>
                </c:pt>
                <c:pt idx="29">
                  <c:v>252</c:v>
                </c:pt>
                <c:pt idx="30">
                  <c:v>122</c:v>
                </c:pt>
                <c:pt idx="31">
                  <c:v>46</c:v>
                </c:pt>
                <c:pt idx="32">
                  <c:v>230</c:v>
                </c:pt>
                <c:pt idx="33">
                  <c:v>248</c:v>
                </c:pt>
                <c:pt idx="34">
                  <c:v>162</c:v>
                </c:pt>
                <c:pt idx="35">
                  <c:v>154</c:v>
                </c:pt>
                <c:pt idx="36">
                  <c:v>123</c:v>
                </c:pt>
                <c:pt idx="37">
                  <c:v>76</c:v>
                </c:pt>
                <c:pt idx="38">
                  <c:v>20</c:v>
                </c:pt>
                <c:pt idx="39">
                  <c:v>149</c:v>
                </c:pt>
                <c:pt idx="40">
                  <c:v>102</c:v>
                </c:pt>
                <c:pt idx="41">
                  <c:v>118</c:v>
                </c:pt>
                <c:pt idx="42">
                  <c:v>86</c:v>
                </c:pt>
                <c:pt idx="43">
                  <c:v>107</c:v>
                </c:pt>
                <c:pt idx="44">
                  <c:v>44</c:v>
                </c:pt>
                <c:pt idx="4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267</c:v>
                </c:pt>
                <c:pt idx="26">
                  <c:v>249</c:v>
                </c:pt>
                <c:pt idx="27">
                  <c:v>235</c:v>
                </c:pt>
                <c:pt idx="28">
                  <c:v>225</c:v>
                </c:pt>
                <c:pt idx="29">
                  <c:v>215</c:v>
                </c:pt>
                <c:pt idx="30">
                  <c:v>206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167</c:v>
                </c:pt>
                <c:pt idx="35">
                  <c:v>160</c:v>
                </c:pt>
                <c:pt idx="36">
                  <c:v>152</c:v>
                </c:pt>
                <c:pt idx="37">
                  <c:v>145</c:v>
                </c:pt>
                <c:pt idx="38">
                  <c:v>137</c:v>
                </c:pt>
                <c:pt idx="39">
                  <c:v>131</c:v>
                </c:pt>
                <c:pt idx="40">
                  <c:v>124</c:v>
                </c:pt>
                <c:pt idx="41">
                  <c:v>119</c:v>
                </c:pt>
                <c:pt idx="42">
                  <c:v>113</c:v>
                </c:pt>
                <c:pt idx="43">
                  <c:v>108</c:v>
                </c:pt>
                <c:pt idx="44">
                  <c:v>103</c:v>
                </c:pt>
                <c:pt idx="45">
                  <c:v>98</c:v>
                </c:pt>
                <c:pt idx="46">
                  <c:v>93</c:v>
                </c:pt>
                <c:pt idx="47">
                  <c:v>89</c:v>
                </c:pt>
                <c:pt idx="48">
                  <c:v>85</c:v>
                </c:pt>
                <c:pt idx="49">
                  <c:v>81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56</c:v>
                </c:pt>
                <c:pt idx="58">
                  <c:v>53</c:v>
                </c:pt>
                <c:pt idx="59">
                  <c:v>51</c:v>
                </c:pt>
                <c:pt idx="60">
                  <c:v>49</c:v>
                </c:pt>
                <c:pt idx="61">
                  <c:v>46</c:v>
                </c:pt>
                <c:pt idx="62">
                  <c:v>45</c:v>
                </c:pt>
                <c:pt idx="63">
                  <c:v>43</c:v>
                </c:pt>
                <c:pt idx="64">
                  <c:v>41</c:v>
                </c:pt>
                <c:pt idx="65">
                  <c:v>39</c:v>
                </c:pt>
                <c:pt idx="6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267</c:v>
                </c:pt>
                <c:pt idx="26">
                  <c:v>261</c:v>
                </c:pt>
                <c:pt idx="27">
                  <c:v>254</c:v>
                </c:pt>
                <c:pt idx="28">
                  <c:v>247</c:v>
                </c:pt>
                <c:pt idx="29">
                  <c:v>240</c:v>
                </c:pt>
                <c:pt idx="30">
                  <c:v>233</c:v>
                </c:pt>
                <c:pt idx="31">
                  <c:v>226</c:v>
                </c:pt>
                <c:pt idx="32">
                  <c:v>220</c:v>
                </c:pt>
                <c:pt idx="33">
                  <c:v>215</c:v>
                </c:pt>
                <c:pt idx="34">
                  <c:v>209</c:v>
                </c:pt>
                <c:pt idx="35">
                  <c:v>203</c:v>
                </c:pt>
                <c:pt idx="36">
                  <c:v>197</c:v>
                </c:pt>
                <c:pt idx="37">
                  <c:v>192</c:v>
                </c:pt>
                <c:pt idx="38">
                  <c:v>187</c:v>
                </c:pt>
                <c:pt idx="39">
                  <c:v>182</c:v>
                </c:pt>
                <c:pt idx="40">
                  <c:v>177</c:v>
                </c:pt>
                <c:pt idx="41">
                  <c:v>172</c:v>
                </c:pt>
                <c:pt idx="42">
                  <c:v>167</c:v>
                </c:pt>
                <c:pt idx="43">
                  <c:v>163</c:v>
                </c:pt>
                <c:pt idx="44">
                  <c:v>158</c:v>
                </c:pt>
                <c:pt idx="45">
                  <c:v>154</c:v>
                </c:pt>
                <c:pt idx="46">
                  <c:v>150</c:v>
                </c:pt>
                <c:pt idx="47">
                  <c:v>146</c:v>
                </c:pt>
                <c:pt idx="48">
                  <c:v>142</c:v>
                </c:pt>
                <c:pt idx="49">
                  <c:v>138</c:v>
                </c:pt>
                <c:pt idx="50">
                  <c:v>135</c:v>
                </c:pt>
                <c:pt idx="51">
                  <c:v>131</c:v>
                </c:pt>
                <c:pt idx="52">
                  <c:v>128</c:v>
                </c:pt>
                <c:pt idx="53">
                  <c:v>124</c:v>
                </c:pt>
                <c:pt idx="54">
                  <c:v>121</c:v>
                </c:pt>
                <c:pt idx="55">
                  <c:v>118</c:v>
                </c:pt>
                <c:pt idx="56">
                  <c:v>115</c:v>
                </c:pt>
                <c:pt idx="57">
                  <c:v>112</c:v>
                </c:pt>
                <c:pt idx="58">
                  <c:v>109</c:v>
                </c:pt>
                <c:pt idx="59">
                  <c:v>106</c:v>
                </c:pt>
                <c:pt idx="60">
                  <c:v>103</c:v>
                </c:pt>
                <c:pt idx="61">
                  <c:v>101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91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267</c:v>
                </c:pt>
                <c:pt idx="26">
                  <c:v>273</c:v>
                </c:pt>
                <c:pt idx="27">
                  <c:v>273</c:v>
                </c:pt>
                <c:pt idx="28">
                  <c:v>270</c:v>
                </c:pt>
                <c:pt idx="29">
                  <c:v>264</c:v>
                </c:pt>
                <c:pt idx="30">
                  <c:v>261</c:v>
                </c:pt>
                <c:pt idx="31">
                  <c:v>259</c:v>
                </c:pt>
                <c:pt idx="32">
                  <c:v>258</c:v>
                </c:pt>
                <c:pt idx="33">
                  <c:v>258</c:v>
                </c:pt>
                <c:pt idx="34">
                  <c:v>255</c:v>
                </c:pt>
                <c:pt idx="35">
                  <c:v>252</c:v>
                </c:pt>
                <c:pt idx="36">
                  <c:v>249</c:v>
                </c:pt>
                <c:pt idx="37">
                  <c:v>248</c:v>
                </c:pt>
                <c:pt idx="38">
                  <c:v>246</c:v>
                </c:pt>
                <c:pt idx="39">
                  <c:v>245</c:v>
                </c:pt>
                <c:pt idx="40">
                  <c:v>243</c:v>
                </c:pt>
                <c:pt idx="41">
                  <c:v>240</c:v>
                </c:pt>
                <c:pt idx="42">
                  <c:v>238</c:v>
                </c:pt>
                <c:pt idx="43">
                  <c:v>236</c:v>
                </c:pt>
                <c:pt idx="44">
                  <c:v>235</c:v>
                </c:pt>
                <c:pt idx="45">
                  <c:v>233</c:v>
                </c:pt>
                <c:pt idx="46">
                  <c:v>231</c:v>
                </c:pt>
                <c:pt idx="47">
                  <c:v>229</c:v>
                </c:pt>
                <c:pt idx="48">
                  <c:v>227</c:v>
                </c:pt>
                <c:pt idx="49">
                  <c:v>225</c:v>
                </c:pt>
                <c:pt idx="50">
                  <c:v>224</c:v>
                </c:pt>
                <c:pt idx="51">
                  <c:v>222</c:v>
                </c:pt>
                <c:pt idx="52">
                  <c:v>220</c:v>
                </c:pt>
                <c:pt idx="53">
                  <c:v>219</c:v>
                </c:pt>
                <c:pt idx="54">
                  <c:v>217</c:v>
                </c:pt>
                <c:pt idx="55">
                  <c:v>215</c:v>
                </c:pt>
                <c:pt idx="56">
                  <c:v>214</c:v>
                </c:pt>
                <c:pt idx="57">
                  <c:v>212</c:v>
                </c:pt>
                <c:pt idx="58">
                  <c:v>210</c:v>
                </c:pt>
                <c:pt idx="59">
                  <c:v>209</c:v>
                </c:pt>
                <c:pt idx="60">
                  <c:v>207</c:v>
                </c:pt>
                <c:pt idx="61">
                  <c:v>205</c:v>
                </c:pt>
                <c:pt idx="62">
                  <c:v>204</c:v>
                </c:pt>
                <c:pt idx="63">
                  <c:v>202</c:v>
                </c:pt>
                <c:pt idx="64">
                  <c:v>201</c:v>
                </c:pt>
                <c:pt idx="65">
                  <c:v>199</c:v>
                </c:pt>
                <c:pt idx="66">
                  <c:v>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267</c:v>
                </c:pt>
                <c:pt idx="26">
                  <c:v>292</c:v>
                </c:pt>
                <c:pt idx="27">
                  <c:v>302</c:v>
                </c:pt>
                <c:pt idx="28">
                  <c:v>303</c:v>
                </c:pt>
                <c:pt idx="29">
                  <c:v>300</c:v>
                </c:pt>
                <c:pt idx="30">
                  <c:v>304</c:v>
                </c:pt>
                <c:pt idx="31">
                  <c:v>311</c:v>
                </c:pt>
                <c:pt idx="32">
                  <c:v>320</c:v>
                </c:pt>
                <c:pt idx="33">
                  <c:v>330</c:v>
                </c:pt>
                <c:pt idx="34">
                  <c:v>334</c:v>
                </c:pt>
                <c:pt idx="35">
                  <c:v>336</c:v>
                </c:pt>
                <c:pt idx="36">
                  <c:v>341</c:v>
                </c:pt>
                <c:pt idx="37">
                  <c:v>349</c:v>
                </c:pt>
                <c:pt idx="38">
                  <c:v>357</c:v>
                </c:pt>
                <c:pt idx="39">
                  <c:v>364</c:v>
                </c:pt>
                <c:pt idx="40">
                  <c:v>370</c:v>
                </c:pt>
                <c:pt idx="41">
                  <c:v>376</c:v>
                </c:pt>
                <c:pt idx="42">
                  <c:v>382</c:v>
                </c:pt>
                <c:pt idx="43">
                  <c:v>390</c:v>
                </c:pt>
                <c:pt idx="44">
                  <c:v>398</c:v>
                </c:pt>
                <c:pt idx="45">
                  <c:v>405</c:v>
                </c:pt>
                <c:pt idx="46">
                  <c:v>412</c:v>
                </c:pt>
                <c:pt idx="47">
                  <c:v>419</c:v>
                </c:pt>
                <c:pt idx="48">
                  <c:v>427</c:v>
                </c:pt>
                <c:pt idx="49">
                  <c:v>435</c:v>
                </c:pt>
                <c:pt idx="50">
                  <c:v>443</c:v>
                </c:pt>
                <c:pt idx="51">
                  <c:v>451</c:v>
                </c:pt>
                <c:pt idx="52">
                  <c:v>459</c:v>
                </c:pt>
                <c:pt idx="53">
                  <c:v>468</c:v>
                </c:pt>
                <c:pt idx="54">
                  <c:v>476</c:v>
                </c:pt>
                <c:pt idx="55">
                  <c:v>485</c:v>
                </c:pt>
                <c:pt idx="56">
                  <c:v>494</c:v>
                </c:pt>
                <c:pt idx="57">
                  <c:v>503</c:v>
                </c:pt>
                <c:pt idx="58">
                  <c:v>512</c:v>
                </c:pt>
                <c:pt idx="59">
                  <c:v>521</c:v>
                </c:pt>
                <c:pt idx="60">
                  <c:v>530</c:v>
                </c:pt>
                <c:pt idx="61">
                  <c:v>540</c:v>
                </c:pt>
                <c:pt idx="62">
                  <c:v>550</c:v>
                </c:pt>
                <c:pt idx="63">
                  <c:v>560</c:v>
                </c:pt>
                <c:pt idx="64">
                  <c:v>570</c:v>
                </c:pt>
                <c:pt idx="65">
                  <c:v>580</c:v>
                </c:pt>
                <c:pt idx="66">
                  <c:v>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337.45244821322785</c:v>
                </c:pt>
                <c:pt idx="1">
                  <c:v>345.285947192425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389.47177737195898</c:v>
                </c:pt>
                <c:pt idx="8">
                  <c:v>406.3627595458529</c:v>
                </c:pt>
                <c:pt idx="9">
                  <c:v>407.95393902600233</c:v>
                </c:pt>
                <c:pt idx="10">
                  <c:v>409.30032166305188</c:v>
                </c:pt>
                <c:pt idx="11">
                  <c:v>417.25621906379894</c:v>
                </c:pt>
                <c:pt idx="12">
                  <c:v>428.27207700329501</c:v>
                </c:pt>
                <c:pt idx="13">
                  <c:v>438.55354441349124</c:v>
                </c:pt>
                <c:pt idx="14">
                  <c:v>464.01241609588197</c:v>
                </c:pt>
                <c:pt idx="15">
                  <c:v>481.76018722062565</c:v>
                </c:pt>
                <c:pt idx="16">
                  <c:v>508.07584785386604</c:v>
                </c:pt>
                <c:pt idx="17">
                  <c:v>547.85533485760163</c:v>
                </c:pt>
                <c:pt idx="18">
                  <c:v>580.78051025453976</c:v>
                </c:pt>
                <c:pt idx="19">
                  <c:v>597.67149242843368</c:v>
                </c:pt>
                <c:pt idx="20">
                  <c:v>618.84641935657601</c:v>
                </c:pt>
                <c:pt idx="21">
                  <c:v>648.8340326363151</c:v>
                </c:pt>
                <c:pt idx="22">
                  <c:v>683.96237962115242</c:v>
                </c:pt>
                <c:pt idx="23">
                  <c:v>712.48121184229205</c:v>
                </c:pt>
                <c:pt idx="24">
                  <c:v>741.73443459273153</c:v>
                </c:pt>
                <c:pt idx="25">
                  <c:v>783.96189002746621</c:v>
                </c:pt>
                <c:pt idx="26">
                  <c:v>800.97527062290999</c:v>
                </c:pt>
                <c:pt idx="27">
                  <c:v>806.11600432800822</c:v>
                </c:pt>
                <c:pt idx="28">
                  <c:v>799.13929429966083</c:v>
                </c:pt>
                <c:pt idx="29">
                  <c:v>827.65812652080047</c:v>
                </c:pt>
                <c:pt idx="30">
                  <c:v>861.07289560393826</c:v>
                </c:pt>
                <c:pt idx="31">
                  <c:v>882.12542411053062</c:v>
                </c:pt>
                <c:pt idx="32">
                  <c:v>885.30778307082949</c:v>
                </c:pt>
                <c:pt idx="33">
                  <c:v>878.82066672868189</c:v>
                </c:pt>
                <c:pt idx="34">
                  <c:v>871.23196459258452</c:v>
                </c:pt>
                <c:pt idx="35">
                  <c:v>883.22700990448038</c:v>
                </c:pt>
                <c:pt idx="36">
                  <c:v>886.28697044322905</c:v>
                </c:pt>
                <c:pt idx="37">
                  <c:v>907.21710052827154</c:v>
                </c:pt>
                <c:pt idx="38">
                  <c:v>888.49014203112824</c:v>
                </c:pt>
                <c:pt idx="39">
                  <c:v>906.23791315587198</c:v>
                </c:pt>
                <c:pt idx="40">
                  <c:v>897.67002364737505</c:v>
                </c:pt>
                <c:pt idx="41">
                  <c:v>892.77408678537677</c:v>
                </c:pt>
                <c:pt idx="42">
                  <c:v>888.97973571732814</c:v>
                </c:pt>
                <c:pt idx="43">
                  <c:v>869.15119142623541</c:v>
                </c:pt>
                <c:pt idx="44">
                  <c:v>827.16853283460057</c:v>
                </c:pt>
                <c:pt idx="45">
                  <c:v>821.66060386485253</c:v>
                </c:pt>
                <c:pt idx="46">
                  <c:v>782.61550739041672</c:v>
                </c:pt>
                <c:pt idx="47">
                  <c:v>783.47229634126643</c:v>
                </c:pt>
                <c:pt idx="48">
                  <c:v>773.43562577417003</c:v>
                </c:pt>
                <c:pt idx="49">
                  <c:v>753.72947990462717</c:v>
                </c:pt>
                <c:pt idx="50">
                  <c:v>745.77358250387999</c:v>
                </c:pt>
                <c:pt idx="51">
                  <c:v>714.43958658709141</c:v>
                </c:pt>
                <c:pt idx="52">
                  <c:v>684.0847780427024</c:v>
                </c:pt>
                <c:pt idx="53">
                  <c:v>661.93066374216039</c:v>
                </c:pt>
                <c:pt idx="54">
                  <c:v>632.799839413271</c:v>
                </c:pt>
                <c:pt idx="55">
                  <c:v>631.20865993312145</c:v>
                </c:pt>
                <c:pt idx="56">
                  <c:v>619.45841146432576</c:v>
                </c:pt>
                <c:pt idx="57">
                  <c:v>587.87961870443712</c:v>
                </c:pt>
                <c:pt idx="58">
                  <c:v>559.72798174794741</c:v>
                </c:pt>
                <c:pt idx="59">
                  <c:v>518.4797136856123</c:v>
                </c:pt>
                <c:pt idx="60">
                  <c:v>464.13481451743195</c:v>
                </c:pt>
                <c:pt idx="61">
                  <c:v>456.17891711668489</c:v>
                </c:pt>
                <c:pt idx="62">
                  <c:v>445.04066075563895</c:v>
                </c:pt>
                <c:pt idx="63">
                  <c:v>385.55502788236043</c:v>
                </c:pt>
                <c:pt idx="64">
                  <c:v>342.83797876142592</c:v>
                </c:pt>
                <c:pt idx="65">
                  <c:v>336.96285452702801</c:v>
                </c:pt>
                <c:pt idx="66">
                  <c:v>337.33004979167788</c:v>
                </c:pt>
                <c:pt idx="67">
                  <c:v>346.63232982947449</c:v>
                </c:pt>
                <c:pt idx="68">
                  <c:v>332.06691766502979</c:v>
                </c:pt>
                <c:pt idx="69">
                  <c:v>326.31419185218186</c:v>
                </c:pt>
                <c:pt idx="70">
                  <c:v>358.50497671982026</c:v>
                </c:pt>
                <c:pt idx="71">
                  <c:v>351.28346984837282</c:v>
                </c:pt>
                <c:pt idx="72">
                  <c:v>316.64471654973539</c:v>
                </c:pt>
                <c:pt idx="73">
                  <c:v>292.89942276904395</c:v>
                </c:pt>
                <c:pt idx="74">
                  <c:v>277.96681533994939</c:v>
                </c:pt>
                <c:pt idx="75">
                  <c:v>270.25571478230216</c:v>
                </c:pt>
                <c:pt idx="76">
                  <c:v>264.87018423410416</c:v>
                </c:pt>
                <c:pt idx="77">
                  <c:v>252.87513892220846</c:v>
                </c:pt>
                <c:pt idx="78">
                  <c:v>235.61696148366474</c:v>
                </c:pt>
                <c:pt idx="79">
                  <c:v>226.92667355361786</c:v>
                </c:pt>
                <c:pt idx="80">
                  <c:v>214.31963613397241</c:v>
                </c:pt>
                <c:pt idx="81">
                  <c:v>203.30377819447639</c:v>
                </c:pt>
                <c:pt idx="82">
                  <c:v>198.2854429109282</c:v>
                </c:pt>
                <c:pt idx="83">
                  <c:v>202.32459082207677</c:v>
                </c:pt>
                <c:pt idx="84">
                  <c:v>189.4727565593314</c:v>
                </c:pt>
                <c:pt idx="85">
                  <c:v>184.08722601113337</c:v>
                </c:pt>
                <c:pt idx="86">
                  <c:v>178.94649230603522</c:v>
                </c:pt>
                <c:pt idx="87">
                  <c:v>178.21210177673549</c:v>
                </c:pt>
                <c:pt idx="88">
                  <c:v>178.21210177673549</c:v>
                </c:pt>
                <c:pt idx="89">
                  <c:v>180.78246862928458</c:v>
                </c:pt>
                <c:pt idx="90">
                  <c:v>171.96978227768776</c:v>
                </c:pt>
                <c:pt idx="91">
                  <c:v>175.02974281643665</c:v>
                </c:pt>
                <c:pt idx="92">
                  <c:v>166.21705646483983</c:v>
                </c:pt>
                <c:pt idx="93">
                  <c:v>156.18038589774346</c:v>
                </c:pt>
                <c:pt idx="94">
                  <c:v>148.59168376164621</c:v>
                </c:pt>
                <c:pt idx="95">
                  <c:v>132.80228738170192</c:v>
                </c:pt>
                <c:pt idx="96">
                  <c:v>127.17195999040396</c:v>
                </c:pt>
                <c:pt idx="97">
                  <c:v>123.98960103010511</c:v>
                </c:pt>
                <c:pt idx="98">
                  <c:v>114.0753288845587</c:v>
                </c:pt>
                <c:pt idx="99">
                  <c:v>96.205159338265176</c:v>
                </c:pt>
                <c:pt idx="100">
                  <c:v>90.819628790067114</c:v>
                </c:pt>
                <c:pt idx="101">
                  <c:v>82.496536124670143</c:v>
                </c:pt>
                <c:pt idx="102">
                  <c:v>80.538161379870843</c:v>
                </c:pt>
                <c:pt idx="103">
                  <c:v>76.621411890272256</c:v>
                </c:pt>
                <c:pt idx="104">
                  <c:v>76.743810311822216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199.63182554797774</c:v>
                </c:pt>
                <c:pt idx="86">
                  <c:v>191.67592814723059</c:v>
                </c:pt>
                <c:pt idx="87">
                  <c:v>183.72003074648347</c:v>
                </c:pt>
                <c:pt idx="88">
                  <c:v>175.76413334573638</c:v>
                </c:pt>
                <c:pt idx="89">
                  <c:v>167.68583752343932</c:v>
                </c:pt>
                <c:pt idx="90">
                  <c:v>159.60754170114222</c:v>
                </c:pt>
                <c:pt idx="91">
                  <c:v>151.40684745729519</c:v>
                </c:pt>
                <c:pt idx="92">
                  <c:v>144.06294216429785</c:v>
                </c:pt>
                <c:pt idx="93">
                  <c:v>137.20863055750033</c:v>
                </c:pt>
                <c:pt idx="94">
                  <c:v>130.72151421535267</c:v>
                </c:pt>
                <c:pt idx="95">
                  <c:v>124.47919471630495</c:v>
                </c:pt>
                <c:pt idx="96">
                  <c:v>118.35927363880717</c:v>
                </c:pt>
                <c:pt idx="97">
                  <c:v>112.48414940440928</c:v>
                </c:pt>
                <c:pt idx="98">
                  <c:v>106.97622043466127</c:v>
                </c:pt>
                <c:pt idx="99">
                  <c:v>101.83548672956313</c:v>
                </c:pt>
                <c:pt idx="100">
                  <c:v>96.939549867564907</c:v>
                </c:pt>
                <c:pt idx="101">
                  <c:v>92.288409848666589</c:v>
                </c:pt>
                <c:pt idx="102">
                  <c:v>87.759668251318232</c:v>
                </c:pt>
                <c:pt idx="103">
                  <c:v>83.598121918619739</c:v>
                </c:pt>
                <c:pt idx="104">
                  <c:v>79.681372429021152</c:v>
                </c:pt>
                <c:pt idx="105">
                  <c:v>75.887021360972525</c:v>
                </c:pt>
                <c:pt idx="106">
                  <c:v>72.337467136023818</c:v>
                </c:pt>
                <c:pt idx="107">
                  <c:v>68.910311332625056</c:v>
                </c:pt>
                <c:pt idx="108">
                  <c:v>65.60555395077624</c:v>
                </c:pt>
                <c:pt idx="109">
                  <c:v>62.545593412027358</c:v>
                </c:pt>
                <c:pt idx="110">
                  <c:v>59.608031294828415</c:v>
                </c:pt>
                <c:pt idx="111">
                  <c:v>56.792867599179445</c:v>
                </c:pt>
                <c:pt idx="112">
                  <c:v>54.222500746630374</c:v>
                </c:pt>
                <c:pt idx="113">
                  <c:v>51.65213389408131</c:v>
                </c:pt>
                <c:pt idx="114">
                  <c:v>49.326563884632144</c:v>
                </c:pt>
                <c:pt idx="115">
                  <c:v>47.123392296732938</c:v>
                </c:pt>
                <c:pt idx="116">
                  <c:v>45.042619130383692</c:v>
                </c:pt>
                <c:pt idx="117">
                  <c:v>43.084244385584405</c:v>
                </c:pt>
                <c:pt idx="118">
                  <c:v>41.248268062335072</c:v>
                </c:pt>
                <c:pt idx="119">
                  <c:v>39.412291739085738</c:v>
                </c:pt>
                <c:pt idx="120">
                  <c:v>37.698713837386357</c:v>
                </c:pt>
                <c:pt idx="121">
                  <c:v>35.985135935686976</c:v>
                </c:pt>
                <c:pt idx="122">
                  <c:v>34.393956455537548</c:v>
                </c:pt>
                <c:pt idx="123">
                  <c:v>32.80277697538812</c:v>
                </c:pt>
                <c:pt idx="124">
                  <c:v>31.333995916788655</c:v>
                </c:pt>
                <c:pt idx="125">
                  <c:v>29.987613279739143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200.85580976347728</c:v>
                </c:pt>
                <c:pt idx="86">
                  <c:v>194.73588868597949</c:v>
                </c:pt>
                <c:pt idx="87">
                  <c:v>188.98316287313159</c:v>
                </c:pt>
                <c:pt idx="88">
                  <c:v>183.47523390338358</c:v>
                </c:pt>
                <c:pt idx="89">
                  <c:v>178.21210177673549</c:v>
                </c:pt>
                <c:pt idx="90">
                  <c:v>173.1937664931873</c:v>
                </c:pt>
                <c:pt idx="91">
                  <c:v>168.42022805273902</c:v>
                </c:pt>
                <c:pt idx="92">
                  <c:v>163.76908803384072</c:v>
                </c:pt>
                <c:pt idx="93">
                  <c:v>159.24034643649236</c:v>
                </c:pt>
                <c:pt idx="94">
                  <c:v>154.83400326069395</c:v>
                </c:pt>
                <c:pt idx="95">
                  <c:v>150.55005850644551</c:v>
                </c:pt>
                <c:pt idx="96">
                  <c:v>146.38851217374699</c:v>
                </c:pt>
                <c:pt idx="97">
                  <c:v>142.47176268414844</c:v>
                </c:pt>
                <c:pt idx="98">
                  <c:v>138.67741161609982</c:v>
                </c:pt>
                <c:pt idx="99">
                  <c:v>134.88306054805116</c:v>
                </c:pt>
                <c:pt idx="100">
                  <c:v>131.21110790155248</c:v>
                </c:pt>
                <c:pt idx="101">
                  <c:v>127.66155367660379</c:v>
                </c:pt>
                <c:pt idx="102">
                  <c:v>124.23439787320501</c:v>
                </c:pt>
                <c:pt idx="103">
                  <c:v>120.92964049135622</c:v>
                </c:pt>
                <c:pt idx="104">
                  <c:v>117.62488310950742</c:v>
                </c:pt>
                <c:pt idx="105">
                  <c:v>114.44252414920858</c:v>
                </c:pt>
                <c:pt idx="106">
                  <c:v>111.26016518890974</c:v>
                </c:pt>
                <c:pt idx="107">
                  <c:v>108.20020465016083</c:v>
                </c:pt>
                <c:pt idx="108">
                  <c:v>105.26264253296191</c:v>
                </c:pt>
                <c:pt idx="109">
                  <c:v>102.44747883731291</c:v>
                </c:pt>
                <c:pt idx="110">
                  <c:v>99.632315141663938</c:v>
                </c:pt>
                <c:pt idx="111">
                  <c:v>96.939549867564907</c:v>
                </c:pt>
                <c:pt idx="112">
                  <c:v>94.369183015015835</c:v>
                </c:pt>
                <c:pt idx="113">
                  <c:v>91.921214584016724</c:v>
                </c:pt>
                <c:pt idx="114">
                  <c:v>89.473246153017612</c:v>
                </c:pt>
                <c:pt idx="115">
                  <c:v>87.147676143568447</c:v>
                </c:pt>
                <c:pt idx="116">
                  <c:v>84.822106134119295</c:v>
                </c:pt>
                <c:pt idx="117">
                  <c:v>82.618934546220089</c:v>
                </c:pt>
                <c:pt idx="118">
                  <c:v>80.538161379870843</c:v>
                </c:pt>
                <c:pt idx="119">
                  <c:v>78.334989791971651</c:v>
                </c:pt>
                <c:pt idx="120">
                  <c:v>76.254216625622391</c:v>
                </c:pt>
                <c:pt idx="121">
                  <c:v>74.295841880823104</c:v>
                </c:pt>
                <c:pt idx="122">
                  <c:v>72.337467136023818</c:v>
                </c:pt>
                <c:pt idx="123">
                  <c:v>70.501490812774477</c:v>
                </c:pt>
                <c:pt idx="124">
                  <c:v>68.665514489525137</c:v>
                </c:pt>
                <c:pt idx="125">
                  <c:v>66.82953816627581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202.07979397897685</c:v>
                </c:pt>
                <c:pt idx="86">
                  <c:v>197.91824764627836</c:v>
                </c:pt>
                <c:pt idx="87">
                  <c:v>194.4910918428796</c:v>
                </c:pt>
                <c:pt idx="88">
                  <c:v>191.4311313041307</c:v>
                </c:pt>
                <c:pt idx="89">
                  <c:v>188.86076445158164</c:v>
                </c:pt>
                <c:pt idx="90">
                  <c:v>187.14718654988226</c:v>
                </c:pt>
                <c:pt idx="91">
                  <c:v>186.16799917748261</c:v>
                </c:pt>
                <c:pt idx="92">
                  <c:v>184.57681969733318</c:v>
                </c:pt>
                <c:pt idx="93">
                  <c:v>182.74084337408385</c:v>
                </c:pt>
                <c:pt idx="94">
                  <c:v>180.90486705083453</c:v>
                </c:pt>
                <c:pt idx="95">
                  <c:v>179.43608599223504</c:v>
                </c:pt>
                <c:pt idx="96">
                  <c:v>178.21210177673549</c:v>
                </c:pt>
                <c:pt idx="97">
                  <c:v>176.98811756123592</c:v>
                </c:pt>
                <c:pt idx="98">
                  <c:v>175.64173492418641</c:v>
                </c:pt>
                <c:pt idx="99">
                  <c:v>174.17295386558695</c:v>
                </c:pt>
                <c:pt idx="100">
                  <c:v>172.70417280698749</c:v>
                </c:pt>
                <c:pt idx="101">
                  <c:v>171.35779016993797</c:v>
                </c:pt>
                <c:pt idx="102">
                  <c:v>170.01140753288846</c:v>
                </c:pt>
                <c:pt idx="103">
                  <c:v>168.66502489583894</c:v>
                </c:pt>
                <c:pt idx="104">
                  <c:v>167.31864225878942</c:v>
                </c:pt>
                <c:pt idx="105">
                  <c:v>165.97225962173991</c:v>
                </c:pt>
                <c:pt idx="106">
                  <c:v>164.50347856314045</c:v>
                </c:pt>
                <c:pt idx="107">
                  <c:v>163.15709592609093</c:v>
                </c:pt>
                <c:pt idx="108">
                  <c:v>161.93311171059139</c:v>
                </c:pt>
                <c:pt idx="109">
                  <c:v>160.70912749509182</c:v>
                </c:pt>
                <c:pt idx="110">
                  <c:v>159.48514327959225</c:v>
                </c:pt>
                <c:pt idx="111">
                  <c:v>158.13876064254276</c:v>
                </c:pt>
                <c:pt idx="112">
                  <c:v>156.91477642704319</c:v>
                </c:pt>
                <c:pt idx="113">
                  <c:v>155.69079221154365</c:v>
                </c:pt>
                <c:pt idx="114">
                  <c:v>154.46680799604408</c:v>
                </c:pt>
                <c:pt idx="115">
                  <c:v>153.24282378054451</c:v>
                </c:pt>
                <c:pt idx="116">
                  <c:v>152.01883956504497</c:v>
                </c:pt>
                <c:pt idx="117">
                  <c:v>150.79485534954543</c:v>
                </c:pt>
                <c:pt idx="118">
                  <c:v>149.6932695555958</c:v>
                </c:pt>
                <c:pt idx="119">
                  <c:v>148.46928534009623</c:v>
                </c:pt>
                <c:pt idx="120">
                  <c:v>147.36769954614664</c:v>
                </c:pt>
                <c:pt idx="121">
                  <c:v>146.26611375219704</c:v>
                </c:pt>
                <c:pt idx="122">
                  <c:v>145.16452795824745</c:v>
                </c:pt>
                <c:pt idx="123">
                  <c:v>144.06294216429785</c:v>
                </c:pt>
                <c:pt idx="124">
                  <c:v>142.96135637034826</c:v>
                </c:pt>
                <c:pt idx="125">
                  <c:v>141.85977057639866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203.91577030222618</c:v>
                </c:pt>
                <c:pt idx="86">
                  <c:v>202.56938766517666</c:v>
                </c:pt>
                <c:pt idx="87">
                  <c:v>202.44698924362675</c:v>
                </c:pt>
                <c:pt idx="88">
                  <c:v>203.05898135137647</c:v>
                </c:pt>
                <c:pt idx="89">
                  <c:v>204.89495767462583</c:v>
                </c:pt>
                <c:pt idx="90">
                  <c:v>208.32211347802456</c:v>
                </c:pt>
                <c:pt idx="91">
                  <c:v>213.58524560467271</c:v>
                </c:pt>
                <c:pt idx="92">
                  <c:v>217.37959667272131</c:v>
                </c:pt>
                <c:pt idx="93">
                  <c:v>220.56195563302018</c:v>
                </c:pt>
                <c:pt idx="94">
                  <c:v>223.86671301486896</c:v>
                </c:pt>
                <c:pt idx="95">
                  <c:v>227.90586092601748</c:v>
                </c:pt>
                <c:pt idx="96">
                  <c:v>232.43460252336587</c:v>
                </c:pt>
                <c:pt idx="97">
                  <c:v>237.20814096381415</c:v>
                </c:pt>
                <c:pt idx="98">
                  <c:v>241.61448413961253</c:v>
                </c:pt>
                <c:pt idx="99">
                  <c:v>245.65363205076105</c:v>
                </c:pt>
                <c:pt idx="100">
                  <c:v>249.93757680500951</c:v>
                </c:pt>
                <c:pt idx="101">
                  <c:v>254.58871682390782</c:v>
                </c:pt>
                <c:pt idx="102">
                  <c:v>259.4846536859061</c:v>
                </c:pt>
                <c:pt idx="103">
                  <c:v>264.38059054790426</c:v>
                </c:pt>
                <c:pt idx="104">
                  <c:v>269.15412898835257</c:v>
                </c:pt>
                <c:pt idx="105">
                  <c:v>274.05006585035079</c:v>
                </c:pt>
                <c:pt idx="106">
                  <c:v>278.94600271234901</c:v>
                </c:pt>
                <c:pt idx="107">
                  <c:v>284.08673641744718</c:v>
                </c:pt>
                <c:pt idx="108">
                  <c:v>289.34986854409527</c:v>
                </c:pt>
                <c:pt idx="109">
                  <c:v>294.73539909229328</c:v>
                </c:pt>
                <c:pt idx="110">
                  <c:v>300.12092964049134</c:v>
                </c:pt>
                <c:pt idx="111">
                  <c:v>305.5064601886894</c:v>
                </c:pt>
                <c:pt idx="112">
                  <c:v>311.01438915843744</c:v>
                </c:pt>
                <c:pt idx="113">
                  <c:v>316.76711497128531</c:v>
                </c:pt>
                <c:pt idx="114">
                  <c:v>322.51984078413324</c:v>
                </c:pt>
                <c:pt idx="115">
                  <c:v>328.39496501853114</c:v>
                </c:pt>
                <c:pt idx="116">
                  <c:v>334.39248767447896</c:v>
                </c:pt>
                <c:pt idx="117">
                  <c:v>340.39001033042678</c:v>
                </c:pt>
                <c:pt idx="118">
                  <c:v>346.50993140792457</c:v>
                </c:pt>
                <c:pt idx="119">
                  <c:v>352.75225090697228</c:v>
                </c:pt>
                <c:pt idx="120">
                  <c:v>359.11696882756996</c:v>
                </c:pt>
                <c:pt idx="121">
                  <c:v>365.60408516971762</c:v>
                </c:pt>
                <c:pt idx="122">
                  <c:v>372.21359993341525</c:v>
                </c:pt>
                <c:pt idx="123">
                  <c:v>378.9455131186628</c:v>
                </c:pt>
                <c:pt idx="124">
                  <c:v>385.79982472546038</c:v>
                </c:pt>
                <c:pt idx="125">
                  <c:v>392.89893317535774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dLbl>
              <c:idx val="63"/>
              <c:layout>
                <c:manualLayout>
                  <c:x val="-1.118455931955689E-3"/>
                  <c:y val="-3.5778739765732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79-4BBA-BA68-490487BD888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321</c:v>
                </c:pt>
                <c:pt idx="1">
                  <c:v>126</c:v>
                </c:pt>
                <c:pt idx="2">
                  <c:v>94</c:v>
                </c:pt>
                <c:pt idx="3">
                  <c:v>118</c:v>
                </c:pt>
                <c:pt idx="4">
                  <c:v>32</c:v>
                </c:pt>
                <c:pt idx="5">
                  <c:v>271</c:v>
                </c:pt>
                <c:pt idx="6">
                  <c:v>273</c:v>
                </c:pt>
                <c:pt idx="7">
                  <c:v>273</c:v>
                </c:pt>
                <c:pt idx="8">
                  <c:v>198</c:v>
                </c:pt>
                <c:pt idx="9">
                  <c:v>50</c:v>
                </c:pt>
                <c:pt idx="10">
                  <c:v>48</c:v>
                </c:pt>
                <c:pt idx="11">
                  <c:v>214</c:v>
                </c:pt>
                <c:pt idx="12">
                  <c:v>170</c:v>
                </c:pt>
                <c:pt idx="13">
                  <c:v>108</c:v>
                </c:pt>
                <c:pt idx="14">
                  <c:v>143</c:v>
                </c:pt>
                <c:pt idx="15">
                  <c:v>115</c:v>
                </c:pt>
                <c:pt idx="16">
                  <c:v>25</c:v>
                </c:pt>
                <c:pt idx="17">
                  <c:v>35</c:v>
                </c:pt>
                <c:pt idx="18">
                  <c:v>148</c:v>
                </c:pt>
                <c:pt idx="19">
                  <c:v>133</c:v>
                </c:pt>
                <c:pt idx="20">
                  <c:v>106</c:v>
                </c:pt>
                <c:pt idx="21">
                  <c:v>89</c:v>
                </c:pt>
                <c:pt idx="22">
                  <c:v>98</c:v>
                </c:pt>
                <c:pt idx="23">
                  <c:v>32</c:v>
                </c:pt>
                <c:pt idx="24">
                  <c:v>28</c:v>
                </c:pt>
                <c:pt idx="25">
                  <c:v>117</c:v>
                </c:pt>
                <c:pt idx="26">
                  <c:v>93</c:v>
                </c:pt>
                <c:pt idx="27">
                  <c:v>69</c:v>
                </c:pt>
                <c:pt idx="28">
                  <c:v>77</c:v>
                </c:pt>
                <c:pt idx="29">
                  <c:v>79</c:v>
                </c:pt>
                <c:pt idx="30">
                  <c:v>4</c:v>
                </c:pt>
                <c:pt idx="31">
                  <c:v>30</c:v>
                </c:pt>
                <c:pt idx="32">
                  <c:v>111</c:v>
                </c:pt>
                <c:pt idx="33">
                  <c:v>78</c:v>
                </c:pt>
                <c:pt idx="34">
                  <c:v>56</c:v>
                </c:pt>
                <c:pt idx="35">
                  <c:v>65</c:v>
                </c:pt>
                <c:pt idx="36">
                  <c:v>55</c:v>
                </c:pt>
                <c:pt idx="37">
                  <c:v>11</c:v>
                </c:pt>
                <c:pt idx="38">
                  <c:v>15</c:v>
                </c:pt>
                <c:pt idx="39">
                  <c:v>69</c:v>
                </c:pt>
                <c:pt idx="40">
                  <c:v>72</c:v>
                </c:pt>
                <c:pt idx="41">
                  <c:v>43</c:v>
                </c:pt>
                <c:pt idx="42">
                  <c:v>34</c:v>
                </c:pt>
                <c:pt idx="43">
                  <c:v>50</c:v>
                </c:pt>
                <c:pt idx="44">
                  <c:v>11</c:v>
                </c:pt>
                <c:pt idx="4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69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94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64</c:v>
                </c:pt>
                <c:pt idx="44">
                  <c:v>62</c:v>
                </c:pt>
                <c:pt idx="45">
                  <c:v>60</c:v>
                </c:pt>
                <c:pt idx="46">
                  <c:v>59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53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101</c:v>
                </c:pt>
                <c:pt idx="34">
                  <c:v>100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96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80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119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140</c:v>
                </c:pt>
                <c:pt idx="39">
                  <c:v>142</c:v>
                </c:pt>
                <c:pt idx="40">
                  <c:v>145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164</c:v>
                </c:pt>
                <c:pt idx="48">
                  <c:v>167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183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200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215</c:v>
                </c:pt>
                <c:pt idx="63">
                  <c:v>219</c:v>
                </c:pt>
                <c:pt idx="64">
                  <c:v>223</c:v>
                </c:pt>
                <c:pt idx="65">
                  <c:v>227</c:v>
                </c:pt>
                <c:pt idx="66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9-4C16-8587-0A5FEFFA7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649.52675399343696</c:v>
                </c:pt>
                <c:pt idx="14">
                  <c:v>651.56076261763349</c:v>
                </c:pt>
                <c:pt idx="15">
                  <c:v>681.84489102233795</c:v>
                </c:pt>
                <c:pt idx="16">
                  <c:v>718.00504434138793</c:v>
                </c:pt>
                <c:pt idx="17">
                  <c:v>736.31112195915705</c:v>
                </c:pt>
                <c:pt idx="18">
                  <c:v>754.84320053517024</c:v>
                </c:pt>
                <c:pt idx="19">
                  <c:v>774.05328198591553</c:v>
                </c:pt>
                <c:pt idx="20">
                  <c:v>779.70330594201721</c:v>
                </c:pt>
                <c:pt idx="21">
                  <c:v>825.1294985490739</c:v>
                </c:pt>
                <c:pt idx="22">
                  <c:v>861.06365090987993</c:v>
                </c:pt>
                <c:pt idx="23">
                  <c:v>901.0658205190789</c:v>
                </c:pt>
                <c:pt idx="24">
                  <c:v>965.70209457688088</c:v>
                </c:pt>
                <c:pt idx="25">
                  <c:v>1018.8123197642358</c:v>
                </c:pt>
                <c:pt idx="26">
                  <c:v>1036.4403945072727</c:v>
                </c:pt>
                <c:pt idx="27">
                  <c:v>1054.5204711667977</c:v>
                </c:pt>
                <c:pt idx="28">
                  <c:v>1062.882506621828</c:v>
                </c:pt>
                <c:pt idx="29">
                  <c:v>1081.188584239597</c:v>
                </c:pt>
                <c:pt idx="30">
                  <c:v>1090.9066254440918</c:v>
                </c:pt>
                <c:pt idx="31">
                  <c:v>1085.2566014879903</c:v>
                </c:pt>
                <c:pt idx="32">
                  <c:v>1067.6285267449534</c:v>
                </c:pt>
                <c:pt idx="33">
                  <c:v>1077.120566991204</c:v>
                </c:pt>
                <c:pt idx="34">
                  <c:v>1075.0865583670075</c:v>
                </c:pt>
                <c:pt idx="35">
                  <c:v>1058.5884884151908</c:v>
                </c:pt>
                <c:pt idx="36">
                  <c:v>1037.344398340249</c:v>
                </c:pt>
                <c:pt idx="37">
                  <c:v>1016.5523101817951</c:v>
                </c:pt>
                <c:pt idx="38">
                  <c:v>992.5962086079245</c:v>
                </c:pt>
                <c:pt idx="39">
                  <c:v>1045.4804328370351</c:v>
                </c:pt>
                <c:pt idx="40">
                  <c:v>1033.5023820500999</c:v>
                </c:pt>
                <c:pt idx="41">
                  <c:v>1022.6543360543849</c:v>
                </c:pt>
                <c:pt idx="42">
                  <c:v>1027.1743552192661</c:v>
                </c:pt>
                <c:pt idx="43">
                  <c:v>1023.3323389291171</c:v>
                </c:pt>
                <c:pt idx="44">
                  <c:v>994.17821531563288</c:v>
                </c:pt>
                <c:pt idx="45">
                  <c:v>933.60995850622407</c:v>
                </c:pt>
                <c:pt idx="46">
                  <c:v>769.0812609045463</c:v>
                </c:pt>
                <c:pt idx="47">
                  <c:v>788.06534139704752</c:v>
                </c:pt>
                <c:pt idx="48">
                  <c:v>769.0812609045463</c:v>
                </c:pt>
                <c:pt idx="49">
                  <c:v>733.5991104602283</c:v>
                </c:pt>
                <c:pt idx="50">
                  <c:v>686.13890922897508</c:v>
                </c:pt>
                <c:pt idx="51">
                  <c:v>647.04074345275228</c:v>
                </c:pt>
                <c:pt idx="52">
                  <c:v>627.83066200200687</c:v>
                </c:pt>
                <c:pt idx="53">
                  <c:v>652.2387654923657</c:v>
                </c:pt>
                <c:pt idx="54">
                  <c:v>582.63047035319426</c:v>
                </c:pt>
                <c:pt idx="55">
                  <c:v>575.62444064762838</c:v>
                </c:pt>
                <c:pt idx="56">
                  <c:v>536.52627487140546</c:v>
                </c:pt>
                <c:pt idx="57">
                  <c:v>500.14012059411129</c:v>
                </c:pt>
                <c:pt idx="58">
                  <c:v>457.87794140247155</c:v>
                </c:pt>
                <c:pt idx="59">
                  <c:v>446.80389444851244</c:v>
                </c:pt>
                <c:pt idx="60">
                  <c:v>393.69366926115771</c:v>
                </c:pt>
                <c:pt idx="61">
                  <c:v>377.19559930934111</c:v>
                </c:pt>
                <c:pt idx="62">
                  <c:v>385.10563284788327</c:v>
                </c:pt>
                <c:pt idx="63">
                  <c:v>306.90930129543744</c:v>
                </c:pt>
                <c:pt idx="64">
                  <c:v>282.27519684683466</c:v>
                </c:pt>
                <c:pt idx="65">
                  <c:v>279.11118343141771</c:v>
                </c:pt>
                <c:pt idx="66">
                  <c:v>268.26313743570273</c:v>
                </c:pt>
                <c:pt idx="67">
                  <c:v>284.53520642927526</c:v>
                </c:pt>
                <c:pt idx="68">
                  <c:v>274.59116426653645</c:v>
                </c:pt>
                <c:pt idx="69">
                  <c:v>258.77109718945212</c:v>
                </c:pt>
                <c:pt idx="70">
                  <c:v>299.90327158987151</c:v>
                </c:pt>
                <c:pt idx="71">
                  <c:v>277.07717480722118</c:v>
                </c:pt>
                <c:pt idx="72">
                  <c:v>239.78701669695079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168.14471293358284</c:v>
                </c:pt>
                <c:pt idx="78">
                  <c:v>159.7826774785525</c:v>
                </c:pt>
                <c:pt idx="79">
                  <c:v>159.33067556206439</c:v>
                </c:pt>
                <c:pt idx="80">
                  <c:v>147.12662381688497</c:v>
                </c:pt>
                <c:pt idx="81">
                  <c:v>143.28460752673593</c:v>
                </c:pt>
                <c:pt idx="82">
                  <c:v>144.86661423444434</c:v>
                </c:pt>
                <c:pt idx="83">
                  <c:v>143.28460752673593</c:v>
                </c:pt>
                <c:pt idx="84">
                  <c:v>136.27857782116996</c:v>
                </c:pt>
                <c:pt idx="85">
                  <c:v>127.23853949140745</c:v>
                </c:pt>
                <c:pt idx="86">
                  <c:v>118.87650403637711</c:v>
                </c:pt>
                <c:pt idx="87">
                  <c:v>116.16449253744835</c:v>
                </c:pt>
                <c:pt idx="88">
                  <c:v>111.87047433081115</c:v>
                </c:pt>
                <c:pt idx="89">
                  <c:v>105.5424474999774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91.756389047089556</c:v>
                </c:pt>
                <c:pt idx="97">
                  <c:v>88.366374673428624</c:v>
                </c:pt>
                <c:pt idx="98">
                  <c:v>78.87433442717797</c:v>
                </c:pt>
                <c:pt idx="99">
                  <c:v>77.518328677713598</c:v>
                </c:pt>
                <c:pt idx="100">
                  <c:v>74.580316220540766</c:v>
                </c:pt>
                <c:pt idx="101">
                  <c:v>67.574286514974816</c:v>
                </c:pt>
                <c:pt idx="102">
                  <c:v>66.444281723754514</c:v>
                </c:pt>
                <c:pt idx="103">
                  <c:v>66.444281723754514</c:v>
                </c:pt>
                <c:pt idx="104">
                  <c:v>65.766278849022328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143.73660944322404</c:v>
                </c:pt>
                <c:pt idx="86">
                  <c:v>137.86058452887841</c:v>
                </c:pt>
                <c:pt idx="87">
                  <c:v>132.21056057277684</c:v>
                </c:pt>
                <c:pt idx="88">
                  <c:v>126.56053661667525</c:v>
                </c:pt>
                <c:pt idx="89">
                  <c:v>120.91051266057367</c:v>
                </c:pt>
                <c:pt idx="90">
                  <c:v>115.03448774622805</c:v>
                </c:pt>
                <c:pt idx="91">
                  <c:v>109.1584628318824</c:v>
                </c:pt>
                <c:pt idx="92">
                  <c:v>103.7344398340249</c:v>
                </c:pt>
                <c:pt idx="93">
                  <c:v>98.76241875265552</c:v>
                </c:pt>
                <c:pt idx="94">
                  <c:v>94.016398629530187</c:v>
                </c:pt>
                <c:pt idx="95">
                  <c:v>89.496379464648925</c:v>
                </c:pt>
                <c:pt idx="96">
                  <c:v>84.976360299767677</c:v>
                </c:pt>
                <c:pt idx="97">
                  <c:v>80.90834305137453</c:v>
                </c:pt>
                <c:pt idx="98">
                  <c:v>77.066326761225469</c:v>
                </c:pt>
                <c:pt idx="99">
                  <c:v>73.450311429320465</c:v>
                </c:pt>
                <c:pt idx="100">
                  <c:v>70.060297055659518</c:v>
                </c:pt>
                <c:pt idx="101">
                  <c:v>66.670282681998572</c:v>
                </c:pt>
                <c:pt idx="102">
                  <c:v>63.280268308337625</c:v>
                </c:pt>
                <c:pt idx="103">
                  <c:v>60.342255851164815</c:v>
                </c:pt>
                <c:pt idx="104">
                  <c:v>57.40424339399199</c:v>
                </c:pt>
                <c:pt idx="105">
                  <c:v>54.69223189506323</c:v>
                </c:pt>
                <c:pt idx="106">
                  <c:v>51.980220396134477</c:v>
                </c:pt>
                <c:pt idx="107">
                  <c:v>49.494209855449782</c:v>
                </c:pt>
                <c:pt idx="108">
                  <c:v>47.234200273009158</c:v>
                </c:pt>
                <c:pt idx="109">
                  <c:v>45.200191648812591</c:v>
                </c:pt>
                <c:pt idx="110">
                  <c:v>42.94018206637196</c:v>
                </c:pt>
                <c:pt idx="111">
                  <c:v>40.906173442175394</c:v>
                </c:pt>
                <c:pt idx="112">
                  <c:v>38.872164817978828</c:v>
                </c:pt>
                <c:pt idx="113">
                  <c:v>37.064157152026326</c:v>
                </c:pt>
                <c:pt idx="114">
                  <c:v>35.256149486073824</c:v>
                </c:pt>
                <c:pt idx="115">
                  <c:v>33.674142778365379</c:v>
                </c:pt>
                <c:pt idx="116">
                  <c:v>32.092136070656935</c:v>
                </c:pt>
                <c:pt idx="117">
                  <c:v>30.736130321192558</c:v>
                </c:pt>
                <c:pt idx="118">
                  <c:v>29.380124571728185</c:v>
                </c:pt>
                <c:pt idx="119">
                  <c:v>28.25011978050787</c:v>
                </c:pt>
                <c:pt idx="120">
                  <c:v>27.120114989287554</c:v>
                </c:pt>
                <c:pt idx="121">
                  <c:v>25.990110198067239</c:v>
                </c:pt>
                <c:pt idx="122">
                  <c:v>24.860105406846927</c:v>
                </c:pt>
                <c:pt idx="123">
                  <c:v>23.730100615626611</c:v>
                </c:pt>
                <c:pt idx="124">
                  <c:v>22.600095824406296</c:v>
                </c:pt>
                <c:pt idx="125">
                  <c:v>21.696091991430041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144.6406132762003</c:v>
                </c:pt>
                <c:pt idx="86">
                  <c:v>140.12059411131904</c:v>
                </c:pt>
                <c:pt idx="87">
                  <c:v>136.05257686292589</c:v>
                </c:pt>
                <c:pt idx="88">
                  <c:v>132.21056057277684</c:v>
                </c:pt>
                <c:pt idx="89">
                  <c:v>128.36854428262774</c:v>
                </c:pt>
                <c:pt idx="90">
                  <c:v>124.75252895072275</c:v>
                </c:pt>
                <c:pt idx="91">
                  <c:v>121.36251457706182</c:v>
                </c:pt>
                <c:pt idx="92">
                  <c:v>117.97250020340086</c:v>
                </c:pt>
                <c:pt idx="93">
                  <c:v>114.80848678798398</c:v>
                </c:pt>
                <c:pt idx="94">
                  <c:v>111.64447337256711</c:v>
                </c:pt>
                <c:pt idx="95">
                  <c:v>108.48045995715022</c:v>
                </c:pt>
                <c:pt idx="96">
                  <c:v>105.5424474999774</c:v>
                </c:pt>
                <c:pt idx="97">
                  <c:v>102.83043600104865</c:v>
                </c:pt>
                <c:pt idx="98">
                  <c:v>100.11842450211989</c:v>
                </c:pt>
                <c:pt idx="99">
                  <c:v>97.180412044947076</c:v>
                </c:pt>
                <c:pt idx="100">
                  <c:v>94.468400546018316</c:v>
                </c:pt>
                <c:pt idx="101">
                  <c:v>91.756389047089556</c:v>
                </c:pt>
                <c:pt idx="102">
                  <c:v>89.270378506404867</c:v>
                </c:pt>
                <c:pt idx="103">
                  <c:v>87.010368923964236</c:v>
                </c:pt>
                <c:pt idx="104">
                  <c:v>84.524358383279548</c:v>
                </c:pt>
                <c:pt idx="105">
                  <c:v>82.264348800838917</c:v>
                </c:pt>
                <c:pt idx="106">
                  <c:v>80.230340176642343</c:v>
                </c:pt>
                <c:pt idx="107">
                  <c:v>77.970330594201727</c:v>
                </c:pt>
                <c:pt idx="108">
                  <c:v>75.936321970005153</c:v>
                </c:pt>
                <c:pt idx="109">
                  <c:v>73.902313345808579</c:v>
                </c:pt>
                <c:pt idx="110">
                  <c:v>71.86830472161202</c:v>
                </c:pt>
                <c:pt idx="111">
                  <c:v>70.060297055659518</c:v>
                </c:pt>
                <c:pt idx="112">
                  <c:v>68.252289389707016</c:v>
                </c:pt>
                <c:pt idx="113">
                  <c:v>66.444281723754514</c:v>
                </c:pt>
                <c:pt idx="114">
                  <c:v>64.86227501604607</c:v>
                </c:pt>
                <c:pt idx="115">
                  <c:v>63.280268308337625</c:v>
                </c:pt>
                <c:pt idx="116">
                  <c:v>61.698261600629188</c:v>
                </c:pt>
                <c:pt idx="117">
                  <c:v>60.116254892920743</c:v>
                </c:pt>
                <c:pt idx="118">
                  <c:v>58.534248185212306</c:v>
                </c:pt>
                <c:pt idx="119">
                  <c:v>56.952241477503868</c:v>
                </c:pt>
                <c:pt idx="120">
                  <c:v>55.370234769795417</c:v>
                </c:pt>
                <c:pt idx="121">
                  <c:v>53.788228062086979</c:v>
                </c:pt>
                <c:pt idx="122">
                  <c:v>52.432222312622606</c:v>
                </c:pt>
                <c:pt idx="123">
                  <c:v>51.076216563158226</c:v>
                </c:pt>
                <c:pt idx="124">
                  <c:v>49.720210813693853</c:v>
                </c:pt>
                <c:pt idx="125">
                  <c:v>48.364205064229473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145.31861615093248</c:v>
                </c:pt>
                <c:pt idx="86">
                  <c:v>142.1546027355156</c:v>
                </c:pt>
                <c:pt idx="87">
                  <c:v>139.66859219483092</c:v>
                </c:pt>
                <c:pt idx="88">
                  <c:v>137.40858261239026</c:v>
                </c:pt>
                <c:pt idx="89">
                  <c:v>135.60057494643777</c:v>
                </c:pt>
                <c:pt idx="90">
                  <c:v>134.47057015521744</c:v>
                </c:pt>
                <c:pt idx="91">
                  <c:v>134.01856823872933</c:v>
                </c:pt>
                <c:pt idx="92">
                  <c:v>132.88856344750903</c:v>
                </c:pt>
                <c:pt idx="93">
                  <c:v>131.7585586562887</c:v>
                </c:pt>
                <c:pt idx="94">
                  <c:v>130.40255290682433</c:v>
                </c:pt>
                <c:pt idx="95">
                  <c:v>129.49854907384807</c:v>
                </c:pt>
                <c:pt idx="96">
                  <c:v>128.59454524087184</c:v>
                </c:pt>
                <c:pt idx="97">
                  <c:v>127.69054140789557</c:v>
                </c:pt>
                <c:pt idx="98">
                  <c:v>126.56053661667525</c:v>
                </c:pt>
                <c:pt idx="99">
                  <c:v>125.65653278369901</c:v>
                </c:pt>
                <c:pt idx="100">
                  <c:v>124.52652799247869</c:v>
                </c:pt>
                <c:pt idx="101">
                  <c:v>123.62252415950245</c:v>
                </c:pt>
                <c:pt idx="102">
                  <c:v>122.71852032652619</c:v>
                </c:pt>
                <c:pt idx="103">
                  <c:v>121.81451649354995</c:v>
                </c:pt>
                <c:pt idx="104">
                  <c:v>120.68451170232963</c:v>
                </c:pt>
                <c:pt idx="105">
                  <c:v>119.78050786935336</c:v>
                </c:pt>
                <c:pt idx="106">
                  <c:v>118.65050307813304</c:v>
                </c:pt>
                <c:pt idx="107">
                  <c:v>117.7464992451568</c:v>
                </c:pt>
                <c:pt idx="108">
                  <c:v>116.84249541218054</c:v>
                </c:pt>
                <c:pt idx="109">
                  <c:v>115.9384915792043</c:v>
                </c:pt>
                <c:pt idx="110">
                  <c:v>115.03448774622805</c:v>
                </c:pt>
                <c:pt idx="111">
                  <c:v>114.13048391325179</c:v>
                </c:pt>
                <c:pt idx="112">
                  <c:v>113.22648008027555</c:v>
                </c:pt>
                <c:pt idx="113">
                  <c:v>112.32247624729929</c:v>
                </c:pt>
                <c:pt idx="114">
                  <c:v>111.41847241432305</c:v>
                </c:pt>
                <c:pt idx="115">
                  <c:v>110.51446858134678</c:v>
                </c:pt>
                <c:pt idx="116">
                  <c:v>109.61046474837055</c:v>
                </c:pt>
                <c:pt idx="117">
                  <c:v>108.70646091539427</c:v>
                </c:pt>
                <c:pt idx="118">
                  <c:v>108.02845804066209</c:v>
                </c:pt>
                <c:pt idx="119">
                  <c:v>107.12445420768584</c:v>
                </c:pt>
                <c:pt idx="120">
                  <c:v>106.44645133295364</c:v>
                </c:pt>
                <c:pt idx="121">
                  <c:v>105.5424474999774</c:v>
                </c:pt>
                <c:pt idx="122">
                  <c:v>104.86444462524521</c:v>
                </c:pt>
                <c:pt idx="123">
                  <c:v>103.96044079226895</c:v>
                </c:pt>
                <c:pt idx="124">
                  <c:v>103.28243791753677</c:v>
                </c:pt>
                <c:pt idx="125">
                  <c:v>102.37843408456052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146.67462190039686</c:v>
                </c:pt>
                <c:pt idx="86">
                  <c:v>145.54461710917656</c:v>
                </c:pt>
                <c:pt idx="87">
                  <c:v>145.54461710917656</c:v>
                </c:pt>
                <c:pt idx="88">
                  <c:v>145.99661902566467</c:v>
                </c:pt>
                <c:pt idx="89">
                  <c:v>147.35262477512904</c:v>
                </c:pt>
                <c:pt idx="90">
                  <c:v>149.83863531581375</c:v>
                </c:pt>
                <c:pt idx="91">
                  <c:v>153.68065160596282</c:v>
                </c:pt>
                <c:pt idx="92">
                  <c:v>156.39266310489157</c:v>
                </c:pt>
                <c:pt idx="93">
                  <c:v>158.87867364557624</c:v>
                </c:pt>
                <c:pt idx="94">
                  <c:v>161.36468418626094</c:v>
                </c:pt>
                <c:pt idx="95">
                  <c:v>164.30269664343376</c:v>
                </c:pt>
                <c:pt idx="96">
                  <c:v>167.69271101709472</c:v>
                </c:pt>
                <c:pt idx="97">
                  <c:v>171.08272539075566</c:v>
                </c:pt>
                <c:pt idx="98">
                  <c:v>174.47273976441662</c:v>
                </c:pt>
                <c:pt idx="99">
                  <c:v>177.41075222158943</c:v>
                </c:pt>
                <c:pt idx="100">
                  <c:v>180.34876467876225</c:v>
                </c:pt>
                <c:pt idx="101">
                  <c:v>183.51277809417911</c:v>
                </c:pt>
                <c:pt idx="102">
                  <c:v>187.12879342608414</c:v>
                </c:pt>
                <c:pt idx="103">
                  <c:v>190.51880779974508</c:v>
                </c:pt>
                <c:pt idx="104">
                  <c:v>194.13482313165008</c:v>
                </c:pt>
                <c:pt idx="105">
                  <c:v>197.52483750531104</c:v>
                </c:pt>
                <c:pt idx="106">
                  <c:v>201.14085283721604</c:v>
                </c:pt>
                <c:pt idx="107">
                  <c:v>204.98286912736509</c:v>
                </c:pt>
                <c:pt idx="108">
                  <c:v>208.82488541751417</c:v>
                </c:pt>
                <c:pt idx="109">
                  <c:v>212.66690170766324</c:v>
                </c:pt>
                <c:pt idx="110">
                  <c:v>216.50891799781229</c:v>
                </c:pt>
                <c:pt idx="111">
                  <c:v>220.35093428796137</c:v>
                </c:pt>
                <c:pt idx="112">
                  <c:v>224.19295057811047</c:v>
                </c:pt>
                <c:pt idx="113">
                  <c:v>228.26096782650359</c:v>
                </c:pt>
                <c:pt idx="114">
                  <c:v>232.32898507489671</c:v>
                </c:pt>
                <c:pt idx="115">
                  <c:v>236.6230032815339</c:v>
                </c:pt>
                <c:pt idx="116">
                  <c:v>240.91702148817109</c:v>
                </c:pt>
                <c:pt idx="117">
                  <c:v>245.43704065305238</c:v>
                </c:pt>
                <c:pt idx="118">
                  <c:v>249.95705981793364</c:v>
                </c:pt>
                <c:pt idx="119">
                  <c:v>254.70307994105895</c:v>
                </c:pt>
                <c:pt idx="120">
                  <c:v>259.44910006418428</c:v>
                </c:pt>
                <c:pt idx="121">
                  <c:v>264.19512018730961</c:v>
                </c:pt>
                <c:pt idx="122">
                  <c:v>268.94114031043489</c:v>
                </c:pt>
                <c:pt idx="123">
                  <c:v>273.68716043356022</c:v>
                </c:pt>
                <c:pt idx="124">
                  <c:v>278.43318055668556</c:v>
                </c:pt>
                <c:pt idx="125">
                  <c:v>283.40520163805496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147</c:v>
                </c:pt>
                <c:pt idx="1">
                  <c:v>94</c:v>
                </c:pt>
                <c:pt idx="2">
                  <c:v>76</c:v>
                </c:pt>
                <c:pt idx="3">
                  <c:v>64</c:v>
                </c:pt>
                <c:pt idx="4">
                  <c:v>77</c:v>
                </c:pt>
                <c:pt idx="5">
                  <c:v>131</c:v>
                </c:pt>
                <c:pt idx="6">
                  <c:v>137</c:v>
                </c:pt>
                <c:pt idx="7">
                  <c:v>130</c:v>
                </c:pt>
                <c:pt idx="8">
                  <c:v>80</c:v>
                </c:pt>
                <c:pt idx="9">
                  <c:v>58</c:v>
                </c:pt>
                <c:pt idx="10">
                  <c:v>59</c:v>
                </c:pt>
                <c:pt idx="11">
                  <c:v>48</c:v>
                </c:pt>
                <c:pt idx="12">
                  <c:v>109</c:v>
                </c:pt>
                <c:pt idx="13">
                  <c:v>90</c:v>
                </c:pt>
                <c:pt idx="14">
                  <c:v>65</c:v>
                </c:pt>
                <c:pt idx="15">
                  <c:v>47</c:v>
                </c:pt>
                <c:pt idx="16">
                  <c:v>40</c:v>
                </c:pt>
                <c:pt idx="17">
                  <c:v>44</c:v>
                </c:pt>
                <c:pt idx="18">
                  <c:v>40</c:v>
                </c:pt>
                <c:pt idx="19">
                  <c:v>70</c:v>
                </c:pt>
                <c:pt idx="20">
                  <c:v>49</c:v>
                </c:pt>
                <c:pt idx="21">
                  <c:v>40</c:v>
                </c:pt>
                <c:pt idx="22">
                  <c:v>38</c:v>
                </c:pt>
                <c:pt idx="23">
                  <c:v>38</c:v>
                </c:pt>
                <c:pt idx="24">
                  <c:v>22</c:v>
                </c:pt>
                <c:pt idx="25">
                  <c:v>58</c:v>
                </c:pt>
                <c:pt idx="26">
                  <c:v>44</c:v>
                </c:pt>
                <c:pt idx="27">
                  <c:v>53</c:v>
                </c:pt>
                <c:pt idx="28">
                  <c:v>61</c:v>
                </c:pt>
                <c:pt idx="29">
                  <c:v>36</c:v>
                </c:pt>
                <c:pt idx="30">
                  <c:v>40</c:v>
                </c:pt>
                <c:pt idx="31">
                  <c:v>15</c:v>
                </c:pt>
                <c:pt idx="32">
                  <c:v>27</c:v>
                </c:pt>
                <c:pt idx="33">
                  <c:v>40</c:v>
                </c:pt>
                <c:pt idx="34">
                  <c:v>43</c:v>
                </c:pt>
                <c:pt idx="35">
                  <c:v>26</c:v>
                </c:pt>
                <c:pt idx="36">
                  <c:v>41</c:v>
                </c:pt>
                <c:pt idx="37">
                  <c:v>10</c:v>
                </c:pt>
                <c:pt idx="38">
                  <c:v>22</c:v>
                </c:pt>
                <c:pt idx="39">
                  <c:v>16</c:v>
                </c:pt>
                <c:pt idx="40">
                  <c:v>27</c:v>
                </c:pt>
                <c:pt idx="41">
                  <c:v>30</c:v>
                </c:pt>
                <c:pt idx="42">
                  <c:v>32</c:v>
                </c:pt>
                <c:pt idx="43">
                  <c:v>22</c:v>
                </c:pt>
                <c:pt idx="44">
                  <c:v>10</c:v>
                </c:pt>
                <c:pt idx="4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54</c:v>
                </c:pt>
                <c:pt idx="26">
                  <c:v>50</c:v>
                </c:pt>
                <c:pt idx="27">
                  <c:v>48</c:v>
                </c:pt>
                <c:pt idx="28">
                  <c:v>46</c:v>
                </c:pt>
                <c:pt idx="29">
                  <c:v>44</c:v>
                </c:pt>
                <c:pt idx="30">
                  <c:v>42</c:v>
                </c:pt>
                <c:pt idx="31">
                  <c:v>40</c:v>
                </c:pt>
                <c:pt idx="32">
                  <c:v>38</c:v>
                </c:pt>
                <c:pt idx="33">
                  <c:v>36</c:v>
                </c:pt>
                <c:pt idx="34">
                  <c:v>34</c:v>
                </c:pt>
                <c:pt idx="35">
                  <c:v>32</c:v>
                </c:pt>
                <c:pt idx="36">
                  <c:v>31</c:v>
                </c:pt>
                <c:pt idx="37">
                  <c:v>29</c:v>
                </c:pt>
                <c:pt idx="38">
                  <c:v>28</c:v>
                </c:pt>
                <c:pt idx="39">
                  <c:v>26</c:v>
                </c:pt>
                <c:pt idx="40">
                  <c:v>25</c:v>
                </c:pt>
                <c:pt idx="41">
                  <c:v>24</c:v>
                </c:pt>
                <c:pt idx="42">
                  <c:v>23</c:v>
                </c:pt>
                <c:pt idx="43">
                  <c:v>22</c:v>
                </c:pt>
                <c:pt idx="44">
                  <c:v>21</c:v>
                </c:pt>
                <c:pt idx="45">
                  <c:v>20</c:v>
                </c:pt>
                <c:pt idx="46">
                  <c:v>19</c:v>
                </c:pt>
                <c:pt idx="47">
                  <c:v>18</c:v>
                </c:pt>
                <c:pt idx="48">
                  <c:v>17</c:v>
                </c:pt>
                <c:pt idx="49">
                  <c:v>16</c:v>
                </c:pt>
                <c:pt idx="50">
                  <c:v>16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13</c:v>
                </c:pt>
                <c:pt idx="55">
                  <c:v>12</c:v>
                </c:pt>
                <c:pt idx="56">
                  <c:v>12</c:v>
                </c:pt>
                <c:pt idx="57">
                  <c:v>11</c:v>
                </c:pt>
                <c:pt idx="58">
                  <c:v>11</c:v>
                </c:pt>
                <c:pt idx="59">
                  <c:v>10</c:v>
                </c:pt>
                <c:pt idx="60">
                  <c:v>10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54</c:v>
                </c:pt>
                <c:pt idx="26">
                  <c:v>53</c:v>
                </c:pt>
                <c:pt idx="27">
                  <c:v>52</c:v>
                </c:pt>
                <c:pt idx="28">
                  <c:v>50</c:v>
                </c:pt>
                <c:pt idx="29">
                  <c:v>49</c:v>
                </c:pt>
                <c:pt idx="30">
                  <c:v>47</c:v>
                </c:pt>
                <c:pt idx="31">
                  <c:v>46</c:v>
                </c:pt>
                <c:pt idx="32">
                  <c:v>45</c:v>
                </c:pt>
                <c:pt idx="33">
                  <c:v>44</c:v>
                </c:pt>
                <c:pt idx="34">
                  <c:v>42</c:v>
                </c:pt>
                <c:pt idx="35">
                  <c:v>41</c:v>
                </c:pt>
                <c:pt idx="36">
                  <c:v>40</c:v>
                </c:pt>
                <c:pt idx="37">
                  <c:v>39</c:v>
                </c:pt>
                <c:pt idx="38">
                  <c:v>38</c:v>
                </c:pt>
                <c:pt idx="39">
                  <c:v>37</c:v>
                </c:pt>
                <c:pt idx="40">
                  <c:v>36</c:v>
                </c:pt>
                <c:pt idx="41">
                  <c:v>35</c:v>
                </c:pt>
                <c:pt idx="42">
                  <c:v>34</c:v>
                </c:pt>
                <c:pt idx="43">
                  <c:v>33</c:v>
                </c:pt>
                <c:pt idx="44">
                  <c:v>32</c:v>
                </c:pt>
                <c:pt idx="45">
                  <c:v>31</c:v>
                </c:pt>
                <c:pt idx="46">
                  <c:v>30</c:v>
                </c:pt>
                <c:pt idx="47">
                  <c:v>30</c:v>
                </c:pt>
                <c:pt idx="48">
                  <c:v>29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26</c:v>
                </c:pt>
                <c:pt idx="53">
                  <c:v>25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23</c:v>
                </c:pt>
                <c:pt idx="58">
                  <c:v>22</c:v>
                </c:pt>
                <c:pt idx="59">
                  <c:v>21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19</c:v>
                </c:pt>
                <c:pt idx="65">
                  <c:v>18</c:v>
                </c:pt>
                <c:pt idx="6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54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53</c:v>
                </c:pt>
                <c:pt idx="30">
                  <c:v>53</c:v>
                </c:pt>
                <c:pt idx="31">
                  <c:v>53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51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49</c:v>
                </c:pt>
                <c:pt idx="41">
                  <c:v>49</c:v>
                </c:pt>
                <c:pt idx="42">
                  <c:v>48</c:v>
                </c:pt>
                <c:pt idx="43">
                  <c:v>48</c:v>
                </c:pt>
                <c:pt idx="44">
                  <c:v>48</c:v>
                </c:pt>
                <c:pt idx="45">
                  <c:v>47</c:v>
                </c:pt>
                <c:pt idx="46">
                  <c:v>47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45</c:v>
                </c:pt>
                <c:pt idx="51">
                  <c:v>45</c:v>
                </c:pt>
                <c:pt idx="52">
                  <c:v>45</c:v>
                </c:pt>
                <c:pt idx="53">
                  <c:v>44</c:v>
                </c:pt>
                <c:pt idx="54">
                  <c:v>44</c:v>
                </c:pt>
                <c:pt idx="55">
                  <c:v>44</c:v>
                </c:pt>
                <c:pt idx="56">
                  <c:v>43</c:v>
                </c:pt>
                <c:pt idx="57">
                  <c:v>43</c:v>
                </c:pt>
                <c:pt idx="58">
                  <c:v>43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41</c:v>
                </c:pt>
                <c:pt idx="63">
                  <c:v>41</c:v>
                </c:pt>
                <c:pt idx="64">
                  <c:v>41</c:v>
                </c:pt>
                <c:pt idx="65">
                  <c:v>40</c:v>
                </c:pt>
                <c:pt idx="6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54</c:v>
                </c:pt>
                <c:pt idx="26">
                  <c:v>59</c:v>
                </c:pt>
                <c:pt idx="27">
                  <c:v>61</c:v>
                </c:pt>
                <c:pt idx="28">
                  <c:v>61</c:v>
                </c:pt>
                <c:pt idx="29">
                  <c:v>61</c:v>
                </c:pt>
                <c:pt idx="30">
                  <c:v>62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68</c:v>
                </c:pt>
                <c:pt idx="35">
                  <c:v>68</c:v>
                </c:pt>
                <c:pt idx="36">
                  <c:v>69</c:v>
                </c:pt>
                <c:pt idx="37">
                  <c:v>71</c:v>
                </c:pt>
                <c:pt idx="38">
                  <c:v>72</c:v>
                </c:pt>
                <c:pt idx="39">
                  <c:v>74</c:v>
                </c:pt>
                <c:pt idx="40">
                  <c:v>75</c:v>
                </c:pt>
                <c:pt idx="41">
                  <c:v>76</c:v>
                </c:pt>
                <c:pt idx="42">
                  <c:v>78</c:v>
                </c:pt>
                <c:pt idx="43">
                  <c:v>79</c:v>
                </c:pt>
                <c:pt idx="44">
                  <c:v>81</c:v>
                </c:pt>
                <c:pt idx="45">
                  <c:v>82</c:v>
                </c:pt>
                <c:pt idx="46">
                  <c:v>84</c:v>
                </c:pt>
                <c:pt idx="47">
                  <c:v>85</c:v>
                </c:pt>
                <c:pt idx="48">
                  <c:v>87</c:v>
                </c:pt>
                <c:pt idx="49">
                  <c:v>88</c:v>
                </c:pt>
                <c:pt idx="50">
                  <c:v>90</c:v>
                </c:pt>
                <c:pt idx="51">
                  <c:v>92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98</c:v>
                </c:pt>
                <c:pt idx="56">
                  <c:v>100</c:v>
                </c:pt>
                <c:pt idx="57">
                  <c:v>102</c:v>
                </c:pt>
                <c:pt idx="58">
                  <c:v>104</c:v>
                </c:pt>
                <c:pt idx="59">
                  <c:v>106</c:v>
                </c:pt>
                <c:pt idx="60">
                  <c:v>108</c:v>
                </c:pt>
                <c:pt idx="61">
                  <c:v>109</c:v>
                </c:pt>
                <c:pt idx="62">
                  <c:v>111</c:v>
                </c:pt>
                <c:pt idx="63">
                  <c:v>113</c:v>
                </c:pt>
                <c:pt idx="64">
                  <c:v>116</c:v>
                </c:pt>
                <c:pt idx="65">
                  <c:v>118</c:v>
                </c:pt>
                <c:pt idx="66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C-46A0-B92A-97FD46BAD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952.06453123893652</c:v>
                </c:pt>
                <c:pt idx="1">
                  <c:v>938.62960078285698</c:v>
                </c:pt>
                <c:pt idx="2">
                  <c:v>1022.8702458047615</c:v>
                </c:pt>
                <c:pt idx="3">
                  <c:v>1007.438231091697</c:v>
                </c:pt>
                <c:pt idx="4">
                  <c:v>1011.4323996056665</c:v>
                </c:pt>
                <c:pt idx="5">
                  <c:v>1000.7207658636573</c:v>
                </c:pt>
                <c:pt idx="6">
                  <c:v>995.45572554978821</c:v>
                </c:pt>
                <c:pt idx="7">
                  <c:v>1031.040135946972</c:v>
                </c:pt>
                <c:pt idx="8">
                  <c:v>1052.100297202448</c:v>
                </c:pt>
                <c:pt idx="9">
                  <c:v>1007.438231091697</c:v>
                </c:pt>
                <c:pt idx="10">
                  <c:v>1016.878993033807</c:v>
                </c:pt>
                <c:pt idx="11">
                  <c:v>992.55087572144657</c:v>
                </c:pt>
                <c:pt idx="12">
                  <c:v>1016.1527805767217</c:v>
                </c:pt>
                <c:pt idx="13">
                  <c:v>997.997469149587</c:v>
                </c:pt>
                <c:pt idx="14">
                  <c:v>1025.7750956331029</c:v>
                </c:pt>
                <c:pt idx="15">
                  <c:v>1022.8702458047615</c:v>
                </c:pt>
                <c:pt idx="16">
                  <c:v>975.66643609421146</c:v>
                </c:pt>
                <c:pt idx="17">
                  <c:v>1010.1615278057672</c:v>
                </c:pt>
                <c:pt idx="18">
                  <c:v>1043.3857477174236</c:v>
                </c:pt>
                <c:pt idx="19">
                  <c:v>1044.8381726315943</c:v>
                </c:pt>
                <c:pt idx="20">
                  <c:v>1050.2847660597347</c:v>
                </c:pt>
                <c:pt idx="21">
                  <c:v>1082.7827735143053</c:v>
                </c:pt>
                <c:pt idx="22">
                  <c:v>1072.9789053436527</c:v>
                </c:pt>
                <c:pt idx="23">
                  <c:v>1142.513748109578</c:v>
                </c:pt>
                <c:pt idx="24">
                  <c:v>1080.2410299145067</c:v>
                </c:pt>
                <c:pt idx="25">
                  <c:v>1107.65555016948</c:v>
                </c:pt>
                <c:pt idx="26">
                  <c:v>1072.4342460008388</c:v>
                </c:pt>
                <c:pt idx="27">
                  <c:v>1110.3788468835501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956.60335909572029</c:v>
                </c:pt>
                <c:pt idx="33">
                  <c:v>974.21401118004076</c:v>
                </c:pt>
                <c:pt idx="34">
                  <c:v>925.55777655532017</c:v>
                </c:pt>
                <c:pt idx="35">
                  <c:v>880.16949798748385</c:v>
                </c:pt>
                <c:pt idx="36">
                  <c:v>829.87928533432091</c:v>
                </c:pt>
                <c:pt idx="37">
                  <c:v>800.46768082236292</c:v>
                </c:pt>
                <c:pt idx="38">
                  <c:v>749.45125571211486</c:v>
                </c:pt>
                <c:pt idx="39">
                  <c:v>753.08231799754185</c:v>
                </c:pt>
                <c:pt idx="40">
                  <c:v>695.89308700206789</c:v>
                </c:pt>
                <c:pt idx="41">
                  <c:v>665.75527003302454</c:v>
                </c:pt>
                <c:pt idx="42">
                  <c:v>669.38633231845142</c:v>
                </c:pt>
                <c:pt idx="43">
                  <c:v>636.88832486388048</c:v>
                </c:pt>
                <c:pt idx="44">
                  <c:v>594.22334301011426</c:v>
                </c:pt>
                <c:pt idx="45">
                  <c:v>568.26124766931196</c:v>
                </c:pt>
                <c:pt idx="46">
                  <c:v>488.92253673273382</c:v>
                </c:pt>
                <c:pt idx="47">
                  <c:v>480.20798724770924</c:v>
                </c:pt>
                <c:pt idx="48">
                  <c:v>467.13616302017238</c:v>
                </c:pt>
                <c:pt idx="49">
                  <c:v>427.19447788047637</c:v>
                </c:pt>
                <c:pt idx="50">
                  <c:v>403.41101991093007</c:v>
                </c:pt>
                <c:pt idx="51">
                  <c:v>370.91301245635918</c:v>
                </c:pt>
                <c:pt idx="52">
                  <c:v>343.86159842992868</c:v>
                </c:pt>
                <c:pt idx="53">
                  <c:v>324.79852143143734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138.16191996049403</c:v>
                </c:pt>
                <c:pt idx="65">
                  <c:v>131.80756096099694</c:v>
                </c:pt>
                <c:pt idx="66">
                  <c:v>128.72115801838407</c:v>
                </c:pt>
                <c:pt idx="67">
                  <c:v>126.17941441858524</c:v>
                </c:pt>
                <c:pt idx="68">
                  <c:v>122.91145836170101</c:v>
                </c:pt>
                <c:pt idx="69">
                  <c:v>122.00369279034427</c:v>
                </c:pt>
                <c:pt idx="70">
                  <c:v>116.73865247647525</c:v>
                </c:pt>
                <c:pt idx="71">
                  <c:v>112.74448396250565</c:v>
                </c:pt>
                <c:pt idx="72">
                  <c:v>104.2114875917524</c:v>
                </c:pt>
                <c:pt idx="73">
                  <c:v>92.410535164114947</c:v>
                </c:pt>
                <c:pt idx="74">
                  <c:v>86.419282393160529</c:v>
                </c:pt>
                <c:pt idx="75">
                  <c:v>83.151326336276313</c:v>
                </c:pt>
                <c:pt idx="76">
                  <c:v>80.428029622206125</c:v>
                </c:pt>
                <c:pt idx="77">
                  <c:v>78.975604708035362</c:v>
                </c:pt>
                <c:pt idx="78">
                  <c:v>71.895033251452887</c:v>
                </c:pt>
                <c:pt idx="79">
                  <c:v>64.451355566327706</c:v>
                </c:pt>
                <c:pt idx="80">
                  <c:v>59.912527709544058</c:v>
                </c:pt>
                <c:pt idx="81">
                  <c:v>58.278549681101957</c:v>
                </c:pt>
                <c:pt idx="82">
                  <c:v>57.915443452559259</c:v>
                </c:pt>
                <c:pt idx="83">
                  <c:v>53.921274938589661</c:v>
                </c:pt>
                <c:pt idx="84">
                  <c:v>57.189230995473878</c:v>
                </c:pt>
                <c:pt idx="85">
                  <c:v>52.468850024418892</c:v>
                </c:pt>
                <c:pt idx="86">
                  <c:v>53.19506248150428</c:v>
                </c:pt>
                <c:pt idx="87">
                  <c:v>57.00767788120254</c:v>
                </c:pt>
                <c:pt idx="88">
                  <c:v>56.644571652659842</c:v>
                </c:pt>
                <c:pt idx="89">
                  <c:v>57.00767788120254</c:v>
                </c:pt>
                <c:pt idx="90">
                  <c:v>55.736806081303122</c:v>
                </c:pt>
                <c:pt idx="91">
                  <c:v>50.108659538891402</c:v>
                </c:pt>
                <c:pt idx="92">
                  <c:v>49.382447081806014</c:v>
                </c:pt>
                <c:pt idx="93">
                  <c:v>47.56691593909256</c:v>
                </c:pt>
                <c:pt idx="94">
                  <c:v>41.212556939595466</c:v>
                </c:pt>
                <c:pt idx="95">
                  <c:v>42.120322510952192</c:v>
                </c:pt>
                <c:pt idx="96">
                  <c:v>36.673729082811825</c:v>
                </c:pt>
                <c:pt idx="97">
                  <c:v>37.944600882711242</c:v>
                </c:pt>
                <c:pt idx="98">
                  <c:v>35.947516625726443</c:v>
                </c:pt>
                <c:pt idx="99">
                  <c:v>33.587326140198947</c:v>
                </c:pt>
                <c:pt idx="100">
                  <c:v>31.227135654671454</c:v>
                </c:pt>
                <c:pt idx="101">
                  <c:v>32.316454340299529</c:v>
                </c:pt>
                <c:pt idx="102">
                  <c:v>28.86694516914396</c:v>
                </c:pt>
                <c:pt idx="103">
                  <c:v>28.86694516914396</c:v>
                </c:pt>
                <c:pt idx="104">
                  <c:v>27.777626483515881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59.912527709544058</c:v>
                </c:pt>
                <c:pt idx="86">
                  <c:v>57.552337224016576</c:v>
                </c:pt>
                <c:pt idx="87">
                  <c:v>55.010593624217741</c:v>
                </c:pt>
                <c:pt idx="88">
                  <c:v>52.650403138690244</c:v>
                </c:pt>
                <c:pt idx="89">
                  <c:v>50.290212653162747</c:v>
                </c:pt>
                <c:pt idx="90">
                  <c:v>47.748469053363905</c:v>
                </c:pt>
                <c:pt idx="91">
                  <c:v>45.388278567836416</c:v>
                </c:pt>
                <c:pt idx="92">
                  <c:v>43.209641196580264</c:v>
                </c:pt>
                <c:pt idx="93">
                  <c:v>41.212556939595466</c:v>
                </c:pt>
                <c:pt idx="94">
                  <c:v>39.21547268261066</c:v>
                </c:pt>
                <c:pt idx="95">
                  <c:v>37.218388425625861</c:v>
                </c:pt>
                <c:pt idx="96">
                  <c:v>35.4028572829124</c:v>
                </c:pt>
                <c:pt idx="97">
                  <c:v>33.768879254470292</c:v>
                </c:pt>
                <c:pt idx="98">
                  <c:v>32.134901226028177</c:v>
                </c:pt>
                <c:pt idx="99">
                  <c:v>30.682476311857418</c:v>
                </c:pt>
                <c:pt idx="100">
                  <c:v>29.230051397686651</c:v>
                </c:pt>
                <c:pt idx="101">
                  <c:v>27.95917959778723</c:v>
                </c:pt>
                <c:pt idx="102">
                  <c:v>26.688307797887813</c:v>
                </c:pt>
                <c:pt idx="103">
                  <c:v>25.417435997988392</c:v>
                </c:pt>
                <c:pt idx="104">
                  <c:v>24.146564198088971</c:v>
                </c:pt>
                <c:pt idx="105">
                  <c:v>22.875692398189553</c:v>
                </c:pt>
                <c:pt idx="106">
                  <c:v>21.786373712561478</c:v>
                </c:pt>
                <c:pt idx="107">
                  <c:v>20.697055026933405</c:v>
                </c:pt>
                <c:pt idx="108">
                  <c:v>19.60773634130533</c:v>
                </c:pt>
                <c:pt idx="109">
                  <c:v>18.6999707699486</c:v>
                </c:pt>
                <c:pt idx="110">
                  <c:v>17.792205198591876</c:v>
                </c:pt>
                <c:pt idx="111">
                  <c:v>17.065992741506491</c:v>
                </c:pt>
                <c:pt idx="112">
                  <c:v>16.33978028442111</c:v>
                </c:pt>
                <c:pt idx="113">
                  <c:v>15.613567827335727</c:v>
                </c:pt>
                <c:pt idx="114">
                  <c:v>14.887355370250344</c:v>
                </c:pt>
                <c:pt idx="115">
                  <c:v>14.342696027436306</c:v>
                </c:pt>
                <c:pt idx="116">
                  <c:v>13.616483570350924</c:v>
                </c:pt>
                <c:pt idx="117">
                  <c:v>13.071824227536887</c:v>
                </c:pt>
                <c:pt idx="118">
                  <c:v>12.345611770451503</c:v>
                </c:pt>
                <c:pt idx="119">
                  <c:v>11.800952427637467</c:v>
                </c:pt>
                <c:pt idx="120">
                  <c:v>11.256293084823431</c:v>
                </c:pt>
                <c:pt idx="121">
                  <c:v>10.711633742009393</c:v>
                </c:pt>
                <c:pt idx="122">
                  <c:v>10.166974399195357</c:v>
                </c:pt>
                <c:pt idx="123">
                  <c:v>9.8038681706526649</c:v>
                </c:pt>
                <c:pt idx="124">
                  <c:v>9.2592088278386289</c:v>
                </c:pt>
                <c:pt idx="125">
                  <c:v>8.8961025992959382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60.275633938086756</c:v>
                </c:pt>
                <c:pt idx="86">
                  <c:v>58.460102795373302</c:v>
                </c:pt>
                <c:pt idx="87">
                  <c:v>56.644571652659842</c:v>
                </c:pt>
                <c:pt idx="88">
                  <c:v>55.010593624217741</c:v>
                </c:pt>
                <c:pt idx="89">
                  <c:v>53.558168710046964</c:v>
                </c:pt>
                <c:pt idx="90">
                  <c:v>52.105743795876201</c:v>
                </c:pt>
                <c:pt idx="91">
                  <c:v>50.834871995976783</c:v>
                </c:pt>
                <c:pt idx="92">
                  <c:v>49.564000196077366</c:v>
                </c:pt>
                <c:pt idx="93">
                  <c:v>48.293128396177941</c:v>
                </c:pt>
                <c:pt idx="94">
                  <c:v>47.022256596278524</c:v>
                </c:pt>
                <c:pt idx="95">
                  <c:v>45.751384796379106</c:v>
                </c:pt>
                <c:pt idx="96">
                  <c:v>44.480512996479682</c:v>
                </c:pt>
                <c:pt idx="97">
                  <c:v>43.209641196580264</c:v>
                </c:pt>
                <c:pt idx="98">
                  <c:v>41.938769396680847</c:v>
                </c:pt>
                <c:pt idx="99">
                  <c:v>40.66789759678143</c:v>
                </c:pt>
                <c:pt idx="100">
                  <c:v>39.57857891115335</c:v>
                </c:pt>
                <c:pt idx="101">
                  <c:v>38.489260225525278</c:v>
                </c:pt>
                <c:pt idx="102">
                  <c:v>37.399941539897199</c:v>
                </c:pt>
                <c:pt idx="103">
                  <c:v>36.310622854269134</c:v>
                </c:pt>
                <c:pt idx="104">
                  <c:v>35.4028572829124</c:v>
                </c:pt>
                <c:pt idx="105">
                  <c:v>34.495091711555673</c:v>
                </c:pt>
                <c:pt idx="106">
                  <c:v>33.587326140198947</c:v>
                </c:pt>
                <c:pt idx="107">
                  <c:v>32.67956056884222</c:v>
                </c:pt>
                <c:pt idx="108">
                  <c:v>31.771794997485486</c:v>
                </c:pt>
                <c:pt idx="109">
                  <c:v>30.864029426128759</c:v>
                </c:pt>
                <c:pt idx="110">
                  <c:v>30.137816969043378</c:v>
                </c:pt>
                <c:pt idx="111">
                  <c:v>29.230051397686651</c:v>
                </c:pt>
                <c:pt idx="112">
                  <c:v>28.50383894060127</c:v>
                </c:pt>
                <c:pt idx="113">
                  <c:v>27.777626483515881</c:v>
                </c:pt>
                <c:pt idx="114">
                  <c:v>27.051414026430503</c:v>
                </c:pt>
                <c:pt idx="115">
                  <c:v>26.325201569345122</c:v>
                </c:pt>
                <c:pt idx="116">
                  <c:v>25.780542226531082</c:v>
                </c:pt>
                <c:pt idx="117">
                  <c:v>25.054329769445701</c:v>
                </c:pt>
                <c:pt idx="118">
                  <c:v>24.509670426631665</c:v>
                </c:pt>
                <c:pt idx="119">
                  <c:v>23.78345796954628</c:v>
                </c:pt>
                <c:pt idx="120">
                  <c:v>23.238798626732244</c:v>
                </c:pt>
                <c:pt idx="121">
                  <c:v>22.512586169646863</c:v>
                </c:pt>
                <c:pt idx="122">
                  <c:v>21.967926826832823</c:v>
                </c:pt>
                <c:pt idx="123">
                  <c:v>21.241714369747442</c:v>
                </c:pt>
                <c:pt idx="124">
                  <c:v>20.697055026933405</c:v>
                </c:pt>
                <c:pt idx="125">
                  <c:v>20.152395684119369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60.638740166629454</c:v>
                </c:pt>
                <c:pt idx="86">
                  <c:v>59.367868366730036</c:v>
                </c:pt>
                <c:pt idx="87">
                  <c:v>58.278549681101957</c:v>
                </c:pt>
                <c:pt idx="88">
                  <c:v>57.370784109745223</c:v>
                </c:pt>
                <c:pt idx="89">
                  <c:v>56.644571652659842</c:v>
                </c:pt>
                <c:pt idx="90">
                  <c:v>56.099912309845806</c:v>
                </c:pt>
                <c:pt idx="91">
                  <c:v>55.91835919557446</c:v>
                </c:pt>
                <c:pt idx="92">
                  <c:v>55.555252967031763</c:v>
                </c:pt>
                <c:pt idx="93">
                  <c:v>55.010593624217741</c:v>
                </c:pt>
                <c:pt idx="94">
                  <c:v>54.465934281403698</c:v>
                </c:pt>
                <c:pt idx="95">
                  <c:v>53.921274938589661</c:v>
                </c:pt>
                <c:pt idx="96">
                  <c:v>53.558168710046964</c:v>
                </c:pt>
                <c:pt idx="97">
                  <c:v>53.19506248150428</c:v>
                </c:pt>
                <c:pt idx="98">
                  <c:v>52.831956252961582</c:v>
                </c:pt>
                <c:pt idx="99">
                  <c:v>52.287296910147546</c:v>
                </c:pt>
                <c:pt idx="100">
                  <c:v>51.924190681604863</c:v>
                </c:pt>
                <c:pt idx="101">
                  <c:v>51.379531338790827</c:v>
                </c:pt>
                <c:pt idx="102">
                  <c:v>51.016425110248129</c:v>
                </c:pt>
                <c:pt idx="103">
                  <c:v>50.653318881705445</c:v>
                </c:pt>
                <c:pt idx="104">
                  <c:v>50.290212653162747</c:v>
                </c:pt>
                <c:pt idx="105">
                  <c:v>49.745553310348711</c:v>
                </c:pt>
                <c:pt idx="106">
                  <c:v>49.382447081806014</c:v>
                </c:pt>
                <c:pt idx="107">
                  <c:v>49.01934085326333</c:v>
                </c:pt>
                <c:pt idx="108">
                  <c:v>48.656234624720639</c:v>
                </c:pt>
                <c:pt idx="109">
                  <c:v>48.293128396177941</c:v>
                </c:pt>
                <c:pt idx="110">
                  <c:v>47.930022167635251</c:v>
                </c:pt>
                <c:pt idx="111">
                  <c:v>47.56691593909256</c:v>
                </c:pt>
                <c:pt idx="112">
                  <c:v>47.203809710549869</c:v>
                </c:pt>
                <c:pt idx="113">
                  <c:v>46.840703482007179</c:v>
                </c:pt>
                <c:pt idx="114">
                  <c:v>46.477597253464488</c:v>
                </c:pt>
                <c:pt idx="115">
                  <c:v>46.11449102492179</c:v>
                </c:pt>
                <c:pt idx="116">
                  <c:v>45.751384796379106</c:v>
                </c:pt>
                <c:pt idx="117">
                  <c:v>45.388278567836416</c:v>
                </c:pt>
                <c:pt idx="118">
                  <c:v>45.025172339293725</c:v>
                </c:pt>
                <c:pt idx="119">
                  <c:v>44.662066110751034</c:v>
                </c:pt>
                <c:pt idx="120">
                  <c:v>44.298959882208344</c:v>
                </c:pt>
                <c:pt idx="121">
                  <c:v>43.935853653665646</c:v>
                </c:pt>
                <c:pt idx="122">
                  <c:v>43.754300539394301</c:v>
                </c:pt>
                <c:pt idx="123">
                  <c:v>43.39119431085161</c:v>
                </c:pt>
                <c:pt idx="124">
                  <c:v>43.028088082308919</c:v>
                </c:pt>
                <c:pt idx="125">
                  <c:v>42.664981853766228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61.183399509443483</c:v>
                </c:pt>
                <c:pt idx="86">
                  <c:v>60.820293280900792</c:v>
                </c:pt>
                <c:pt idx="87">
                  <c:v>60.638740166629454</c:v>
                </c:pt>
                <c:pt idx="88">
                  <c:v>60.820293280900792</c:v>
                </c:pt>
                <c:pt idx="89">
                  <c:v>61.364952623714835</c:v>
                </c:pt>
                <c:pt idx="90">
                  <c:v>62.454271309342907</c:v>
                </c:pt>
                <c:pt idx="91">
                  <c:v>64.088249337785015</c:v>
                </c:pt>
                <c:pt idx="92">
                  <c:v>65.35912113768444</c:v>
                </c:pt>
                <c:pt idx="93">
                  <c:v>66.266886709041174</c:v>
                </c:pt>
                <c:pt idx="94">
                  <c:v>67.356205394669232</c:v>
                </c:pt>
                <c:pt idx="95">
                  <c:v>68.627077194568656</c:v>
                </c:pt>
                <c:pt idx="96">
                  <c:v>70.079502108739419</c:v>
                </c:pt>
                <c:pt idx="97">
                  <c:v>71.350373908638844</c:v>
                </c:pt>
                <c:pt idx="98">
                  <c:v>72.621245708538268</c:v>
                </c:pt>
                <c:pt idx="99">
                  <c:v>73.71056439416634</c:v>
                </c:pt>
                <c:pt idx="100">
                  <c:v>74.981436194065765</c:v>
                </c:pt>
                <c:pt idx="101">
                  <c:v>76.252307993965175</c:v>
                </c:pt>
                <c:pt idx="102">
                  <c:v>77.704732908135938</c:v>
                </c:pt>
                <c:pt idx="103">
                  <c:v>79.157157822306701</c:v>
                </c:pt>
                <c:pt idx="104">
                  <c:v>80.609582736477478</c:v>
                </c:pt>
                <c:pt idx="105">
                  <c:v>82.062007650648241</c:v>
                </c:pt>
                <c:pt idx="106">
                  <c:v>83.695985679090356</c:v>
                </c:pt>
                <c:pt idx="107">
                  <c:v>85.329963707532457</c:v>
                </c:pt>
                <c:pt idx="108">
                  <c:v>86.963941735974572</c:v>
                </c:pt>
                <c:pt idx="109">
                  <c:v>88.597919764416687</c:v>
                </c:pt>
                <c:pt idx="110">
                  <c:v>90.231897792858788</c:v>
                </c:pt>
                <c:pt idx="111">
                  <c:v>91.865875821300904</c:v>
                </c:pt>
                <c:pt idx="112">
                  <c:v>93.681406964014357</c:v>
                </c:pt>
                <c:pt idx="113">
                  <c:v>95.315384992456458</c:v>
                </c:pt>
                <c:pt idx="114">
                  <c:v>96.949363020898573</c:v>
                </c:pt>
                <c:pt idx="115">
                  <c:v>98.764894163612027</c:v>
                </c:pt>
                <c:pt idx="116">
                  <c:v>100.39887219205416</c:v>
                </c:pt>
                <c:pt idx="117">
                  <c:v>102.2144033347676</c:v>
                </c:pt>
                <c:pt idx="118">
                  <c:v>104.02993447748106</c:v>
                </c:pt>
                <c:pt idx="119">
                  <c:v>105.84546562019452</c:v>
                </c:pt>
                <c:pt idx="120">
                  <c:v>107.84254987717932</c:v>
                </c:pt>
                <c:pt idx="121">
                  <c:v>109.83963413416411</c:v>
                </c:pt>
                <c:pt idx="122">
                  <c:v>111.83671839114892</c:v>
                </c:pt>
                <c:pt idx="123">
                  <c:v>114.01535576240508</c:v>
                </c:pt>
                <c:pt idx="124">
                  <c:v>116.01244001938987</c:v>
                </c:pt>
                <c:pt idx="125">
                  <c:v>118.19107739064602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435</c:v>
                </c:pt>
                <c:pt idx="1">
                  <c:v>223</c:v>
                </c:pt>
                <c:pt idx="2">
                  <c:v>137</c:v>
                </c:pt>
                <c:pt idx="3">
                  <c:v>77</c:v>
                </c:pt>
                <c:pt idx="4">
                  <c:v>89</c:v>
                </c:pt>
                <c:pt idx="5">
                  <c:v>427</c:v>
                </c:pt>
                <c:pt idx="6">
                  <c:v>451</c:v>
                </c:pt>
                <c:pt idx="7">
                  <c:v>265</c:v>
                </c:pt>
                <c:pt idx="8">
                  <c:v>323</c:v>
                </c:pt>
                <c:pt idx="9">
                  <c:v>74</c:v>
                </c:pt>
                <c:pt idx="10">
                  <c:v>38</c:v>
                </c:pt>
                <c:pt idx="11">
                  <c:v>218</c:v>
                </c:pt>
                <c:pt idx="12">
                  <c:v>359</c:v>
                </c:pt>
                <c:pt idx="13">
                  <c:v>178</c:v>
                </c:pt>
                <c:pt idx="14">
                  <c:v>168</c:v>
                </c:pt>
                <c:pt idx="15">
                  <c:v>170</c:v>
                </c:pt>
                <c:pt idx="16">
                  <c:v>76</c:v>
                </c:pt>
                <c:pt idx="17">
                  <c:v>36</c:v>
                </c:pt>
                <c:pt idx="18">
                  <c:v>195</c:v>
                </c:pt>
                <c:pt idx="19">
                  <c:v>180</c:v>
                </c:pt>
                <c:pt idx="20">
                  <c:v>172</c:v>
                </c:pt>
                <c:pt idx="21">
                  <c:v>97</c:v>
                </c:pt>
                <c:pt idx="22">
                  <c:v>135</c:v>
                </c:pt>
                <c:pt idx="23">
                  <c:v>31</c:v>
                </c:pt>
                <c:pt idx="24">
                  <c:v>27</c:v>
                </c:pt>
                <c:pt idx="25">
                  <c:v>150</c:v>
                </c:pt>
                <c:pt idx="26">
                  <c:v>121</c:v>
                </c:pt>
                <c:pt idx="27">
                  <c:v>79</c:v>
                </c:pt>
                <c:pt idx="28">
                  <c:v>88</c:v>
                </c:pt>
                <c:pt idx="29">
                  <c:v>79</c:v>
                </c:pt>
                <c:pt idx="30">
                  <c:v>20</c:v>
                </c:pt>
                <c:pt idx="31">
                  <c:v>17</c:v>
                </c:pt>
                <c:pt idx="32">
                  <c:v>138</c:v>
                </c:pt>
                <c:pt idx="33">
                  <c:v>67</c:v>
                </c:pt>
                <c:pt idx="34">
                  <c:v>91</c:v>
                </c:pt>
                <c:pt idx="35">
                  <c:v>49</c:v>
                </c:pt>
                <c:pt idx="36">
                  <c:v>52</c:v>
                </c:pt>
                <c:pt idx="37">
                  <c:v>19</c:v>
                </c:pt>
                <c:pt idx="38">
                  <c:v>18</c:v>
                </c:pt>
                <c:pt idx="39">
                  <c:v>64</c:v>
                </c:pt>
                <c:pt idx="40">
                  <c:v>72</c:v>
                </c:pt>
                <c:pt idx="41">
                  <c:v>49</c:v>
                </c:pt>
                <c:pt idx="42">
                  <c:v>45</c:v>
                </c:pt>
                <c:pt idx="43">
                  <c:v>44</c:v>
                </c:pt>
                <c:pt idx="44">
                  <c:v>1</c:v>
                </c:pt>
                <c:pt idx="4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137</c:v>
                </c:pt>
                <c:pt idx="26">
                  <c:v>128</c:v>
                </c:pt>
                <c:pt idx="27">
                  <c:v>121</c:v>
                </c:pt>
                <c:pt idx="28">
                  <c:v>115</c:v>
                </c:pt>
                <c:pt idx="29">
                  <c:v>110</c:v>
                </c:pt>
                <c:pt idx="30">
                  <c:v>105</c:v>
                </c:pt>
                <c:pt idx="31">
                  <c:v>100</c:v>
                </c:pt>
                <c:pt idx="32">
                  <c:v>95</c:v>
                </c:pt>
                <c:pt idx="33">
                  <c:v>90</c:v>
                </c:pt>
                <c:pt idx="34">
                  <c:v>86</c:v>
                </c:pt>
                <c:pt idx="35">
                  <c:v>82</c:v>
                </c:pt>
                <c:pt idx="36">
                  <c:v>78</c:v>
                </c:pt>
                <c:pt idx="37">
                  <c:v>74</c:v>
                </c:pt>
                <c:pt idx="38">
                  <c:v>70</c:v>
                </c:pt>
                <c:pt idx="39">
                  <c:v>67</c:v>
                </c:pt>
                <c:pt idx="40">
                  <c:v>64</c:v>
                </c:pt>
                <c:pt idx="41">
                  <c:v>61</c:v>
                </c:pt>
                <c:pt idx="42">
                  <c:v>58</c:v>
                </c:pt>
                <c:pt idx="43">
                  <c:v>55</c:v>
                </c:pt>
                <c:pt idx="44">
                  <c:v>53</c:v>
                </c:pt>
                <c:pt idx="45">
                  <c:v>50</c:v>
                </c:pt>
                <c:pt idx="46">
                  <c:v>48</c:v>
                </c:pt>
                <c:pt idx="47">
                  <c:v>46</c:v>
                </c:pt>
                <c:pt idx="48">
                  <c:v>43</c:v>
                </c:pt>
                <c:pt idx="49">
                  <c:v>41</c:v>
                </c:pt>
                <c:pt idx="50">
                  <c:v>39</c:v>
                </c:pt>
                <c:pt idx="51">
                  <c:v>38</c:v>
                </c:pt>
                <c:pt idx="52">
                  <c:v>36</c:v>
                </c:pt>
                <c:pt idx="53">
                  <c:v>34</c:v>
                </c:pt>
                <c:pt idx="54">
                  <c:v>33</c:v>
                </c:pt>
                <c:pt idx="55">
                  <c:v>31</c:v>
                </c:pt>
                <c:pt idx="56">
                  <c:v>30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25</c:v>
                </c:pt>
                <c:pt idx="61">
                  <c:v>24</c:v>
                </c:pt>
                <c:pt idx="62">
                  <c:v>23</c:v>
                </c:pt>
                <c:pt idx="63">
                  <c:v>22</c:v>
                </c:pt>
                <c:pt idx="64">
                  <c:v>21</c:v>
                </c:pt>
                <c:pt idx="65">
                  <c:v>20</c:v>
                </c:pt>
                <c:pt idx="6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137</c:v>
                </c:pt>
                <c:pt idx="26">
                  <c:v>134</c:v>
                </c:pt>
                <c:pt idx="27">
                  <c:v>130</c:v>
                </c:pt>
                <c:pt idx="28">
                  <c:v>127</c:v>
                </c:pt>
                <c:pt idx="29">
                  <c:v>123</c:v>
                </c:pt>
                <c:pt idx="30">
                  <c:v>119</c:v>
                </c:pt>
                <c:pt idx="31">
                  <c:v>116</c:v>
                </c:pt>
                <c:pt idx="32">
                  <c:v>113</c:v>
                </c:pt>
                <c:pt idx="33">
                  <c:v>110</c:v>
                </c:pt>
                <c:pt idx="34">
                  <c:v>107</c:v>
                </c:pt>
                <c:pt idx="35">
                  <c:v>104</c:v>
                </c:pt>
                <c:pt idx="36">
                  <c:v>101</c:v>
                </c:pt>
                <c:pt idx="37">
                  <c:v>98</c:v>
                </c:pt>
                <c:pt idx="38">
                  <c:v>96</c:v>
                </c:pt>
                <c:pt idx="39">
                  <c:v>93</c:v>
                </c:pt>
                <c:pt idx="40">
                  <c:v>91</c:v>
                </c:pt>
                <c:pt idx="41">
                  <c:v>88</c:v>
                </c:pt>
                <c:pt idx="42">
                  <c:v>86</c:v>
                </c:pt>
                <c:pt idx="43">
                  <c:v>83</c:v>
                </c:pt>
                <c:pt idx="44">
                  <c:v>81</c:v>
                </c:pt>
                <c:pt idx="45">
                  <c:v>79</c:v>
                </c:pt>
                <c:pt idx="46">
                  <c:v>77</c:v>
                </c:pt>
                <c:pt idx="47">
                  <c:v>75</c:v>
                </c:pt>
                <c:pt idx="48">
                  <c:v>73</c:v>
                </c:pt>
                <c:pt idx="49">
                  <c:v>71</c:v>
                </c:pt>
                <c:pt idx="50">
                  <c:v>69</c:v>
                </c:pt>
                <c:pt idx="51">
                  <c:v>67</c:v>
                </c:pt>
                <c:pt idx="52">
                  <c:v>65</c:v>
                </c:pt>
                <c:pt idx="53">
                  <c:v>64</c:v>
                </c:pt>
                <c:pt idx="54">
                  <c:v>62</c:v>
                </c:pt>
                <c:pt idx="55">
                  <c:v>60</c:v>
                </c:pt>
                <c:pt idx="56">
                  <c:v>59</c:v>
                </c:pt>
                <c:pt idx="57">
                  <c:v>57</c:v>
                </c:pt>
                <c:pt idx="58">
                  <c:v>56</c:v>
                </c:pt>
                <c:pt idx="59">
                  <c:v>54</c:v>
                </c:pt>
                <c:pt idx="60">
                  <c:v>53</c:v>
                </c:pt>
                <c:pt idx="61">
                  <c:v>52</c:v>
                </c:pt>
                <c:pt idx="62">
                  <c:v>50</c:v>
                </c:pt>
                <c:pt idx="63">
                  <c:v>49</c:v>
                </c:pt>
                <c:pt idx="64">
                  <c:v>48</c:v>
                </c:pt>
                <c:pt idx="65">
                  <c:v>46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137</c:v>
                </c:pt>
                <c:pt idx="26">
                  <c:v>140</c:v>
                </c:pt>
                <c:pt idx="27">
                  <c:v>140</c:v>
                </c:pt>
                <c:pt idx="28">
                  <c:v>138</c:v>
                </c:pt>
                <c:pt idx="29">
                  <c:v>135</c:v>
                </c:pt>
                <c:pt idx="30">
                  <c:v>134</c:v>
                </c:pt>
                <c:pt idx="31">
                  <c:v>133</c:v>
                </c:pt>
                <c:pt idx="32">
                  <c:v>132</c:v>
                </c:pt>
                <c:pt idx="33">
                  <c:v>132</c:v>
                </c:pt>
                <c:pt idx="34">
                  <c:v>131</c:v>
                </c:pt>
                <c:pt idx="35">
                  <c:v>129</c:v>
                </c:pt>
                <c:pt idx="36">
                  <c:v>128</c:v>
                </c:pt>
                <c:pt idx="37">
                  <c:v>127</c:v>
                </c:pt>
                <c:pt idx="38">
                  <c:v>126</c:v>
                </c:pt>
                <c:pt idx="39">
                  <c:v>125</c:v>
                </c:pt>
                <c:pt idx="40">
                  <c:v>124</c:v>
                </c:pt>
                <c:pt idx="41">
                  <c:v>123</c:v>
                </c:pt>
                <c:pt idx="42">
                  <c:v>122</c:v>
                </c:pt>
                <c:pt idx="43">
                  <c:v>121</c:v>
                </c:pt>
                <c:pt idx="44">
                  <c:v>120</c:v>
                </c:pt>
                <c:pt idx="45">
                  <c:v>120</c:v>
                </c:pt>
                <c:pt idx="46">
                  <c:v>118</c:v>
                </c:pt>
                <c:pt idx="47">
                  <c:v>117</c:v>
                </c:pt>
                <c:pt idx="48">
                  <c:v>117</c:v>
                </c:pt>
                <c:pt idx="49">
                  <c:v>116</c:v>
                </c:pt>
                <c:pt idx="50">
                  <c:v>115</c:v>
                </c:pt>
                <c:pt idx="51">
                  <c:v>114</c:v>
                </c:pt>
                <c:pt idx="52">
                  <c:v>113</c:v>
                </c:pt>
                <c:pt idx="53">
                  <c:v>112</c:v>
                </c:pt>
                <c:pt idx="54">
                  <c:v>111</c:v>
                </c:pt>
                <c:pt idx="55">
                  <c:v>110</c:v>
                </c:pt>
                <c:pt idx="56">
                  <c:v>110</c:v>
                </c:pt>
                <c:pt idx="57">
                  <c:v>109</c:v>
                </c:pt>
                <c:pt idx="58">
                  <c:v>108</c:v>
                </c:pt>
                <c:pt idx="59">
                  <c:v>107</c:v>
                </c:pt>
                <c:pt idx="60">
                  <c:v>106</c:v>
                </c:pt>
                <c:pt idx="61">
                  <c:v>105</c:v>
                </c:pt>
                <c:pt idx="62">
                  <c:v>105</c:v>
                </c:pt>
                <c:pt idx="63">
                  <c:v>104</c:v>
                </c:pt>
                <c:pt idx="64">
                  <c:v>103</c:v>
                </c:pt>
                <c:pt idx="65">
                  <c:v>102</c:v>
                </c:pt>
                <c:pt idx="66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137</c:v>
                </c:pt>
                <c:pt idx="26">
                  <c:v>150</c:v>
                </c:pt>
                <c:pt idx="27">
                  <c:v>155</c:v>
                </c:pt>
                <c:pt idx="28">
                  <c:v>156</c:v>
                </c:pt>
                <c:pt idx="29">
                  <c:v>154</c:v>
                </c:pt>
                <c:pt idx="30">
                  <c:v>156</c:v>
                </c:pt>
                <c:pt idx="31">
                  <c:v>159</c:v>
                </c:pt>
                <c:pt idx="32">
                  <c:v>164</c:v>
                </c:pt>
                <c:pt idx="33">
                  <c:v>169</c:v>
                </c:pt>
                <c:pt idx="34">
                  <c:v>171</c:v>
                </c:pt>
                <c:pt idx="35">
                  <c:v>173</c:v>
                </c:pt>
                <c:pt idx="36">
                  <c:v>175</c:v>
                </c:pt>
                <c:pt idx="37">
                  <c:v>179</c:v>
                </c:pt>
                <c:pt idx="38">
                  <c:v>183</c:v>
                </c:pt>
                <c:pt idx="39">
                  <c:v>187</c:v>
                </c:pt>
                <c:pt idx="40">
                  <c:v>190</c:v>
                </c:pt>
                <c:pt idx="41">
                  <c:v>193</c:v>
                </c:pt>
                <c:pt idx="42">
                  <c:v>196</c:v>
                </c:pt>
                <c:pt idx="43">
                  <c:v>200</c:v>
                </c:pt>
                <c:pt idx="44">
                  <c:v>204</c:v>
                </c:pt>
                <c:pt idx="45">
                  <c:v>208</c:v>
                </c:pt>
                <c:pt idx="46">
                  <c:v>212</c:v>
                </c:pt>
                <c:pt idx="47">
                  <c:v>215</c:v>
                </c:pt>
                <c:pt idx="48">
                  <c:v>219</c:v>
                </c:pt>
                <c:pt idx="49">
                  <c:v>223</c:v>
                </c:pt>
                <c:pt idx="50">
                  <c:v>227</c:v>
                </c:pt>
                <c:pt idx="51">
                  <c:v>232</c:v>
                </c:pt>
                <c:pt idx="52">
                  <c:v>236</c:v>
                </c:pt>
                <c:pt idx="53">
                  <c:v>240</c:v>
                </c:pt>
                <c:pt idx="54">
                  <c:v>244</c:v>
                </c:pt>
                <c:pt idx="55">
                  <c:v>249</c:v>
                </c:pt>
                <c:pt idx="56">
                  <c:v>253</c:v>
                </c:pt>
                <c:pt idx="57">
                  <c:v>258</c:v>
                </c:pt>
                <c:pt idx="58">
                  <c:v>262</c:v>
                </c:pt>
                <c:pt idx="59">
                  <c:v>267</c:v>
                </c:pt>
                <c:pt idx="60">
                  <c:v>272</c:v>
                </c:pt>
                <c:pt idx="61">
                  <c:v>277</c:v>
                </c:pt>
                <c:pt idx="62">
                  <c:v>282</c:v>
                </c:pt>
                <c:pt idx="63">
                  <c:v>287</c:v>
                </c:pt>
                <c:pt idx="64">
                  <c:v>292</c:v>
                </c:pt>
                <c:pt idx="65">
                  <c:v>298</c:v>
                </c:pt>
                <c:pt idx="66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444.86069930255508</c:v>
                </c:pt>
                <c:pt idx="1">
                  <c:v>444.42151990272265</c:v>
                </c:pt>
                <c:pt idx="2">
                  <c:v>455.28887398793677</c:v>
                </c:pt>
                <c:pt idx="3">
                  <c:v>456.20460975780003</c:v>
                </c:pt>
                <c:pt idx="4">
                  <c:v>461.53082801108638</c:v>
                </c:pt>
                <c:pt idx="5">
                  <c:v>468.67917356154965</c:v>
                </c:pt>
                <c:pt idx="6">
                  <c:v>467.53917597049536</c:v>
                </c:pt>
                <c:pt idx="7">
                  <c:v>472.77195179828544</c:v>
                </c:pt>
                <c:pt idx="8">
                  <c:v>483.36832284956046</c:v>
                </c:pt>
                <c:pt idx="9">
                  <c:v>482.16291556065875</c:v>
                </c:pt>
                <c:pt idx="10">
                  <c:v>490.66617628081764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531.8742859246646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673.0097253942032</c:v>
                </c:pt>
                <c:pt idx="23">
                  <c:v>699.70622635848235</c:v>
                </c:pt>
                <c:pt idx="24">
                  <c:v>726.65502187160132</c:v>
                </c:pt>
                <c:pt idx="25">
                  <c:v>759.23839564214427</c:v>
                </c:pt>
                <c:pt idx="26">
                  <c:v>769.04050607670115</c:v>
                </c:pt>
                <c:pt idx="27">
                  <c:v>773.89016795995656</c:v>
                </c:pt>
                <c:pt idx="28">
                  <c:v>782.44014989286359</c:v>
                </c:pt>
                <c:pt idx="29">
                  <c:v>791.21439364696153</c:v>
                </c:pt>
                <c:pt idx="30">
                  <c:v>804.68879140352112</c:v>
                </c:pt>
                <c:pt idx="31">
                  <c:v>805.25879019904824</c:v>
                </c:pt>
                <c:pt idx="32">
                  <c:v>790.25193666435018</c:v>
                </c:pt>
                <c:pt idx="33">
                  <c:v>802.45551743416058</c:v>
                </c:pt>
                <c:pt idx="34">
                  <c:v>796.81159493418704</c:v>
                </c:pt>
                <c:pt idx="35">
                  <c:v>781.18802139121385</c:v>
                </c:pt>
                <c:pt idx="36">
                  <c:v>767.91919697074604</c:v>
                </c:pt>
                <c:pt idx="37">
                  <c:v>761.35953870090918</c:v>
                </c:pt>
                <c:pt idx="38">
                  <c:v>729.55173706198514</c:v>
                </c:pt>
                <c:pt idx="39">
                  <c:v>746.29661971091343</c:v>
                </c:pt>
                <c:pt idx="40">
                  <c:v>725.98223640802837</c:v>
                </c:pt>
                <c:pt idx="41">
                  <c:v>719.89913450822235</c:v>
                </c:pt>
                <c:pt idx="42">
                  <c:v>719.68421692958088</c:v>
                </c:pt>
                <c:pt idx="43">
                  <c:v>707.24703009602979</c:v>
                </c:pt>
                <c:pt idx="44">
                  <c:v>683.81166978156989</c:v>
                </c:pt>
                <c:pt idx="45">
                  <c:v>678.34528789003923</c:v>
                </c:pt>
                <c:pt idx="46">
                  <c:v>629.27867026195747</c:v>
                </c:pt>
                <c:pt idx="47">
                  <c:v>615.35574886301595</c:v>
                </c:pt>
                <c:pt idx="48">
                  <c:v>606.56281662381866</c:v>
                </c:pt>
                <c:pt idx="49">
                  <c:v>584.23007693021441</c:v>
                </c:pt>
                <c:pt idx="50">
                  <c:v>555.63669472836148</c:v>
                </c:pt>
                <c:pt idx="51">
                  <c:v>525.92200342055344</c:v>
                </c:pt>
                <c:pt idx="52">
                  <c:v>500.37484428987824</c:v>
                </c:pt>
                <c:pt idx="53">
                  <c:v>481.70504767572714</c:v>
                </c:pt>
                <c:pt idx="54">
                  <c:v>467.71671657893825</c:v>
                </c:pt>
                <c:pt idx="55">
                  <c:v>461.67099164933074</c:v>
                </c:pt>
                <c:pt idx="56">
                  <c:v>449.47675512206996</c:v>
                </c:pt>
                <c:pt idx="57">
                  <c:v>427.62991604104627</c:v>
                </c:pt>
                <c:pt idx="58">
                  <c:v>412.80994735734077</c:v>
                </c:pt>
                <c:pt idx="59">
                  <c:v>397.10227563142087</c:v>
                </c:pt>
                <c:pt idx="60">
                  <c:v>360.89333575162334</c:v>
                </c:pt>
                <c:pt idx="61">
                  <c:v>343.98960097935139</c:v>
                </c:pt>
                <c:pt idx="62">
                  <c:v>345.6809088808335</c:v>
                </c:pt>
                <c:pt idx="63">
                  <c:v>294.13806697710106</c:v>
                </c:pt>
                <c:pt idx="64">
                  <c:v>265.65681568584358</c:v>
                </c:pt>
                <c:pt idx="65">
                  <c:v>263.69452475042226</c:v>
                </c:pt>
                <c:pt idx="66">
                  <c:v>254.69601917513327</c:v>
                </c:pt>
                <c:pt idx="67">
                  <c:v>263.86272111631553</c:v>
                </c:pt>
                <c:pt idx="68">
                  <c:v>264.27386778849905</c:v>
                </c:pt>
                <c:pt idx="69">
                  <c:v>255.49027979185138</c:v>
                </c:pt>
                <c:pt idx="70">
                  <c:v>278.3743297958834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223.41149511898817</c:v>
                </c:pt>
                <c:pt idx="74">
                  <c:v>208.43267431193902</c:v>
                </c:pt>
                <c:pt idx="75">
                  <c:v>202.23744150153755</c:v>
                </c:pt>
                <c:pt idx="76">
                  <c:v>200.81711663399452</c:v>
                </c:pt>
                <c:pt idx="77">
                  <c:v>195.89270081034209</c:v>
                </c:pt>
                <c:pt idx="78">
                  <c:v>184.29649580625724</c:v>
                </c:pt>
                <c:pt idx="79">
                  <c:v>177.1574944983436</c:v>
                </c:pt>
                <c:pt idx="80">
                  <c:v>171.2239004793316</c:v>
                </c:pt>
                <c:pt idx="81">
                  <c:v>165.48653555386176</c:v>
                </c:pt>
                <c:pt idx="82">
                  <c:v>163.29998279724947</c:v>
                </c:pt>
                <c:pt idx="83">
                  <c:v>163.22522885685245</c:v>
                </c:pt>
                <c:pt idx="84">
                  <c:v>156.1049160340381</c:v>
                </c:pt>
                <c:pt idx="85">
                  <c:v>150.71328808290437</c:v>
                </c:pt>
                <c:pt idx="86">
                  <c:v>146.37755953987829</c:v>
                </c:pt>
                <c:pt idx="87">
                  <c:v>142.6398625200282</c:v>
                </c:pt>
                <c:pt idx="88">
                  <c:v>138.5844612534909</c:v>
                </c:pt>
                <c:pt idx="89">
                  <c:v>137.31364426674187</c:v>
                </c:pt>
                <c:pt idx="90">
                  <c:v>134.35151937851069</c:v>
                </c:pt>
                <c:pt idx="91">
                  <c:v>130.96890357554639</c:v>
                </c:pt>
                <c:pt idx="92">
                  <c:v>123.28793619975448</c:v>
                </c:pt>
                <c:pt idx="93">
                  <c:v>117.54122703173502</c:v>
                </c:pt>
                <c:pt idx="94">
                  <c:v>111.41140391918088</c:v>
                </c:pt>
                <c:pt idx="95">
                  <c:v>106.46829961042918</c:v>
                </c:pt>
                <c:pt idx="96">
                  <c:v>102.29142319074674</c:v>
                </c:pt>
                <c:pt idx="97">
                  <c:v>101.13273711459321</c:v>
                </c:pt>
                <c:pt idx="98">
                  <c:v>94.853406121245101</c:v>
                </c:pt>
                <c:pt idx="99">
                  <c:v>88.078830272766851</c:v>
                </c:pt>
                <c:pt idx="100">
                  <c:v>82.416219287693991</c:v>
                </c:pt>
                <c:pt idx="101">
                  <c:v>79.164422880424439</c:v>
                </c:pt>
                <c:pt idx="102">
                  <c:v>73.70738523144334</c:v>
                </c:pt>
                <c:pt idx="103">
                  <c:v>72.530010670190563</c:v>
                </c:pt>
                <c:pt idx="104">
                  <c:v>71.343291866388171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168.0924502378125</c:v>
                </c:pt>
                <c:pt idx="86" formatCode="0">
                  <c:v>166.99845695618097</c:v>
                </c:pt>
                <c:pt idx="87" formatCode="0">
                  <c:v>166.89135271881847</c:v>
                </c:pt>
                <c:pt idx="88" formatCode="0">
                  <c:v>167.34272057627481</c:v>
                </c:pt>
                <c:pt idx="89" formatCode="0">
                  <c:v>168.87278111002516</c:v>
                </c:pt>
                <c:pt idx="90" formatCode="0">
                  <c:v>171.74164461080701</c:v>
                </c:pt>
                <c:pt idx="91" formatCode="0">
                  <c:v>176.07936622398921</c:v>
                </c:pt>
                <c:pt idx="92" formatCode="0">
                  <c:v>179.2236406208462</c:v>
                </c:pt>
                <c:pt idx="93" formatCode="0">
                  <c:v>181.85534473889678</c:v>
                </c:pt>
                <c:pt idx="94" formatCode="0">
                  <c:v>184.58650279164115</c:v>
                </c:pt>
                <c:pt idx="95" formatCode="0">
                  <c:v>187.95263596589191</c:v>
                </c:pt>
                <c:pt idx="96" formatCode="0">
                  <c:v>191.70128427358023</c:v>
                </c:pt>
                <c:pt idx="97" formatCode="0">
                  <c:v>195.5570368186311</c:v>
                </c:pt>
                <c:pt idx="98" formatCode="0">
                  <c:v>199.25213300763812</c:v>
                </c:pt>
                <c:pt idx="99" formatCode="0">
                  <c:v>202.61826618188891</c:v>
                </c:pt>
                <c:pt idx="100" formatCode="0">
                  <c:v>206.10680419883968</c:v>
                </c:pt>
                <c:pt idx="101" formatCode="0">
                  <c:v>209.9013543225405</c:v>
                </c:pt>
                <c:pt idx="102" formatCode="0">
                  <c:v>213.95601473697891</c:v>
                </c:pt>
                <c:pt idx="103" formatCode="0">
                  <c:v>218.00302484874862</c:v>
                </c:pt>
                <c:pt idx="104" formatCode="0">
                  <c:v>221.97353193383074</c:v>
                </c:pt>
                <c:pt idx="105" formatCode="0">
                  <c:v>225.92873841357536</c:v>
                </c:pt>
                <c:pt idx="106" formatCode="0">
                  <c:v>229.96809822267628</c:v>
                </c:pt>
                <c:pt idx="107" formatCode="0">
                  <c:v>234.19871559849597</c:v>
                </c:pt>
                <c:pt idx="108" formatCode="0">
                  <c:v>238.56703842235322</c:v>
                </c:pt>
                <c:pt idx="109" formatCode="0">
                  <c:v>242.97361275955413</c:v>
                </c:pt>
                <c:pt idx="110" formatCode="0">
                  <c:v>247.38018709675515</c:v>
                </c:pt>
                <c:pt idx="111" formatCode="0">
                  <c:v>251.83266324996862</c:v>
                </c:pt>
                <c:pt idx="112" formatCode="0">
                  <c:v>256.39224364054468</c:v>
                </c:pt>
                <c:pt idx="113" formatCode="0">
                  <c:v>261.08187917648945</c:v>
                </c:pt>
                <c:pt idx="114" formatCode="0">
                  <c:v>265.87096864712805</c:v>
                </c:pt>
                <c:pt idx="115" formatCode="0">
                  <c:v>270.71361023644783</c:v>
                </c:pt>
                <c:pt idx="116" formatCode="0">
                  <c:v>275.60980394444886</c:v>
                </c:pt>
                <c:pt idx="117" formatCode="0">
                  <c:v>280.58250067913752</c:v>
                </c:pt>
                <c:pt idx="118" formatCode="0">
                  <c:v>285.66995195385738</c:v>
                </c:pt>
                <c:pt idx="119" formatCode="0">
                  <c:v>290.86450746593982</c:v>
                </c:pt>
                <c:pt idx="120" formatCode="0">
                  <c:v>296.15086661004727</c:v>
                </c:pt>
                <c:pt idx="121" formatCode="0">
                  <c:v>301.5137287808422</c:v>
                </c:pt>
                <c:pt idx="122" formatCode="0">
                  <c:v>306.96074428099337</c:v>
                </c:pt>
                <c:pt idx="123" formatCode="0">
                  <c:v>312.50721371583836</c:v>
                </c:pt>
                <c:pt idx="124" formatCode="0">
                  <c:v>318.16078738804595</c:v>
                </c:pt>
                <c:pt idx="125" formatCode="0">
                  <c:v>323.91381499494719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605.52044922502557</c:v>
                </c:pt>
                <c:pt idx="8">
                  <c:v>617.18714139265876</c:v>
                </c:pt>
                <c:pt idx="9">
                  <c:v>620.43851461970416</c:v>
                </c:pt>
                <c:pt idx="10">
                  <c:v>647.02327218201572</c:v>
                </c:pt>
                <c:pt idx="11">
                  <c:v>666.72276879293725</c:v>
                </c:pt>
                <c:pt idx="12">
                  <c:v>671.31294276053063</c:v>
                </c:pt>
                <c:pt idx="13">
                  <c:v>690.0561531282035</c:v>
                </c:pt>
                <c:pt idx="14">
                  <c:v>705.93050476613064</c:v>
                </c:pt>
                <c:pt idx="15">
                  <c:v>727.9250883608488</c:v>
                </c:pt>
                <c:pt idx="16">
                  <c:v>741.88686751227874</c:v>
                </c:pt>
                <c:pt idx="17">
                  <c:v>785.87603470171518</c:v>
                </c:pt>
                <c:pt idx="18">
                  <c:v>827.57011490735499</c:v>
                </c:pt>
                <c:pt idx="19">
                  <c:v>830.24771638845107</c:v>
                </c:pt>
                <c:pt idx="20">
                  <c:v>828.33514390195387</c:v>
                </c:pt>
                <c:pt idx="21">
                  <c:v>848.22589776152518</c:v>
                </c:pt>
                <c:pt idx="22">
                  <c:v>903.3079853726457</c:v>
                </c:pt>
                <c:pt idx="23">
                  <c:v>961.83270345946119</c:v>
                </c:pt>
                <c:pt idx="24">
                  <c:v>988.79997551907218</c:v>
                </c:pt>
                <c:pt idx="25">
                  <c:v>998.55409520020805</c:v>
                </c:pt>
                <c:pt idx="26">
                  <c:v>987.26991752987442</c:v>
                </c:pt>
                <c:pt idx="27">
                  <c:v>1003.526783665101</c:v>
                </c:pt>
                <c:pt idx="28">
                  <c:v>1017.8710773138303</c:v>
                </c:pt>
                <c:pt idx="29">
                  <c:v>1018.2535918111297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925.11131171871421</c:v>
                </c:pt>
                <c:pt idx="38">
                  <c:v>884.94728950227216</c:v>
                </c:pt>
                <c:pt idx="39">
                  <c:v>959.53761647566455</c:v>
                </c:pt>
                <c:pt idx="40">
                  <c:v>923.00748198356712</c:v>
                </c:pt>
                <c:pt idx="41">
                  <c:v>921.66868124301914</c:v>
                </c:pt>
                <c:pt idx="42">
                  <c:v>917.84353627002474</c:v>
                </c:pt>
                <c:pt idx="43">
                  <c:v>898.71781140505232</c:v>
                </c:pt>
                <c:pt idx="44">
                  <c:v>880.35711553467877</c:v>
                </c:pt>
                <c:pt idx="45">
                  <c:v>862.95270590755388</c:v>
                </c:pt>
                <c:pt idx="46">
                  <c:v>758.90876264210408</c:v>
                </c:pt>
                <c:pt idx="47">
                  <c:v>746.47704147987201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672.07797175512951</c:v>
                </c:pt>
                <c:pt idx="51">
                  <c:v>627.70629006839363</c:v>
                </c:pt>
                <c:pt idx="52">
                  <c:v>614.50953991156268</c:v>
                </c:pt>
                <c:pt idx="53">
                  <c:v>583.90838012760685</c:v>
                </c:pt>
                <c:pt idx="54">
                  <c:v>564.20888351668532</c:v>
                </c:pt>
                <c:pt idx="55">
                  <c:v>547.37824563550964</c:v>
                </c:pt>
                <c:pt idx="56">
                  <c:v>523.08857505699461</c:v>
                </c:pt>
                <c:pt idx="57">
                  <c:v>490.00107104059242</c:v>
                </c:pt>
                <c:pt idx="58">
                  <c:v>479.48192236485761</c:v>
                </c:pt>
                <c:pt idx="59">
                  <c:v>466.093914959377</c:v>
                </c:pt>
                <c:pt idx="60">
                  <c:v>424.3998347537372</c:v>
                </c:pt>
                <c:pt idx="61">
                  <c:v>424.97360649968635</c:v>
                </c:pt>
                <c:pt idx="62">
                  <c:v>428.79875147268081</c:v>
                </c:pt>
                <c:pt idx="63">
                  <c:v>366.64014566152059</c:v>
                </c:pt>
                <c:pt idx="64">
                  <c:v>345.21933381275153</c:v>
                </c:pt>
                <c:pt idx="65">
                  <c:v>351.72208026684211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122.40463913582325</c:v>
                </c:pt>
                <c:pt idx="87">
                  <c:v>120.68332389797573</c:v>
                </c:pt>
                <c:pt idx="88">
                  <c:v>109.97291797359119</c:v>
                </c:pt>
                <c:pt idx="89">
                  <c:v>107.86908823844423</c:v>
                </c:pt>
                <c:pt idx="90">
                  <c:v>105.95651575194701</c:v>
                </c:pt>
                <c:pt idx="91">
                  <c:v>103.66142876815032</c:v>
                </c:pt>
                <c:pt idx="92">
                  <c:v>93.333537341065238</c:v>
                </c:pt>
                <c:pt idx="93">
                  <c:v>95.628624324861917</c:v>
                </c:pt>
                <c:pt idx="94">
                  <c:v>88.169591627522692</c:v>
                </c:pt>
                <c:pt idx="95">
                  <c:v>83.005645913980146</c:v>
                </c:pt>
                <c:pt idx="96">
                  <c:v>82.814388665330426</c:v>
                </c:pt>
                <c:pt idx="97">
                  <c:v>83.005645913980146</c:v>
                </c:pt>
                <c:pt idx="98">
                  <c:v>68.852609513900575</c:v>
                </c:pt>
                <c:pt idx="99">
                  <c:v>69.808895757149202</c:v>
                </c:pt>
                <c:pt idx="100">
                  <c:v>61.776091313860796</c:v>
                </c:pt>
                <c:pt idx="101">
                  <c:v>61.011062319261903</c:v>
                </c:pt>
                <c:pt idx="102">
                  <c:v>59.481004330064103</c:v>
                </c:pt>
                <c:pt idx="103">
                  <c:v>56.038373854369084</c:v>
                </c:pt>
                <c:pt idx="104">
                  <c:v>54.699573113821018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160.08231711981884</c:v>
                </c:pt>
                <c:pt idx="86">
                  <c:v>153.77082791437795</c:v>
                </c:pt>
                <c:pt idx="87">
                  <c:v>147.26808146028736</c:v>
                </c:pt>
                <c:pt idx="88">
                  <c:v>140.76533500619672</c:v>
                </c:pt>
                <c:pt idx="89">
                  <c:v>134.26258855210614</c:v>
                </c:pt>
                <c:pt idx="90">
                  <c:v>127.75984209801551</c:v>
                </c:pt>
                <c:pt idx="91">
                  <c:v>121.2570956439249</c:v>
                </c:pt>
                <c:pt idx="92">
                  <c:v>115.32812093578346</c:v>
                </c:pt>
                <c:pt idx="93">
                  <c:v>109.78166072494147</c:v>
                </c:pt>
                <c:pt idx="94">
                  <c:v>104.61771501139893</c:v>
                </c:pt>
                <c:pt idx="95">
                  <c:v>99.645026546506102</c:v>
                </c:pt>
                <c:pt idx="96">
                  <c:v>94.86359533026301</c:v>
                </c:pt>
                <c:pt idx="97">
                  <c:v>90.273421362669652</c:v>
                </c:pt>
                <c:pt idx="98">
                  <c:v>85.874504643725999</c:v>
                </c:pt>
                <c:pt idx="99">
                  <c:v>81.66684517343208</c:v>
                </c:pt>
                <c:pt idx="100">
                  <c:v>77.8417002004376</c:v>
                </c:pt>
                <c:pt idx="101">
                  <c:v>74.016555227443121</c:v>
                </c:pt>
                <c:pt idx="102">
                  <c:v>70.382667503098361</c:v>
                </c:pt>
                <c:pt idx="103">
                  <c:v>66.940037027403335</c:v>
                </c:pt>
                <c:pt idx="104">
                  <c:v>63.688663800358036</c:v>
                </c:pt>
                <c:pt idx="105">
                  <c:v>60.628547821962449</c:v>
                </c:pt>
                <c:pt idx="106">
                  <c:v>57.759689092216597</c:v>
                </c:pt>
                <c:pt idx="107">
                  <c:v>55.082087611120457</c:v>
                </c:pt>
                <c:pt idx="108">
                  <c:v>52.595743378674051</c:v>
                </c:pt>
                <c:pt idx="109">
                  <c:v>50.109399146227638</c:v>
                </c:pt>
                <c:pt idx="110">
                  <c:v>47.814312162430959</c:v>
                </c:pt>
                <c:pt idx="111">
                  <c:v>45.519225178634265</c:v>
                </c:pt>
                <c:pt idx="112">
                  <c:v>43.415395443487313</c:v>
                </c:pt>
                <c:pt idx="113">
                  <c:v>41.502822956990073</c:v>
                </c:pt>
                <c:pt idx="114">
                  <c:v>39.590250470492833</c:v>
                </c:pt>
                <c:pt idx="115">
                  <c:v>37.677677983995594</c:v>
                </c:pt>
                <c:pt idx="116">
                  <c:v>35.956362746148081</c:v>
                </c:pt>
                <c:pt idx="117">
                  <c:v>34.235047508300568</c:v>
                </c:pt>
                <c:pt idx="118">
                  <c:v>32.704989519102774</c:v>
                </c:pt>
                <c:pt idx="119">
                  <c:v>31.174931529904985</c:v>
                </c:pt>
                <c:pt idx="120">
                  <c:v>29.836130789356918</c:v>
                </c:pt>
                <c:pt idx="121">
                  <c:v>28.497330048808852</c:v>
                </c:pt>
                <c:pt idx="122">
                  <c:v>27.349786556910509</c:v>
                </c:pt>
                <c:pt idx="123">
                  <c:v>26.202243065012162</c:v>
                </c:pt>
                <c:pt idx="124">
                  <c:v>25.054699573113819</c:v>
                </c:pt>
                <c:pt idx="125">
                  <c:v>24.098413329865199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161.03860336306747</c:v>
                </c:pt>
                <c:pt idx="86">
                  <c:v>156.25717214682436</c:v>
                </c:pt>
                <c:pt idx="87">
                  <c:v>151.666998179231</c:v>
                </c:pt>
                <c:pt idx="88">
                  <c:v>147.26808146028736</c:v>
                </c:pt>
                <c:pt idx="89">
                  <c:v>143.06042198999342</c:v>
                </c:pt>
                <c:pt idx="90">
                  <c:v>139.04401976834922</c:v>
                </c:pt>
                <c:pt idx="91">
                  <c:v>135.41013204400446</c:v>
                </c:pt>
                <c:pt idx="92">
                  <c:v>131.58498707101</c:v>
                </c:pt>
                <c:pt idx="93">
                  <c:v>127.95109934666525</c:v>
                </c:pt>
                <c:pt idx="94">
                  <c:v>124.3172116223205</c:v>
                </c:pt>
                <c:pt idx="95">
                  <c:v>120.87458114662546</c:v>
                </c:pt>
                <c:pt idx="96">
                  <c:v>117.62320791958015</c:v>
                </c:pt>
                <c:pt idx="97">
                  <c:v>114.37183469253485</c:v>
                </c:pt>
                <c:pt idx="98">
                  <c:v>111.12046146548956</c:v>
                </c:pt>
                <c:pt idx="99">
                  <c:v>108.06034548709395</c:v>
                </c:pt>
                <c:pt idx="100">
                  <c:v>105.0002295086984</c:v>
                </c:pt>
                <c:pt idx="101">
                  <c:v>102.13137077895252</c:v>
                </c:pt>
                <c:pt idx="102">
                  <c:v>99.262512049206663</c:v>
                </c:pt>
                <c:pt idx="103">
                  <c:v>96.393653319460796</c:v>
                </c:pt>
                <c:pt idx="104">
                  <c:v>93.907309087014397</c:v>
                </c:pt>
                <c:pt idx="105">
                  <c:v>91.420964854567984</c:v>
                </c:pt>
                <c:pt idx="106">
                  <c:v>88.934620622121585</c:v>
                </c:pt>
                <c:pt idx="107">
                  <c:v>86.639533638324892</c:v>
                </c:pt>
                <c:pt idx="108">
                  <c:v>84.344446654528213</c:v>
                </c:pt>
                <c:pt idx="109">
                  <c:v>82.240616919381239</c:v>
                </c:pt>
                <c:pt idx="110">
                  <c:v>80.136787184234279</c:v>
                </c:pt>
                <c:pt idx="111">
                  <c:v>78.03295744908732</c:v>
                </c:pt>
                <c:pt idx="112">
                  <c:v>75.92912771394036</c:v>
                </c:pt>
                <c:pt idx="113">
                  <c:v>74.016555227443121</c:v>
                </c:pt>
                <c:pt idx="114">
                  <c:v>71.912725492296161</c:v>
                </c:pt>
                <c:pt idx="115">
                  <c:v>70.000153005798921</c:v>
                </c:pt>
                <c:pt idx="116">
                  <c:v>68.087580519301682</c:v>
                </c:pt>
                <c:pt idx="117">
                  <c:v>66.366265281454162</c:v>
                </c:pt>
                <c:pt idx="118">
                  <c:v>64.453692794956936</c:v>
                </c:pt>
                <c:pt idx="119">
                  <c:v>62.732377557109416</c:v>
                </c:pt>
                <c:pt idx="120">
                  <c:v>61.011062319261903</c:v>
                </c:pt>
                <c:pt idx="121">
                  <c:v>59.481004330064103</c:v>
                </c:pt>
                <c:pt idx="122">
                  <c:v>57.950946340866317</c:v>
                </c:pt>
                <c:pt idx="123">
                  <c:v>56.420888351668523</c:v>
                </c:pt>
                <c:pt idx="124">
                  <c:v>54.890830362470737</c:v>
                </c:pt>
                <c:pt idx="125">
                  <c:v>53.552029621922671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161.99488960631606</c:v>
                </c:pt>
                <c:pt idx="86">
                  <c:v>158.74351637927077</c:v>
                </c:pt>
                <c:pt idx="87">
                  <c:v>155.87465764952492</c:v>
                </c:pt>
                <c:pt idx="88">
                  <c:v>153.38831341707851</c:v>
                </c:pt>
                <c:pt idx="89">
                  <c:v>151.47574093058125</c:v>
                </c:pt>
                <c:pt idx="90">
                  <c:v>150.13694019003322</c:v>
                </c:pt>
                <c:pt idx="91">
                  <c:v>149.37191119543431</c:v>
                </c:pt>
                <c:pt idx="92">
                  <c:v>148.03311045488624</c:v>
                </c:pt>
                <c:pt idx="93">
                  <c:v>146.50305246568846</c:v>
                </c:pt>
                <c:pt idx="94">
                  <c:v>145.16425172514039</c:v>
                </c:pt>
                <c:pt idx="95">
                  <c:v>144.01670823324204</c:v>
                </c:pt>
                <c:pt idx="96">
                  <c:v>142.8691647413437</c:v>
                </c:pt>
                <c:pt idx="97">
                  <c:v>141.72162124944535</c:v>
                </c:pt>
                <c:pt idx="98">
                  <c:v>140.76533500619672</c:v>
                </c:pt>
                <c:pt idx="99">
                  <c:v>139.6177915142984</c:v>
                </c:pt>
                <c:pt idx="100">
                  <c:v>138.47024802240006</c:v>
                </c:pt>
                <c:pt idx="101">
                  <c:v>137.32270453050171</c:v>
                </c:pt>
                <c:pt idx="102">
                  <c:v>136.17516103860336</c:v>
                </c:pt>
                <c:pt idx="103">
                  <c:v>135.21887479535474</c:v>
                </c:pt>
                <c:pt idx="104">
                  <c:v>134.26258855210614</c:v>
                </c:pt>
                <c:pt idx="105">
                  <c:v>133.11504506020779</c:v>
                </c:pt>
                <c:pt idx="106">
                  <c:v>131.96750156830944</c:v>
                </c:pt>
                <c:pt idx="107">
                  <c:v>130.8199580764111</c:v>
                </c:pt>
                <c:pt idx="108">
                  <c:v>129.86367183316247</c:v>
                </c:pt>
                <c:pt idx="109">
                  <c:v>128.90738558991387</c:v>
                </c:pt>
                <c:pt idx="110">
                  <c:v>127.75984209801551</c:v>
                </c:pt>
                <c:pt idx="111">
                  <c:v>126.80355585476688</c:v>
                </c:pt>
                <c:pt idx="112">
                  <c:v>125.84726961151827</c:v>
                </c:pt>
                <c:pt idx="113">
                  <c:v>124.89098336826966</c:v>
                </c:pt>
                <c:pt idx="114">
                  <c:v>123.93469712502103</c:v>
                </c:pt>
                <c:pt idx="115">
                  <c:v>122.97841088177242</c:v>
                </c:pt>
                <c:pt idx="116">
                  <c:v>122.02212463852381</c:v>
                </c:pt>
                <c:pt idx="117">
                  <c:v>121.06583839527518</c:v>
                </c:pt>
                <c:pt idx="118">
                  <c:v>120.10955215202657</c:v>
                </c:pt>
                <c:pt idx="119">
                  <c:v>119.15326590877795</c:v>
                </c:pt>
                <c:pt idx="120">
                  <c:v>118.19697966552933</c:v>
                </c:pt>
                <c:pt idx="121">
                  <c:v>117.43195067093043</c:v>
                </c:pt>
                <c:pt idx="122">
                  <c:v>116.47566442768182</c:v>
                </c:pt>
                <c:pt idx="123">
                  <c:v>115.51937818443319</c:v>
                </c:pt>
                <c:pt idx="124">
                  <c:v>114.7543491898343</c:v>
                </c:pt>
                <c:pt idx="125">
                  <c:v>113.79806294658569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163.33369034686416</c:v>
                </c:pt>
                <c:pt idx="86">
                  <c:v>162.37740410361553</c:v>
                </c:pt>
                <c:pt idx="87">
                  <c:v>162.18614685496581</c:v>
                </c:pt>
                <c:pt idx="88">
                  <c:v>162.56866135226525</c:v>
                </c:pt>
                <c:pt idx="89">
                  <c:v>164.09871934146304</c:v>
                </c:pt>
                <c:pt idx="90">
                  <c:v>166.96757807120889</c:v>
                </c:pt>
                <c:pt idx="91">
                  <c:v>171.17523754150284</c:v>
                </c:pt>
                <c:pt idx="92">
                  <c:v>174.23535351989838</c:v>
                </c:pt>
                <c:pt idx="93">
                  <c:v>176.7216977523448</c:v>
                </c:pt>
                <c:pt idx="94">
                  <c:v>179.39929923344093</c:v>
                </c:pt>
                <c:pt idx="95">
                  <c:v>182.65067246048625</c:v>
                </c:pt>
                <c:pt idx="96">
                  <c:v>186.28456018483101</c:v>
                </c:pt>
                <c:pt idx="97">
                  <c:v>189.91844790917574</c:v>
                </c:pt>
                <c:pt idx="98">
                  <c:v>193.5523356335205</c:v>
                </c:pt>
                <c:pt idx="99">
                  <c:v>196.99496610921554</c:v>
                </c:pt>
                <c:pt idx="100">
                  <c:v>200.43759658491055</c:v>
                </c:pt>
                <c:pt idx="101">
                  <c:v>204.26274155790503</c:v>
                </c:pt>
                <c:pt idx="102">
                  <c:v>208.27914377954926</c:v>
                </c:pt>
                <c:pt idx="103">
                  <c:v>212.10428875254374</c:v>
                </c:pt>
                <c:pt idx="104">
                  <c:v>215.92943372553819</c:v>
                </c:pt>
                <c:pt idx="105">
                  <c:v>219.75457869853267</c:v>
                </c:pt>
                <c:pt idx="106">
                  <c:v>223.57972367152715</c:v>
                </c:pt>
                <c:pt idx="107">
                  <c:v>227.59612589317138</c:v>
                </c:pt>
                <c:pt idx="108">
                  <c:v>231.80378536346527</c:v>
                </c:pt>
                <c:pt idx="109">
                  <c:v>236.01144483375919</c:v>
                </c:pt>
                <c:pt idx="110">
                  <c:v>240.41036155270285</c:v>
                </c:pt>
                <c:pt idx="111">
                  <c:v>244.80927827164649</c:v>
                </c:pt>
                <c:pt idx="112">
                  <c:v>249.20819499059016</c:v>
                </c:pt>
                <c:pt idx="113">
                  <c:v>253.79836895818349</c:v>
                </c:pt>
                <c:pt idx="114">
                  <c:v>258.57980017442662</c:v>
                </c:pt>
                <c:pt idx="115">
                  <c:v>263.16997414202001</c:v>
                </c:pt>
                <c:pt idx="116">
                  <c:v>267.95140535826312</c:v>
                </c:pt>
                <c:pt idx="117">
                  <c:v>272.73283657450617</c:v>
                </c:pt>
                <c:pt idx="118">
                  <c:v>277.70552503939899</c:v>
                </c:pt>
                <c:pt idx="119">
                  <c:v>282.86947075294154</c:v>
                </c:pt>
                <c:pt idx="120">
                  <c:v>288.03341646648408</c:v>
                </c:pt>
                <c:pt idx="121">
                  <c:v>293.19736218002663</c:v>
                </c:pt>
                <c:pt idx="122">
                  <c:v>298.5525651422189</c:v>
                </c:pt>
                <c:pt idx="123">
                  <c:v>303.90776810441116</c:v>
                </c:pt>
                <c:pt idx="124">
                  <c:v>309.45422831525315</c:v>
                </c:pt>
                <c:pt idx="125">
                  <c:v>315.00068852609513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411</c:v>
                </c:pt>
                <c:pt idx="1">
                  <c:v>281</c:v>
                </c:pt>
                <c:pt idx="2">
                  <c:v>177</c:v>
                </c:pt>
                <c:pt idx="3">
                  <c:v>111</c:v>
                </c:pt>
                <c:pt idx="4">
                  <c:v>114</c:v>
                </c:pt>
                <c:pt idx="5">
                  <c:v>261</c:v>
                </c:pt>
                <c:pt idx="6">
                  <c:v>457</c:v>
                </c:pt>
                <c:pt idx="7">
                  <c:v>305</c:v>
                </c:pt>
                <c:pt idx="8">
                  <c:v>379</c:v>
                </c:pt>
                <c:pt idx="9">
                  <c:v>229</c:v>
                </c:pt>
                <c:pt idx="10">
                  <c:v>40</c:v>
                </c:pt>
                <c:pt idx="11">
                  <c:v>192</c:v>
                </c:pt>
                <c:pt idx="12">
                  <c:v>339</c:v>
                </c:pt>
                <c:pt idx="13">
                  <c:v>277</c:v>
                </c:pt>
                <c:pt idx="14">
                  <c:v>239</c:v>
                </c:pt>
                <c:pt idx="15">
                  <c:v>213</c:v>
                </c:pt>
                <c:pt idx="16">
                  <c:v>94</c:v>
                </c:pt>
                <c:pt idx="17">
                  <c:v>37</c:v>
                </c:pt>
                <c:pt idx="18">
                  <c:v>188</c:v>
                </c:pt>
                <c:pt idx="19">
                  <c:v>249</c:v>
                </c:pt>
                <c:pt idx="20">
                  <c:v>142</c:v>
                </c:pt>
                <c:pt idx="21">
                  <c:v>166</c:v>
                </c:pt>
                <c:pt idx="22">
                  <c:v>180</c:v>
                </c:pt>
                <c:pt idx="23">
                  <c:v>64</c:v>
                </c:pt>
                <c:pt idx="24">
                  <c:v>22</c:v>
                </c:pt>
                <c:pt idx="25">
                  <c:v>166</c:v>
                </c:pt>
                <c:pt idx="26">
                  <c:v>216</c:v>
                </c:pt>
                <c:pt idx="27">
                  <c:v>101</c:v>
                </c:pt>
                <c:pt idx="28">
                  <c:v>217</c:v>
                </c:pt>
                <c:pt idx="29">
                  <c:v>150</c:v>
                </c:pt>
                <c:pt idx="30">
                  <c:v>102</c:v>
                </c:pt>
                <c:pt idx="31">
                  <c:v>17</c:v>
                </c:pt>
                <c:pt idx="32">
                  <c:v>81</c:v>
                </c:pt>
                <c:pt idx="33">
                  <c:v>173</c:v>
                </c:pt>
                <c:pt idx="34">
                  <c:v>155</c:v>
                </c:pt>
                <c:pt idx="35">
                  <c:v>103</c:v>
                </c:pt>
                <c:pt idx="36">
                  <c:v>180</c:v>
                </c:pt>
                <c:pt idx="37">
                  <c:v>41</c:v>
                </c:pt>
                <c:pt idx="38">
                  <c:v>22</c:v>
                </c:pt>
                <c:pt idx="39">
                  <c:v>63</c:v>
                </c:pt>
                <c:pt idx="40">
                  <c:v>121</c:v>
                </c:pt>
                <c:pt idx="41">
                  <c:v>80</c:v>
                </c:pt>
                <c:pt idx="42">
                  <c:v>77</c:v>
                </c:pt>
                <c:pt idx="43">
                  <c:v>75</c:v>
                </c:pt>
                <c:pt idx="44">
                  <c:v>42</c:v>
                </c:pt>
                <c:pt idx="4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170</c:v>
                </c:pt>
                <c:pt idx="26">
                  <c:v>159</c:v>
                </c:pt>
                <c:pt idx="27">
                  <c:v>150</c:v>
                </c:pt>
                <c:pt idx="28">
                  <c:v>143</c:v>
                </c:pt>
                <c:pt idx="29">
                  <c:v>137</c:v>
                </c:pt>
                <c:pt idx="30">
                  <c:v>131</c:v>
                </c:pt>
                <c:pt idx="31">
                  <c:v>124</c:v>
                </c:pt>
                <c:pt idx="32">
                  <c:v>118</c:v>
                </c:pt>
                <c:pt idx="33">
                  <c:v>112</c:v>
                </c:pt>
                <c:pt idx="34">
                  <c:v>106</c:v>
                </c:pt>
                <c:pt idx="35">
                  <c:v>102</c:v>
                </c:pt>
                <c:pt idx="36">
                  <c:v>97</c:v>
                </c:pt>
                <c:pt idx="37">
                  <c:v>92</c:v>
                </c:pt>
                <c:pt idx="38">
                  <c:v>87</c:v>
                </c:pt>
                <c:pt idx="39">
                  <c:v>83</c:v>
                </c:pt>
                <c:pt idx="40">
                  <c:v>79</c:v>
                </c:pt>
                <c:pt idx="41">
                  <c:v>76</c:v>
                </c:pt>
                <c:pt idx="42">
                  <c:v>72</c:v>
                </c:pt>
                <c:pt idx="43">
                  <c:v>69</c:v>
                </c:pt>
                <c:pt idx="44">
                  <c:v>65</c:v>
                </c:pt>
                <c:pt idx="45">
                  <c:v>62</c:v>
                </c:pt>
                <c:pt idx="46">
                  <c:v>59</c:v>
                </c:pt>
                <c:pt idx="47">
                  <c:v>56</c:v>
                </c:pt>
                <c:pt idx="48">
                  <c:v>54</c:v>
                </c:pt>
                <c:pt idx="49">
                  <c:v>51</c:v>
                </c:pt>
                <c:pt idx="50">
                  <c:v>49</c:v>
                </c:pt>
                <c:pt idx="51">
                  <c:v>47</c:v>
                </c:pt>
                <c:pt idx="52">
                  <c:v>45</c:v>
                </c:pt>
                <c:pt idx="53">
                  <c:v>43</c:v>
                </c:pt>
                <c:pt idx="54">
                  <c:v>41</c:v>
                </c:pt>
                <c:pt idx="55">
                  <c:v>39</c:v>
                </c:pt>
                <c:pt idx="56">
                  <c:v>37</c:v>
                </c:pt>
                <c:pt idx="57">
                  <c:v>35</c:v>
                </c:pt>
                <c:pt idx="58">
                  <c:v>34</c:v>
                </c:pt>
                <c:pt idx="59">
                  <c:v>32</c:v>
                </c:pt>
                <c:pt idx="60">
                  <c:v>31</c:v>
                </c:pt>
                <c:pt idx="61">
                  <c:v>30</c:v>
                </c:pt>
                <c:pt idx="62">
                  <c:v>28</c:v>
                </c:pt>
                <c:pt idx="63">
                  <c:v>27</c:v>
                </c:pt>
                <c:pt idx="64">
                  <c:v>26</c:v>
                </c:pt>
                <c:pt idx="65">
                  <c:v>25</c:v>
                </c:pt>
                <c:pt idx="6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170</c:v>
                </c:pt>
                <c:pt idx="26">
                  <c:v>166</c:v>
                </c:pt>
                <c:pt idx="27">
                  <c:v>162</c:v>
                </c:pt>
                <c:pt idx="28">
                  <c:v>157</c:v>
                </c:pt>
                <c:pt idx="29">
                  <c:v>153</c:v>
                </c:pt>
                <c:pt idx="30">
                  <c:v>148</c:v>
                </c:pt>
                <c:pt idx="31">
                  <c:v>144</c:v>
                </c:pt>
                <c:pt idx="32">
                  <c:v>140</c:v>
                </c:pt>
                <c:pt idx="33">
                  <c:v>137</c:v>
                </c:pt>
                <c:pt idx="34">
                  <c:v>133</c:v>
                </c:pt>
                <c:pt idx="35">
                  <c:v>129</c:v>
                </c:pt>
                <c:pt idx="36">
                  <c:v>126</c:v>
                </c:pt>
                <c:pt idx="37">
                  <c:v>122</c:v>
                </c:pt>
                <c:pt idx="38">
                  <c:v>119</c:v>
                </c:pt>
                <c:pt idx="39">
                  <c:v>116</c:v>
                </c:pt>
                <c:pt idx="40">
                  <c:v>112</c:v>
                </c:pt>
                <c:pt idx="41">
                  <c:v>109</c:v>
                </c:pt>
                <c:pt idx="42">
                  <c:v>106</c:v>
                </c:pt>
                <c:pt idx="43">
                  <c:v>104</c:v>
                </c:pt>
                <c:pt idx="44">
                  <c:v>101</c:v>
                </c:pt>
                <c:pt idx="45">
                  <c:v>98</c:v>
                </c:pt>
                <c:pt idx="46">
                  <c:v>95</c:v>
                </c:pt>
                <c:pt idx="47">
                  <c:v>93</c:v>
                </c:pt>
                <c:pt idx="48">
                  <c:v>90</c:v>
                </c:pt>
                <c:pt idx="49">
                  <c:v>88</c:v>
                </c:pt>
                <c:pt idx="50">
                  <c:v>86</c:v>
                </c:pt>
                <c:pt idx="51">
                  <c:v>83</c:v>
                </c:pt>
                <c:pt idx="52">
                  <c:v>81</c:v>
                </c:pt>
                <c:pt idx="53">
                  <c:v>79</c:v>
                </c:pt>
                <c:pt idx="54">
                  <c:v>77</c:v>
                </c:pt>
                <c:pt idx="55">
                  <c:v>75</c:v>
                </c:pt>
                <c:pt idx="56">
                  <c:v>73</c:v>
                </c:pt>
                <c:pt idx="57">
                  <c:v>71</c:v>
                </c:pt>
                <c:pt idx="58">
                  <c:v>69</c:v>
                </c:pt>
                <c:pt idx="59">
                  <c:v>67</c:v>
                </c:pt>
                <c:pt idx="60">
                  <c:v>66</c:v>
                </c:pt>
                <c:pt idx="61">
                  <c:v>64</c:v>
                </c:pt>
                <c:pt idx="62">
                  <c:v>62</c:v>
                </c:pt>
                <c:pt idx="63">
                  <c:v>61</c:v>
                </c:pt>
                <c:pt idx="64">
                  <c:v>59</c:v>
                </c:pt>
                <c:pt idx="65">
                  <c:v>58</c:v>
                </c:pt>
                <c:pt idx="6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170</c:v>
                </c:pt>
                <c:pt idx="26">
                  <c:v>174</c:v>
                </c:pt>
                <c:pt idx="27">
                  <c:v>174</c:v>
                </c:pt>
                <c:pt idx="28">
                  <c:v>172</c:v>
                </c:pt>
                <c:pt idx="29">
                  <c:v>168</c:v>
                </c:pt>
                <c:pt idx="30">
                  <c:v>166</c:v>
                </c:pt>
                <c:pt idx="31">
                  <c:v>165</c:v>
                </c:pt>
                <c:pt idx="32">
                  <c:v>164</c:v>
                </c:pt>
                <c:pt idx="33">
                  <c:v>164</c:v>
                </c:pt>
                <c:pt idx="34">
                  <c:v>162</c:v>
                </c:pt>
                <c:pt idx="35">
                  <c:v>160</c:v>
                </c:pt>
                <c:pt idx="36">
                  <c:v>159</c:v>
                </c:pt>
                <c:pt idx="37">
                  <c:v>158</c:v>
                </c:pt>
                <c:pt idx="38">
                  <c:v>157</c:v>
                </c:pt>
                <c:pt idx="39">
                  <c:v>156</c:v>
                </c:pt>
                <c:pt idx="40">
                  <c:v>154</c:v>
                </c:pt>
                <c:pt idx="41">
                  <c:v>153</c:v>
                </c:pt>
                <c:pt idx="42">
                  <c:v>152</c:v>
                </c:pt>
                <c:pt idx="43">
                  <c:v>150</c:v>
                </c:pt>
                <c:pt idx="44">
                  <c:v>149</c:v>
                </c:pt>
                <c:pt idx="45">
                  <c:v>148</c:v>
                </c:pt>
                <c:pt idx="46">
                  <c:v>147</c:v>
                </c:pt>
                <c:pt idx="47">
                  <c:v>146</c:v>
                </c:pt>
                <c:pt idx="48">
                  <c:v>145</c:v>
                </c:pt>
                <c:pt idx="49">
                  <c:v>144</c:v>
                </c:pt>
                <c:pt idx="50">
                  <c:v>142</c:v>
                </c:pt>
                <c:pt idx="51">
                  <c:v>141</c:v>
                </c:pt>
                <c:pt idx="52">
                  <c:v>140</c:v>
                </c:pt>
                <c:pt idx="53">
                  <c:v>139</c:v>
                </c:pt>
                <c:pt idx="54">
                  <c:v>138</c:v>
                </c:pt>
                <c:pt idx="55">
                  <c:v>137</c:v>
                </c:pt>
                <c:pt idx="56">
                  <c:v>136</c:v>
                </c:pt>
                <c:pt idx="57">
                  <c:v>135</c:v>
                </c:pt>
                <c:pt idx="58">
                  <c:v>134</c:v>
                </c:pt>
                <c:pt idx="59">
                  <c:v>133</c:v>
                </c:pt>
                <c:pt idx="60">
                  <c:v>132</c:v>
                </c:pt>
                <c:pt idx="61">
                  <c:v>131</c:v>
                </c:pt>
                <c:pt idx="62">
                  <c:v>130</c:v>
                </c:pt>
                <c:pt idx="63">
                  <c:v>129</c:v>
                </c:pt>
                <c:pt idx="64">
                  <c:v>128</c:v>
                </c:pt>
                <c:pt idx="65">
                  <c:v>127</c:v>
                </c:pt>
                <c:pt idx="66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170</c:v>
                </c:pt>
                <c:pt idx="26">
                  <c:v>186</c:v>
                </c:pt>
                <c:pt idx="27">
                  <c:v>192</c:v>
                </c:pt>
                <c:pt idx="28">
                  <c:v>193</c:v>
                </c:pt>
                <c:pt idx="29">
                  <c:v>191</c:v>
                </c:pt>
                <c:pt idx="30">
                  <c:v>193</c:v>
                </c:pt>
                <c:pt idx="31">
                  <c:v>198</c:v>
                </c:pt>
                <c:pt idx="32">
                  <c:v>204</c:v>
                </c:pt>
                <c:pt idx="33">
                  <c:v>210</c:v>
                </c:pt>
                <c:pt idx="34">
                  <c:v>212</c:v>
                </c:pt>
                <c:pt idx="35">
                  <c:v>214</c:v>
                </c:pt>
                <c:pt idx="36">
                  <c:v>217</c:v>
                </c:pt>
                <c:pt idx="37">
                  <c:v>222</c:v>
                </c:pt>
                <c:pt idx="38">
                  <c:v>228</c:v>
                </c:pt>
                <c:pt idx="39">
                  <c:v>232</c:v>
                </c:pt>
                <c:pt idx="40">
                  <c:v>236</c:v>
                </c:pt>
                <c:pt idx="41">
                  <c:v>239</c:v>
                </c:pt>
                <c:pt idx="42">
                  <c:v>243</c:v>
                </c:pt>
                <c:pt idx="43">
                  <c:v>248</c:v>
                </c:pt>
                <c:pt idx="44">
                  <c:v>253</c:v>
                </c:pt>
                <c:pt idx="45">
                  <c:v>258</c:v>
                </c:pt>
                <c:pt idx="46">
                  <c:v>263</c:v>
                </c:pt>
                <c:pt idx="47">
                  <c:v>267</c:v>
                </c:pt>
                <c:pt idx="48">
                  <c:v>272</c:v>
                </c:pt>
                <c:pt idx="49">
                  <c:v>277</c:v>
                </c:pt>
                <c:pt idx="50">
                  <c:v>282</c:v>
                </c:pt>
                <c:pt idx="51">
                  <c:v>287</c:v>
                </c:pt>
                <c:pt idx="52">
                  <c:v>292</c:v>
                </c:pt>
                <c:pt idx="53">
                  <c:v>298</c:v>
                </c:pt>
                <c:pt idx="54">
                  <c:v>303</c:v>
                </c:pt>
                <c:pt idx="55">
                  <c:v>309</c:v>
                </c:pt>
                <c:pt idx="56">
                  <c:v>314</c:v>
                </c:pt>
                <c:pt idx="57">
                  <c:v>320</c:v>
                </c:pt>
                <c:pt idx="58">
                  <c:v>326</c:v>
                </c:pt>
                <c:pt idx="59">
                  <c:v>332</c:v>
                </c:pt>
                <c:pt idx="60">
                  <c:v>338</c:v>
                </c:pt>
                <c:pt idx="61">
                  <c:v>344</c:v>
                </c:pt>
                <c:pt idx="62">
                  <c:v>350</c:v>
                </c:pt>
                <c:pt idx="63">
                  <c:v>356</c:v>
                </c:pt>
                <c:pt idx="64">
                  <c:v>363</c:v>
                </c:pt>
                <c:pt idx="65">
                  <c:v>369</c:v>
                </c:pt>
                <c:pt idx="66">
                  <c:v>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308.53764945406522</c:v>
                </c:pt>
                <c:pt idx="1">
                  <c:v>329.17233301627982</c:v>
                </c:pt>
                <c:pt idx="2">
                  <c:v>317.5776060622735</c:v>
                </c:pt>
                <c:pt idx="3">
                  <c:v>311.28894059569382</c:v>
                </c:pt>
                <c:pt idx="4">
                  <c:v>314.04023173732247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326.22452107882054</c:v>
                </c:pt>
                <c:pt idx="9">
                  <c:v>341.94618474526976</c:v>
                </c:pt>
                <c:pt idx="10">
                  <c:v>344.69747588689836</c:v>
                </c:pt>
                <c:pt idx="11">
                  <c:v>341.55314315360852</c:v>
                </c:pt>
                <c:pt idx="12">
                  <c:v>341.94618474526976</c:v>
                </c:pt>
                <c:pt idx="13">
                  <c:v>348.03832941601883</c:v>
                </c:pt>
                <c:pt idx="14">
                  <c:v>336.83664405367375</c:v>
                </c:pt>
                <c:pt idx="15">
                  <c:v>340.96358076611665</c:v>
                </c:pt>
                <c:pt idx="16">
                  <c:v>334.4783945037064</c:v>
                </c:pt>
                <c:pt idx="17">
                  <c:v>369.65561695738643</c:v>
                </c:pt>
                <c:pt idx="18">
                  <c:v>387.93205096963362</c:v>
                </c:pt>
                <c:pt idx="19">
                  <c:v>392.05898768207646</c:v>
                </c:pt>
                <c:pt idx="20">
                  <c:v>396.57896598618066</c:v>
                </c:pt>
                <c:pt idx="21">
                  <c:v>406.20848498188076</c:v>
                </c:pt>
                <c:pt idx="22">
                  <c:v>436.47268753979546</c:v>
                </c:pt>
                <c:pt idx="23">
                  <c:v>476.56292988924088</c:v>
                </c:pt>
                <c:pt idx="24">
                  <c:v>495.42892628897988</c:v>
                </c:pt>
                <c:pt idx="25">
                  <c:v>527.65833680520063</c:v>
                </c:pt>
                <c:pt idx="26">
                  <c:v>549.86518673406022</c:v>
                </c:pt>
                <c:pt idx="27">
                  <c:v>542.00435490083566</c:v>
                </c:pt>
                <c:pt idx="28">
                  <c:v>561.6564344838971</c:v>
                </c:pt>
                <c:pt idx="29">
                  <c:v>580.71895167946673</c:v>
                </c:pt>
                <c:pt idx="30">
                  <c:v>605.08753036246299</c:v>
                </c:pt>
                <c:pt idx="31">
                  <c:v>623.56048517054069</c:v>
                </c:pt>
                <c:pt idx="32">
                  <c:v>604.49796797497117</c:v>
                </c:pt>
                <c:pt idx="33">
                  <c:v>642.03343997861862</c:v>
                </c:pt>
                <c:pt idx="34">
                  <c:v>671.31503855738015</c:v>
                </c:pt>
                <c:pt idx="35">
                  <c:v>673.86980890317818</c:v>
                </c:pt>
                <c:pt idx="36">
                  <c:v>669.34983059907393</c:v>
                </c:pt>
                <c:pt idx="37">
                  <c:v>645.76733509940016</c:v>
                </c:pt>
                <c:pt idx="38">
                  <c:v>652.84208374930233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690.18103495711921</c:v>
                </c:pt>
                <c:pt idx="44">
                  <c:v>705.50965703190707</c:v>
                </c:pt>
                <c:pt idx="45">
                  <c:v>683.3028071030476</c:v>
                </c:pt>
                <c:pt idx="46">
                  <c:v>654.21772932011663</c:v>
                </c:pt>
                <c:pt idx="47">
                  <c:v>645.17777271190835</c:v>
                </c:pt>
                <c:pt idx="48">
                  <c:v>633.97608734956339</c:v>
                </c:pt>
                <c:pt idx="49">
                  <c:v>616.48573652063862</c:v>
                </c:pt>
                <c:pt idx="50">
                  <c:v>592.90324102096486</c:v>
                </c:pt>
                <c:pt idx="51">
                  <c:v>578.36070212949937</c:v>
                </c:pt>
                <c:pt idx="52">
                  <c:v>560.87035130057461</c:v>
                </c:pt>
                <c:pt idx="53">
                  <c:v>563.0320800547114</c:v>
                </c:pt>
                <c:pt idx="54">
                  <c:v>547.31041638826218</c:v>
                </c:pt>
                <c:pt idx="55">
                  <c:v>545.54172922578664</c:v>
                </c:pt>
                <c:pt idx="56">
                  <c:v>526.47921203021701</c:v>
                </c:pt>
                <c:pt idx="57">
                  <c:v>503.68279971386568</c:v>
                </c:pt>
                <c:pt idx="58">
                  <c:v>503.87932050969636</c:v>
                </c:pt>
                <c:pt idx="59">
                  <c:v>495.42892628897988</c:v>
                </c:pt>
                <c:pt idx="60">
                  <c:v>442.56483221054458</c:v>
                </c:pt>
                <c:pt idx="61">
                  <c:v>419.17885750670132</c:v>
                </c:pt>
                <c:pt idx="62">
                  <c:v>428.61185570657091</c:v>
                </c:pt>
                <c:pt idx="63">
                  <c:v>402.4745898610991</c:v>
                </c:pt>
                <c:pt idx="64">
                  <c:v>364.15303467412917</c:v>
                </c:pt>
                <c:pt idx="65">
                  <c:v>356.095682045074</c:v>
                </c:pt>
                <c:pt idx="66">
                  <c:v>335.26447768702883</c:v>
                </c:pt>
                <c:pt idx="67">
                  <c:v>354.52351567842908</c:v>
                </c:pt>
                <c:pt idx="68">
                  <c:v>364.7425970616211</c:v>
                </c:pt>
                <c:pt idx="69">
                  <c:v>350.78962055764742</c:v>
                </c:pt>
                <c:pt idx="70">
                  <c:v>366.11824263243534</c:v>
                </c:pt>
                <c:pt idx="71">
                  <c:v>381.44686470722331</c:v>
                </c:pt>
                <c:pt idx="72">
                  <c:v>346.07312145771266</c:v>
                </c:pt>
                <c:pt idx="73">
                  <c:v>333.1027489328921</c:v>
                </c:pt>
                <c:pt idx="74">
                  <c:v>300.48029682501004</c:v>
                </c:pt>
                <c:pt idx="75">
                  <c:v>273.94998938787705</c:v>
                </c:pt>
                <c:pt idx="76">
                  <c:v>273.36042700038519</c:v>
                </c:pt>
                <c:pt idx="77">
                  <c:v>272.5743438170627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214.01114665953952</c:v>
                </c:pt>
                <c:pt idx="81">
                  <c:v>207.52596039712921</c:v>
                </c:pt>
                <c:pt idx="82">
                  <c:v>201.6303365222108</c:v>
                </c:pt>
                <c:pt idx="83">
                  <c:v>198.68252458475158</c:v>
                </c:pt>
                <c:pt idx="84">
                  <c:v>194.35906707647803</c:v>
                </c:pt>
                <c:pt idx="85">
                  <c:v>187.87388081406775</c:v>
                </c:pt>
                <c:pt idx="86">
                  <c:v>179.81652818501252</c:v>
                </c:pt>
                <c:pt idx="87">
                  <c:v>189.83908877237388</c:v>
                </c:pt>
                <c:pt idx="88">
                  <c:v>183.94346489745544</c:v>
                </c:pt>
                <c:pt idx="89">
                  <c:v>191.41125513901883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153.48274154371015</c:v>
                </c:pt>
                <c:pt idx="95">
                  <c:v>159.37836541862859</c:v>
                </c:pt>
                <c:pt idx="96">
                  <c:v>147.39059687296111</c:v>
                </c:pt>
                <c:pt idx="97">
                  <c:v>148.37320085211417</c:v>
                </c:pt>
                <c:pt idx="98">
                  <c:v>144.83582652716311</c:v>
                </c:pt>
                <c:pt idx="99">
                  <c:v>134.61674514397112</c:v>
                </c:pt>
                <c:pt idx="100">
                  <c:v>119.87768545667502</c:v>
                </c:pt>
                <c:pt idx="101">
                  <c:v>114.76814476507903</c:v>
                </c:pt>
                <c:pt idx="102">
                  <c:v>94.133461202864481</c:v>
                </c:pt>
                <c:pt idx="103">
                  <c:v>94.329981998695104</c:v>
                </c:pt>
                <c:pt idx="104">
                  <c:v>90.792607673744044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204.18510686800875</c:v>
                </c:pt>
                <c:pt idx="86">
                  <c:v>196.12775423895357</c:v>
                </c:pt>
                <c:pt idx="87">
                  <c:v>187.87388081406775</c:v>
                </c:pt>
                <c:pt idx="88">
                  <c:v>179.62000738918192</c:v>
                </c:pt>
                <c:pt idx="89">
                  <c:v>171.36613396429613</c:v>
                </c:pt>
                <c:pt idx="90">
                  <c:v>163.11226053941027</c:v>
                </c:pt>
                <c:pt idx="91">
                  <c:v>154.85838711452445</c:v>
                </c:pt>
                <c:pt idx="92">
                  <c:v>147.19407607713049</c:v>
                </c:pt>
                <c:pt idx="93">
                  <c:v>140.11932742722834</c:v>
                </c:pt>
                <c:pt idx="94">
                  <c:v>133.43762036898744</c:v>
                </c:pt>
                <c:pt idx="95">
                  <c:v>126.95243410657714</c:v>
                </c:pt>
                <c:pt idx="96">
                  <c:v>120.66376863999749</c:v>
                </c:pt>
                <c:pt idx="97">
                  <c:v>114.76814476507903</c:v>
                </c:pt>
                <c:pt idx="98">
                  <c:v>109.06904168599121</c:v>
                </c:pt>
                <c:pt idx="99">
                  <c:v>103.95950099439523</c:v>
                </c:pt>
                <c:pt idx="100">
                  <c:v>99.046481098629869</c:v>
                </c:pt>
                <c:pt idx="101">
                  <c:v>94.329981998695104</c:v>
                </c:pt>
                <c:pt idx="102">
                  <c:v>89.810003694590961</c:v>
                </c:pt>
                <c:pt idx="103">
                  <c:v>85.48654618631744</c:v>
                </c:pt>
                <c:pt idx="104">
                  <c:v>81.359609473874528</c:v>
                </c:pt>
                <c:pt idx="105">
                  <c:v>77.625714353092846</c:v>
                </c:pt>
                <c:pt idx="106">
                  <c:v>73.891819232311164</c:v>
                </c:pt>
                <c:pt idx="107">
                  <c:v>70.35444490736009</c:v>
                </c:pt>
                <c:pt idx="108">
                  <c:v>67.013591378239639</c:v>
                </c:pt>
                <c:pt idx="109">
                  <c:v>63.869258644949809</c:v>
                </c:pt>
                <c:pt idx="110">
                  <c:v>60.921446707490581</c:v>
                </c:pt>
                <c:pt idx="111">
                  <c:v>57.97363477003136</c:v>
                </c:pt>
                <c:pt idx="112">
                  <c:v>55.222343628402761</c:v>
                </c:pt>
                <c:pt idx="113">
                  <c:v>52.667573282604764</c:v>
                </c:pt>
                <c:pt idx="114">
                  <c:v>50.309323732637388</c:v>
                </c:pt>
                <c:pt idx="115">
                  <c:v>47.951074182670013</c:v>
                </c:pt>
                <c:pt idx="116">
                  <c:v>45.789345428533245</c:v>
                </c:pt>
                <c:pt idx="117">
                  <c:v>43.8241374702271</c:v>
                </c:pt>
                <c:pt idx="118">
                  <c:v>41.858929511920955</c:v>
                </c:pt>
                <c:pt idx="119">
                  <c:v>39.893721553614803</c:v>
                </c:pt>
                <c:pt idx="120">
                  <c:v>38.125034391139273</c:v>
                </c:pt>
                <c:pt idx="121">
                  <c:v>36.356347228663736</c:v>
                </c:pt>
                <c:pt idx="122">
                  <c:v>34.784180862018815</c:v>
                </c:pt>
                <c:pt idx="123">
                  <c:v>33.2120144953739</c:v>
                </c:pt>
                <c:pt idx="124">
                  <c:v>31.639848128728982</c:v>
                </c:pt>
                <c:pt idx="125">
                  <c:v>30.460723353745291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205.36423164299245</c:v>
                </c:pt>
                <c:pt idx="86">
                  <c:v>199.27208697224341</c:v>
                </c:pt>
                <c:pt idx="87">
                  <c:v>193.37646309732494</c:v>
                </c:pt>
                <c:pt idx="88">
                  <c:v>187.67736001823712</c:v>
                </c:pt>
                <c:pt idx="89">
                  <c:v>182.17477773497993</c:v>
                </c:pt>
                <c:pt idx="90">
                  <c:v>177.06523704338395</c:v>
                </c:pt>
                <c:pt idx="91">
                  <c:v>172.34873794344918</c:v>
                </c:pt>
                <c:pt idx="92">
                  <c:v>167.63223884351441</c:v>
                </c:pt>
                <c:pt idx="93">
                  <c:v>162.91573974357968</c:v>
                </c:pt>
                <c:pt idx="94">
                  <c:v>158.39576143947554</c:v>
                </c:pt>
                <c:pt idx="95">
                  <c:v>154.07230393120199</c:v>
                </c:pt>
                <c:pt idx="96">
                  <c:v>149.94536721875909</c:v>
                </c:pt>
                <c:pt idx="97">
                  <c:v>145.81843050631616</c:v>
                </c:pt>
                <c:pt idx="98">
                  <c:v>141.88801458970389</c:v>
                </c:pt>
                <c:pt idx="99">
                  <c:v>137.95759867309158</c:v>
                </c:pt>
                <c:pt idx="100">
                  <c:v>134.2237035523099</c:v>
                </c:pt>
                <c:pt idx="101">
                  <c:v>130.48980843152822</c:v>
                </c:pt>
                <c:pt idx="102">
                  <c:v>126.95243410657714</c:v>
                </c:pt>
                <c:pt idx="103">
                  <c:v>123.4150597816261</c:v>
                </c:pt>
                <c:pt idx="104">
                  <c:v>120.07420625250565</c:v>
                </c:pt>
                <c:pt idx="105">
                  <c:v>116.73335272338518</c:v>
                </c:pt>
                <c:pt idx="106">
                  <c:v>113.58901999009535</c:v>
                </c:pt>
                <c:pt idx="107">
                  <c:v>110.44468725680552</c:v>
                </c:pt>
                <c:pt idx="108">
                  <c:v>107.49687531934629</c:v>
                </c:pt>
                <c:pt idx="109">
                  <c:v>104.54906338188707</c:v>
                </c:pt>
                <c:pt idx="110">
                  <c:v>101.79777224025845</c:v>
                </c:pt>
                <c:pt idx="111">
                  <c:v>99.046481098629869</c:v>
                </c:pt>
                <c:pt idx="112">
                  <c:v>96.491710752831864</c:v>
                </c:pt>
                <c:pt idx="113">
                  <c:v>93.936940407033873</c:v>
                </c:pt>
                <c:pt idx="114">
                  <c:v>91.382170061235882</c:v>
                </c:pt>
                <c:pt idx="115">
                  <c:v>89.0239205112685</c:v>
                </c:pt>
                <c:pt idx="116">
                  <c:v>86.665670961301132</c:v>
                </c:pt>
                <c:pt idx="117">
                  <c:v>84.503942207164357</c:v>
                </c:pt>
                <c:pt idx="118">
                  <c:v>82.342213453027597</c:v>
                </c:pt>
                <c:pt idx="119">
                  <c:v>80.180484698890837</c:v>
                </c:pt>
                <c:pt idx="120">
                  <c:v>78.018755944754076</c:v>
                </c:pt>
                <c:pt idx="121">
                  <c:v>76.053547986447924</c:v>
                </c:pt>
                <c:pt idx="122">
                  <c:v>74.088340028141772</c:v>
                </c:pt>
                <c:pt idx="123">
                  <c:v>72.319652865666242</c:v>
                </c:pt>
                <c:pt idx="124">
                  <c:v>70.35444490736009</c:v>
                </c:pt>
                <c:pt idx="125">
                  <c:v>68.585757744884575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206.54335641797616</c:v>
                </c:pt>
                <c:pt idx="86">
                  <c:v>202.21989890970264</c:v>
                </c:pt>
                <c:pt idx="87">
                  <c:v>198.48600378892093</c:v>
                </c:pt>
                <c:pt idx="88">
                  <c:v>195.34167105563111</c:v>
                </c:pt>
                <c:pt idx="89">
                  <c:v>192.78690070983311</c:v>
                </c:pt>
                <c:pt idx="90">
                  <c:v>191.01821354735759</c:v>
                </c:pt>
                <c:pt idx="91">
                  <c:v>190.23213036403513</c:v>
                </c:pt>
                <c:pt idx="92">
                  <c:v>188.65996399739021</c:v>
                </c:pt>
                <c:pt idx="93">
                  <c:v>186.89127683491469</c:v>
                </c:pt>
                <c:pt idx="94">
                  <c:v>185.12258967243912</c:v>
                </c:pt>
                <c:pt idx="95">
                  <c:v>183.55042330579423</c:v>
                </c:pt>
                <c:pt idx="96">
                  <c:v>182.17477773497993</c:v>
                </c:pt>
                <c:pt idx="97">
                  <c:v>180.79913216416563</c:v>
                </c:pt>
                <c:pt idx="98">
                  <c:v>179.22696579752068</c:v>
                </c:pt>
                <c:pt idx="99">
                  <c:v>177.65479943087578</c:v>
                </c:pt>
                <c:pt idx="100">
                  <c:v>176.08263306423086</c:v>
                </c:pt>
                <c:pt idx="101">
                  <c:v>174.70698749341653</c:v>
                </c:pt>
                <c:pt idx="102">
                  <c:v>173.33134192260226</c:v>
                </c:pt>
                <c:pt idx="103">
                  <c:v>171.95569635178796</c:v>
                </c:pt>
                <c:pt idx="104">
                  <c:v>170.58005078097364</c:v>
                </c:pt>
                <c:pt idx="105">
                  <c:v>169.20440521015934</c:v>
                </c:pt>
                <c:pt idx="106">
                  <c:v>167.82875963934504</c:v>
                </c:pt>
                <c:pt idx="107">
                  <c:v>166.45311406853074</c:v>
                </c:pt>
                <c:pt idx="108">
                  <c:v>165.27398929354703</c:v>
                </c:pt>
                <c:pt idx="109">
                  <c:v>164.09486451856336</c:v>
                </c:pt>
                <c:pt idx="110">
                  <c:v>162.91573974357968</c:v>
                </c:pt>
                <c:pt idx="111">
                  <c:v>161.73661496859597</c:v>
                </c:pt>
                <c:pt idx="112">
                  <c:v>160.55749019361227</c:v>
                </c:pt>
                <c:pt idx="113">
                  <c:v>159.37836541862859</c:v>
                </c:pt>
                <c:pt idx="114">
                  <c:v>158.19924064364491</c:v>
                </c:pt>
                <c:pt idx="115">
                  <c:v>156.82359507283061</c:v>
                </c:pt>
                <c:pt idx="116">
                  <c:v>155.44794950201629</c:v>
                </c:pt>
                <c:pt idx="117">
                  <c:v>154.26882472703261</c:v>
                </c:pt>
                <c:pt idx="118">
                  <c:v>153.08969995204893</c:v>
                </c:pt>
                <c:pt idx="119">
                  <c:v>151.91057517706525</c:v>
                </c:pt>
                <c:pt idx="120">
                  <c:v>150.73145040208155</c:v>
                </c:pt>
                <c:pt idx="121">
                  <c:v>149.55232562709784</c:v>
                </c:pt>
                <c:pt idx="122">
                  <c:v>148.37320085211417</c:v>
                </c:pt>
                <c:pt idx="123">
                  <c:v>147.39059687296111</c:v>
                </c:pt>
                <c:pt idx="124">
                  <c:v>146.21147209797741</c:v>
                </c:pt>
                <c:pt idx="125">
                  <c:v>145.0323473229937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208.50856437628229</c:v>
                </c:pt>
                <c:pt idx="86">
                  <c:v>207.13291880546802</c:v>
                </c:pt>
                <c:pt idx="87">
                  <c:v>206.93639800963737</c:v>
                </c:pt>
                <c:pt idx="88">
                  <c:v>207.52596039712921</c:v>
                </c:pt>
                <c:pt idx="89">
                  <c:v>209.29464755960473</c:v>
                </c:pt>
                <c:pt idx="90">
                  <c:v>212.83202188455584</c:v>
                </c:pt>
                <c:pt idx="91">
                  <c:v>218.33460416781301</c:v>
                </c:pt>
                <c:pt idx="92">
                  <c:v>222.26502008442532</c:v>
                </c:pt>
                <c:pt idx="93">
                  <c:v>225.60587361354578</c:v>
                </c:pt>
                <c:pt idx="94">
                  <c:v>228.94672714266622</c:v>
                </c:pt>
                <c:pt idx="95">
                  <c:v>233.07366385510912</c:v>
                </c:pt>
                <c:pt idx="96">
                  <c:v>237.79016295504391</c:v>
                </c:pt>
                <c:pt idx="97">
                  <c:v>242.50666205497865</c:v>
                </c:pt>
                <c:pt idx="98">
                  <c:v>247.02664035908279</c:v>
                </c:pt>
                <c:pt idx="99">
                  <c:v>251.15357707152569</c:v>
                </c:pt>
                <c:pt idx="100">
                  <c:v>255.47703457979924</c:v>
                </c:pt>
                <c:pt idx="101">
                  <c:v>260.19353367973395</c:v>
                </c:pt>
                <c:pt idx="102">
                  <c:v>265.10655357549933</c:v>
                </c:pt>
                <c:pt idx="103">
                  <c:v>270.21609426709534</c:v>
                </c:pt>
                <c:pt idx="104">
                  <c:v>275.12911416286073</c:v>
                </c:pt>
                <c:pt idx="105">
                  <c:v>280.04213405862612</c:v>
                </c:pt>
                <c:pt idx="106">
                  <c:v>285.15167475022207</c:v>
                </c:pt>
                <c:pt idx="107">
                  <c:v>290.45773623764865</c:v>
                </c:pt>
                <c:pt idx="108">
                  <c:v>295.9603185209059</c:v>
                </c:pt>
                <c:pt idx="109">
                  <c:v>301.4629008041631</c:v>
                </c:pt>
                <c:pt idx="110">
                  <c:v>306.76896229158967</c:v>
                </c:pt>
                <c:pt idx="111">
                  <c:v>312.27154457484693</c:v>
                </c:pt>
                <c:pt idx="112">
                  <c:v>317.97064765393475</c:v>
                </c:pt>
                <c:pt idx="113">
                  <c:v>323.66975073302257</c:v>
                </c:pt>
                <c:pt idx="114">
                  <c:v>329.56537460794101</c:v>
                </c:pt>
                <c:pt idx="115">
                  <c:v>335.46099848285945</c:v>
                </c:pt>
                <c:pt idx="116">
                  <c:v>341.55314315360852</c:v>
                </c:pt>
                <c:pt idx="117">
                  <c:v>347.8418086201882</c:v>
                </c:pt>
                <c:pt idx="118">
                  <c:v>354.32699488259846</c:v>
                </c:pt>
                <c:pt idx="119">
                  <c:v>360.61566034917814</c:v>
                </c:pt>
                <c:pt idx="120">
                  <c:v>367.10084661158845</c:v>
                </c:pt>
                <c:pt idx="121">
                  <c:v>373.78255366982938</c:v>
                </c:pt>
                <c:pt idx="122">
                  <c:v>380.66078152390088</c:v>
                </c:pt>
                <c:pt idx="123">
                  <c:v>387.53900937797238</c:v>
                </c:pt>
                <c:pt idx="124">
                  <c:v>394.41723723204393</c:v>
                </c:pt>
                <c:pt idx="125">
                  <c:v>401.49198588194605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721</c:v>
                </c:pt>
                <c:pt idx="1">
                  <c:v>403</c:v>
                </c:pt>
                <c:pt idx="2">
                  <c:v>183</c:v>
                </c:pt>
                <c:pt idx="3">
                  <c:v>160</c:v>
                </c:pt>
                <c:pt idx="4">
                  <c:v>95</c:v>
                </c:pt>
                <c:pt idx="5">
                  <c:v>582</c:v>
                </c:pt>
                <c:pt idx="6">
                  <c:v>868</c:v>
                </c:pt>
                <c:pt idx="7">
                  <c:v>523</c:v>
                </c:pt>
                <c:pt idx="8">
                  <c:v>519</c:v>
                </c:pt>
                <c:pt idx="9">
                  <c:v>220</c:v>
                </c:pt>
                <c:pt idx="10">
                  <c:v>90</c:v>
                </c:pt>
                <c:pt idx="11">
                  <c:v>363</c:v>
                </c:pt>
                <c:pt idx="12">
                  <c:v>550</c:v>
                </c:pt>
                <c:pt idx="13">
                  <c:v>354</c:v>
                </c:pt>
                <c:pt idx="14">
                  <c:v>370</c:v>
                </c:pt>
                <c:pt idx="15">
                  <c:v>279</c:v>
                </c:pt>
                <c:pt idx="16">
                  <c:v>197</c:v>
                </c:pt>
                <c:pt idx="17">
                  <c:v>65</c:v>
                </c:pt>
                <c:pt idx="18">
                  <c:v>428</c:v>
                </c:pt>
                <c:pt idx="19">
                  <c:v>463</c:v>
                </c:pt>
                <c:pt idx="20">
                  <c:v>290</c:v>
                </c:pt>
                <c:pt idx="21">
                  <c:v>363</c:v>
                </c:pt>
                <c:pt idx="22">
                  <c:v>246</c:v>
                </c:pt>
                <c:pt idx="23">
                  <c:v>113</c:v>
                </c:pt>
                <c:pt idx="24">
                  <c:v>179</c:v>
                </c:pt>
                <c:pt idx="25">
                  <c:v>290</c:v>
                </c:pt>
                <c:pt idx="26">
                  <c:v>407</c:v>
                </c:pt>
                <c:pt idx="27">
                  <c:v>241</c:v>
                </c:pt>
                <c:pt idx="28">
                  <c:v>237</c:v>
                </c:pt>
                <c:pt idx="29">
                  <c:v>290</c:v>
                </c:pt>
                <c:pt idx="30">
                  <c:v>120</c:v>
                </c:pt>
                <c:pt idx="31">
                  <c:v>67</c:v>
                </c:pt>
                <c:pt idx="32">
                  <c:v>212</c:v>
                </c:pt>
                <c:pt idx="33">
                  <c:v>311</c:v>
                </c:pt>
                <c:pt idx="34">
                  <c:v>208</c:v>
                </c:pt>
                <c:pt idx="35">
                  <c:v>191</c:v>
                </c:pt>
                <c:pt idx="36">
                  <c:v>203</c:v>
                </c:pt>
                <c:pt idx="37">
                  <c:v>86</c:v>
                </c:pt>
                <c:pt idx="38">
                  <c:v>74</c:v>
                </c:pt>
                <c:pt idx="39">
                  <c:v>167</c:v>
                </c:pt>
                <c:pt idx="40">
                  <c:v>223</c:v>
                </c:pt>
                <c:pt idx="41">
                  <c:v>158</c:v>
                </c:pt>
                <c:pt idx="42">
                  <c:v>134</c:v>
                </c:pt>
                <c:pt idx="43">
                  <c:v>98</c:v>
                </c:pt>
                <c:pt idx="44">
                  <c:v>100</c:v>
                </c:pt>
                <c:pt idx="4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336</c:v>
                </c:pt>
                <c:pt idx="26">
                  <c:v>313</c:v>
                </c:pt>
                <c:pt idx="27">
                  <c:v>296</c:v>
                </c:pt>
                <c:pt idx="28">
                  <c:v>283</c:v>
                </c:pt>
                <c:pt idx="29">
                  <c:v>271</c:v>
                </c:pt>
                <c:pt idx="30">
                  <c:v>259</c:v>
                </c:pt>
                <c:pt idx="31">
                  <c:v>246</c:v>
                </c:pt>
                <c:pt idx="32">
                  <c:v>233</c:v>
                </c:pt>
                <c:pt idx="33">
                  <c:v>221</c:v>
                </c:pt>
                <c:pt idx="34">
                  <c:v>210</c:v>
                </c:pt>
                <c:pt idx="35">
                  <c:v>201</c:v>
                </c:pt>
                <c:pt idx="36">
                  <c:v>192</c:v>
                </c:pt>
                <c:pt idx="37">
                  <c:v>182</c:v>
                </c:pt>
                <c:pt idx="38">
                  <c:v>173</c:v>
                </c:pt>
                <c:pt idx="39">
                  <c:v>164</c:v>
                </c:pt>
                <c:pt idx="40">
                  <c:v>157</c:v>
                </c:pt>
                <c:pt idx="41">
                  <c:v>149</c:v>
                </c:pt>
                <c:pt idx="42">
                  <c:v>142</c:v>
                </c:pt>
                <c:pt idx="43">
                  <c:v>136</c:v>
                </c:pt>
                <c:pt idx="44">
                  <c:v>129</c:v>
                </c:pt>
                <c:pt idx="45">
                  <c:v>123</c:v>
                </c:pt>
                <c:pt idx="46">
                  <c:v>117</c:v>
                </c:pt>
                <c:pt idx="47">
                  <c:v>112</c:v>
                </c:pt>
                <c:pt idx="48">
                  <c:v>107</c:v>
                </c:pt>
                <c:pt idx="49">
                  <c:v>101</c:v>
                </c:pt>
                <c:pt idx="50">
                  <c:v>97</c:v>
                </c:pt>
                <c:pt idx="51">
                  <c:v>92</c:v>
                </c:pt>
                <c:pt idx="52">
                  <c:v>88</c:v>
                </c:pt>
                <c:pt idx="53">
                  <c:v>84</c:v>
                </c:pt>
                <c:pt idx="54">
                  <c:v>80</c:v>
                </c:pt>
                <c:pt idx="55">
                  <c:v>77</c:v>
                </c:pt>
                <c:pt idx="56">
                  <c:v>73</c:v>
                </c:pt>
                <c:pt idx="57">
                  <c:v>70</c:v>
                </c:pt>
                <c:pt idx="58">
                  <c:v>67</c:v>
                </c:pt>
                <c:pt idx="59">
                  <c:v>64</c:v>
                </c:pt>
                <c:pt idx="60">
                  <c:v>61</c:v>
                </c:pt>
                <c:pt idx="61">
                  <c:v>58</c:v>
                </c:pt>
                <c:pt idx="62">
                  <c:v>56</c:v>
                </c:pt>
                <c:pt idx="63">
                  <c:v>54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336</c:v>
                </c:pt>
                <c:pt idx="26">
                  <c:v>329</c:v>
                </c:pt>
                <c:pt idx="27">
                  <c:v>320</c:v>
                </c:pt>
                <c:pt idx="28">
                  <c:v>311</c:v>
                </c:pt>
                <c:pt idx="29">
                  <c:v>302</c:v>
                </c:pt>
                <c:pt idx="30">
                  <c:v>293</c:v>
                </c:pt>
                <c:pt idx="31">
                  <c:v>285</c:v>
                </c:pt>
                <c:pt idx="32">
                  <c:v>277</c:v>
                </c:pt>
                <c:pt idx="33">
                  <c:v>270</c:v>
                </c:pt>
                <c:pt idx="34">
                  <c:v>263</c:v>
                </c:pt>
                <c:pt idx="35">
                  <c:v>255</c:v>
                </c:pt>
                <c:pt idx="36">
                  <c:v>248</c:v>
                </c:pt>
                <c:pt idx="37">
                  <c:v>241</c:v>
                </c:pt>
                <c:pt idx="38">
                  <c:v>235</c:v>
                </c:pt>
                <c:pt idx="39">
                  <c:v>229</c:v>
                </c:pt>
                <c:pt idx="40">
                  <c:v>222</c:v>
                </c:pt>
                <c:pt idx="41">
                  <c:v>216</c:v>
                </c:pt>
                <c:pt idx="42">
                  <c:v>210</c:v>
                </c:pt>
                <c:pt idx="43">
                  <c:v>205</c:v>
                </c:pt>
                <c:pt idx="44">
                  <c:v>199</c:v>
                </c:pt>
                <c:pt idx="45">
                  <c:v>194</c:v>
                </c:pt>
                <c:pt idx="46">
                  <c:v>189</c:v>
                </c:pt>
                <c:pt idx="47">
                  <c:v>184</c:v>
                </c:pt>
                <c:pt idx="48">
                  <c:v>179</c:v>
                </c:pt>
                <c:pt idx="49">
                  <c:v>174</c:v>
                </c:pt>
                <c:pt idx="50">
                  <c:v>169</c:v>
                </c:pt>
                <c:pt idx="51">
                  <c:v>165</c:v>
                </c:pt>
                <c:pt idx="52">
                  <c:v>160</c:v>
                </c:pt>
                <c:pt idx="53">
                  <c:v>156</c:v>
                </c:pt>
                <c:pt idx="54">
                  <c:v>152</c:v>
                </c:pt>
                <c:pt idx="55">
                  <c:v>148</c:v>
                </c:pt>
                <c:pt idx="56">
                  <c:v>144</c:v>
                </c:pt>
                <c:pt idx="57">
                  <c:v>141</c:v>
                </c:pt>
                <c:pt idx="58">
                  <c:v>137</c:v>
                </c:pt>
                <c:pt idx="59">
                  <c:v>133</c:v>
                </c:pt>
                <c:pt idx="60">
                  <c:v>130</c:v>
                </c:pt>
                <c:pt idx="61">
                  <c:v>127</c:v>
                </c:pt>
                <c:pt idx="62">
                  <c:v>123</c:v>
                </c:pt>
                <c:pt idx="63">
                  <c:v>120</c:v>
                </c:pt>
                <c:pt idx="64">
                  <c:v>117</c:v>
                </c:pt>
                <c:pt idx="65">
                  <c:v>114</c:v>
                </c:pt>
                <c:pt idx="66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336</c:v>
                </c:pt>
                <c:pt idx="26">
                  <c:v>344</c:v>
                </c:pt>
                <c:pt idx="27">
                  <c:v>344</c:v>
                </c:pt>
                <c:pt idx="28">
                  <c:v>339</c:v>
                </c:pt>
                <c:pt idx="29">
                  <c:v>332</c:v>
                </c:pt>
                <c:pt idx="30">
                  <c:v>328</c:v>
                </c:pt>
                <c:pt idx="31">
                  <c:v>326</c:v>
                </c:pt>
                <c:pt idx="32">
                  <c:v>325</c:v>
                </c:pt>
                <c:pt idx="33">
                  <c:v>324</c:v>
                </c:pt>
                <c:pt idx="34">
                  <c:v>321</c:v>
                </c:pt>
                <c:pt idx="35">
                  <c:v>317</c:v>
                </c:pt>
                <c:pt idx="36">
                  <c:v>313</c:v>
                </c:pt>
                <c:pt idx="37">
                  <c:v>312</c:v>
                </c:pt>
                <c:pt idx="38">
                  <c:v>310</c:v>
                </c:pt>
                <c:pt idx="39">
                  <c:v>308</c:v>
                </c:pt>
                <c:pt idx="40">
                  <c:v>305</c:v>
                </c:pt>
                <c:pt idx="41">
                  <c:v>302</c:v>
                </c:pt>
                <c:pt idx="42">
                  <c:v>299</c:v>
                </c:pt>
                <c:pt idx="43">
                  <c:v>297</c:v>
                </c:pt>
                <c:pt idx="44">
                  <c:v>295</c:v>
                </c:pt>
                <c:pt idx="45">
                  <c:v>293</c:v>
                </c:pt>
                <c:pt idx="46">
                  <c:v>291</c:v>
                </c:pt>
                <c:pt idx="47">
                  <c:v>288</c:v>
                </c:pt>
                <c:pt idx="48">
                  <c:v>286</c:v>
                </c:pt>
                <c:pt idx="49">
                  <c:v>284</c:v>
                </c:pt>
                <c:pt idx="50">
                  <c:v>282</c:v>
                </c:pt>
                <c:pt idx="51">
                  <c:v>279</c:v>
                </c:pt>
                <c:pt idx="52">
                  <c:v>277</c:v>
                </c:pt>
                <c:pt idx="53">
                  <c:v>275</c:v>
                </c:pt>
                <c:pt idx="54">
                  <c:v>273</c:v>
                </c:pt>
                <c:pt idx="55">
                  <c:v>271</c:v>
                </c:pt>
                <c:pt idx="56">
                  <c:v>269</c:v>
                </c:pt>
                <c:pt idx="57">
                  <c:v>267</c:v>
                </c:pt>
                <c:pt idx="58">
                  <c:v>265</c:v>
                </c:pt>
                <c:pt idx="59">
                  <c:v>262</c:v>
                </c:pt>
                <c:pt idx="60">
                  <c:v>260</c:v>
                </c:pt>
                <c:pt idx="61">
                  <c:v>258</c:v>
                </c:pt>
                <c:pt idx="62">
                  <c:v>256</c:v>
                </c:pt>
                <c:pt idx="63">
                  <c:v>254</c:v>
                </c:pt>
                <c:pt idx="64">
                  <c:v>253</c:v>
                </c:pt>
                <c:pt idx="65">
                  <c:v>251</c:v>
                </c:pt>
                <c:pt idx="66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336</c:v>
                </c:pt>
                <c:pt idx="26">
                  <c:v>367</c:v>
                </c:pt>
                <c:pt idx="27">
                  <c:v>380</c:v>
                </c:pt>
                <c:pt idx="28">
                  <c:v>382</c:v>
                </c:pt>
                <c:pt idx="29">
                  <c:v>378</c:v>
                </c:pt>
                <c:pt idx="30">
                  <c:v>382</c:v>
                </c:pt>
                <c:pt idx="31">
                  <c:v>391</c:v>
                </c:pt>
                <c:pt idx="32">
                  <c:v>402</c:v>
                </c:pt>
                <c:pt idx="33">
                  <c:v>415</c:v>
                </c:pt>
                <c:pt idx="34">
                  <c:v>420</c:v>
                </c:pt>
                <c:pt idx="35">
                  <c:v>423</c:v>
                </c:pt>
                <c:pt idx="36">
                  <c:v>429</c:v>
                </c:pt>
                <c:pt idx="37">
                  <c:v>439</c:v>
                </c:pt>
                <c:pt idx="38">
                  <c:v>450</c:v>
                </c:pt>
                <c:pt idx="39">
                  <c:v>459</c:v>
                </c:pt>
                <c:pt idx="40">
                  <c:v>466</c:v>
                </c:pt>
                <c:pt idx="41">
                  <c:v>473</c:v>
                </c:pt>
                <c:pt idx="42">
                  <c:v>481</c:v>
                </c:pt>
                <c:pt idx="43">
                  <c:v>491</c:v>
                </c:pt>
                <c:pt idx="44">
                  <c:v>501</c:v>
                </c:pt>
                <c:pt idx="45">
                  <c:v>510</c:v>
                </c:pt>
                <c:pt idx="46">
                  <c:v>519</c:v>
                </c:pt>
                <c:pt idx="47">
                  <c:v>528</c:v>
                </c:pt>
                <c:pt idx="48">
                  <c:v>537</c:v>
                </c:pt>
                <c:pt idx="49">
                  <c:v>548</c:v>
                </c:pt>
                <c:pt idx="50">
                  <c:v>558</c:v>
                </c:pt>
                <c:pt idx="51">
                  <c:v>568</c:v>
                </c:pt>
                <c:pt idx="52">
                  <c:v>578</c:v>
                </c:pt>
                <c:pt idx="53">
                  <c:v>588</c:v>
                </c:pt>
                <c:pt idx="54">
                  <c:v>599</c:v>
                </c:pt>
                <c:pt idx="55">
                  <c:v>610</c:v>
                </c:pt>
                <c:pt idx="56">
                  <c:v>621</c:v>
                </c:pt>
                <c:pt idx="57">
                  <c:v>633</c:v>
                </c:pt>
                <c:pt idx="58">
                  <c:v>644</c:v>
                </c:pt>
                <c:pt idx="59">
                  <c:v>656</c:v>
                </c:pt>
                <c:pt idx="60">
                  <c:v>667</c:v>
                </c:pt>
                <c:pt idx="61">
                  <c:v>680</c:v>
                </c:pt>
                <c:pt idx="62">
                  <c:v>692</c:v>
                </c:pt>
                <c:pt idx="63">
                  <c:v>704</c:v>
                </c:pt>
                <c:pt idx="64">
                  <c:v>717</c:v>
                </c:pt>
                <c:pt idx="65">
                  <c:v>730</c:v>
                </c:pt>
                <c:pt idx="66">
                  <c:v>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3-4514-B57E-8A38DECE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349.44412700457701</c:v>
                </c:pt>
                <c:pt idx="1">
                  <c:v>341.58017011244624</c:v>
                </c:pt>
                <c:pt idx="2">
                  <c:v>340.57626072196143</c:v>
                </c:pt>
                <c:pt idx="3">
                  <c:v>330.87180328060856</c:v>
                </c:pt>
                <c:pt idx="4">
                  <c:v>328.11105245677538</c:v>
                </c:pt>
                <c:pt idx="5">
                  <c:v>337.81550989812831</c:v>
                </c:pt>
                <c:pt idx="6">
                  <c:v>340.32528337434024</c:v>
                </c:pt>
                <c:pt idx="7">
                  <c:v>340.99455630133014</c:v>
                </c:pt>
                <c:pt idx="8">
                  <c:v>356.22051539034925</c:v>
                </c:pt>
                <c:pt idx="9">
                  <c:v>346.014103253754</c:v>
                </c:pt>
                <c:pt idx="10">
                  <c:v>357.81003859195016</c:v>
                </c:pt>
                <c:pt idx="11">
                  <c:v>370.35890597300988</c:v>
                </c:pt>
                <c:pt idx="12">
                  <c:v>351.5356049014203</c:v>
                </c:pt>
                <c:pt idx="13">
                  <c:v>362.24397173325792</c:v>
                </c:pt>
                <c:pt idx="14">
                  <c:v>364.00081316660629</c:v>
                </c:pt>
                <c:pt idx="15">
                  <c:v>380.14702253023648</c:v>
                </c:pt>
                <c:pt idx="16">
                  <c:v>384.1626600921756</c:v>
                </c:pt>
                <c:pt idx="17">
                  <c:v>394.11809488114972</c:v>
                </c:pt>
                <c:pt idx="18">
                  <c:v>409.67869043366375</c:v>
                </c:pt>
                <c:pt idx="19">
                  <c:v>417.54264732579452</c:v>
                </c:pt>
                <c:pt idx="20">
                  <c:v>422.06023958297601</c:v>
                </c:pt>
                <c:pt idx="21">
                  <c:v>454.51997654198391</c:v>
                </c:pt>
                <c:pt idx="22">
                  <c:v>466.06493453255888</c:v>
                </c:pt>
                <c:pt idx="23">
                  <c:v>490.99535106293087</c:v>
                </c:pt>
                <c:pt idx="24">
                  <c:v>524.54265652829724</c:v>
                </c:pt>
                <c:pt idx="25">
                  <c:v>527.8053620473728</c:v>
                </c:pt>
                <c:pt idx="26">
                  <c:v>563.44414540958246</c:v>
                </c:pt>
                <c:pt idx="27">
                  <c:v>558.34093934128487</c:v>
                </c:pt>
                <c:pt idx="28">
                  <c:v>566.87416916040547</c:v>
                </c:pt>
                <c:pt idx="29">
                  <c:v>584.35892437801533</c:v>
                </c:pt>
                <c:pt idx="30">
                  <c:v>612.05009173222049</c:v>
                </c:pt>
                <c:pt idx="31">
                  <c:v>608.03445417028138</c:v>
                </c:pt>
                <c:pt idx="32">
                  <c:v>631.37534749905251</c:v>
                </c:pt>
                <c:pt idx="33">
                  <c:v>634.72171213400179</c:v>
                </c:pt>
                <c:pt idx="34">
                  <c:v>636.56221268322395</c:v>
                </c:pt>
                <c:pt idx="35">
                  <c:v>623.84602707041665</c:v>
                </c:pt>
                <c:pt idx="36">
                  <c:v>629.6185060657042</c:v>
                </c:pt>
                <c:pt idx="37">
                  <c:v>608.70372709727133</c:v>
                </c:pt>
                <c:pt idx="38">
                  <c:v>586.03210669549003</c:v>
                </c:pt>
                <c:pt idx="39">
                  <c:v>593.39410889237843</c:v>
                </c:pt>
                <c:pt idx="40">
                  <c:v>590.2150624891766</c:v>
                </c:pt>
                <c:pt idx="41">
                  <c:v>584.77721995738398</c:v>
                </c:pt>
                <c:pt idx="42">
                  <c:v>582.60208294466702</c:v>
                </c:pt>
                <c:pt idx="43">
                  <c:v>580.51060504782367</c:v>
                </c:pt>
                <c:pt idx="44">
                  <c:v>579.00474096209655</c:v>
                </c:pt>
                <c:pt idx="45">
                  <c:v>588.54188017170202</c:v>
                </c:pt>
                <c:pt idx="46">
                  <c:v>549.55673217454307</c:v>
                </c:pt>
                <c:pt idx="47">
                  <c:v>525.12827033941346</c:v>
                </c:pt>
                <c:pt idx="48">
                  <c:v>520.27604161873705</c:v>
                </c:pt>
                <c:pt idx="49">
                  <c:v>508.06181070117219</c:v>
                </c:pt>
                <c:pt idx="50">
                  <c:v>476.68964224852277</c:v>
                </c:pt>
                <c:pt idx="51">
                  <c:v>451.34093013878214</c:v>
                </c:pt>
                <c:pt idx="52">
                  <c:v>445.81942849111584</c:v>
                </c:pt>
                <c:pt idx="53">
                  <c:v>419.0485114115217</c:v>
                </c:pt>
                <c:pt idx="54">
                  <c:v>425.23928598617789</c:v>
                </c:pt>
                <c:pt idx="55">
                  <c:v>422.06023958297601</c:v>
                </c:pt>
                <c:pt idx="56">
                  <c:v>417.70996555754198</c:v>
                </c:pt>
                <c:pt idx="57">
                  <c:v>403.90621143837626</c:v>
                </c:pt>
                <c:pt idx="58">
                  <c:v>405.49573463997712</c:v>
                </c:pt>
                <c:pt idx="59">
                  <c:v>387.67634295887234</c:v>
                </c:pt>
                <c:pt idx="60">
                  <c:v>364.33544963010121</c:v>
                </c:pt>
                <c:pt idx="61">
                  <c:v>341.16187453307759</c:v>
                </c:pt>
                <c:pt idx="62">
                  <c:v>339.23771486798177</c:v>
                </c:pt>
                <c:pt idx="63">
                  <c:v>282.26585695797053</c:v>
                </c:pt>
                <c:pt idx="64">
                  <c:v>251.22832496881605</c:v>
                </c:pt>
                <c:pt idx="65">
                  <c:v>251.98125701167965</c:v>
                </c:pt>
                <c:pt idx="66">
                  <c:v>235.41675206868078</c:v>
                </c:pt>
                <c:pt idx="67">
                  <c:v>245.12120951003365</c:v>
                </c:pt>
                <c:pt idx="68">
                  <c:v>248.21659679736172</c:v>
                </c:pt>
                <c:pt idx="69">
                  <c:v>242.3604586862005</c:v>
                </c:pt>
                <c:pt idx="70">
                  <c:v>264.78110174036055</c:v>
                </c:pt>
                <c:pt idx="71">
                  <c:v>262.10401003240122</c:v>
                </c:pt>
                <c:pt idx="72">
                  <c:v>219.1032244733031</c:v>
                </c:pt>
                <c:pt idx="73">
                  <c:v>206.30337974462219</c:v>
                </c:pt>
                <c:pt idx="74">
                  <c:v>186.22519193492658</c:v>
                </c:pt>
                <c:pt idx="75">
                  <c:v>184.30103226983078</c:v>
                </c:pt>
                <c:pt idx="76">
                  <c:v>182.2095543729875</c:v>
                </c:pt>
                <c:pt idx="77">
                  <c:v>187.64739690478004</c:v>
                </c:pt>
                <c:pt idx="78">
                  <c:v>180.36905382376537</c:v>
                </c:pt>
                <c:pt idx="79">
                  <c:v>175.01487040784656</c:v>
                </c:pt>
                <c:pt idx="80">
                  <c:v>174.42925659673045</c:v>
                </c:pt>
                <c:pt idx="81">
                  <c:v>171.6685057728973</c:v>
                </c:pt>
                <c:pt idx="82">
                  <c:v>164.64114003950382</c:v>
                </c:pt>
                <c:pt idx="83">
                  <c:v>174.17827924910924</c:v>
                </c:pt>
                <c:pt idx="84">
                  <c:v>162.63332125853427</c:v>
                </c:pt>
                <c:pt idx="85">
                  <c:v>157.94841076960529</c:v>
                </c:pt>
                <c:pt idx="86">
                  <c:v>153.84911409179247</c:v>
                </c:pt>
                <c:pt idx="87">
                  <c:v>143.30806549170228</c:v>
                </c:pt>
                <c:pt idx="88">
                  <c:v>146.98906659014645</c:v>
                </c:pt>
                <c:pt idx="89">
                  <c:v>147.57468040126258</c:v>
                </c:pt>
                <c:pt idx="90">
                  <c:v>138.20485942340463</c:v>
                </c:pt>
                <c:pt idx="91">
                  <c:v>131.67944838525358</c:v>
                </c:pt>
                <c:pt idx="92">
                  <c:v>123.64817326137533</c:v>
                </c:pt>
                <c:pt idx="93">
                  <c:v>120.88742243754218</c:v>
                </c:pt>
                <c:pt idx="94">
                  <c:v>117.03910310735053</c:v>
                </c:pt>
                <c:pt idx="95">
                  <c:v>109.7607600263359</c:v>
                </c:pt>
                <c:pt idx="96">
                  <c:v>106.91635008662902</c:v>
                </c:pt>
                <c:pt idx="97">
                  <c:v>107.50196389774514</c:v>
                </c:pt>
                <c:pt idx="98">
                  <c:v>103.7373036834272</c:v>
                </c:pt>
                <c:pt idx="99">
                  <c:v>96.375301486538831</c:v>
                </c:pt>
                <c:pt idx="100">
                  <c:v>92.192345692852257</c:v>
                </c:pt>
                <c:pt idx="101">
                  <c:v>87.42377608804955</c:v>
                </c:pt>
                <c:pt idx="102">
                  <c:v>78.639568921307728</c:v>
                </c:pt>
                <c:pt idx="103">
                  <c:v>79.810796543539965</c:v>
                </c:pt>
                <c:pt idx="104">
                  <c:v>78.472250689560255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171.6685057728973</c:v>
                </c:pt>
                <c:pt idx="86">
                  <c:v>164.89211738712504</c:v>
                </c:pt>
                <c:pt idx="87">
                  <c:v>157.94841076960529</c:v>
                </c:pt>
                <c:pt idx="88">
                  <c:v>151.08836326795932</c:v>
                </c:pt>
                <c:pt idx="89">
                  <c:v>144.2283157663133</c:v>
                </c:pt>
                <c:pt idx="90">
                  <c:v>137.28460914879361</c:v>
                </c:pt>
                <c:pt idx="91">
                  <c:v>130.25724341540013</c:v>
                </c:pt>
                <c:pt idx="92">
                  <c:v>123.89915060899654</c:v>
                </c:pt>
                <c:pt idx="93">
                  <c:v>117.95935338196159</c:v>
                </c:pt>
                <c:pt idx="94">
                  <c:v>112.35419261842158</c:v>
                </c:pt>
                <c:pt idx="95">
                  <c:v>106.91635008662902</c:v>
                </c:pt>
                <c:pt idx="96">
                  <c:v>101.64582578658391</c:v>
                </c:pt>
                <c:pt idx="97">
                  <c:v>96.709937950033748</c:v>
                </c:pt>
                <c:pt idx="98">
                  <c:v>92.025027461104784</c:v>
                </c:pt>
                <c:pt idx="99">
                  <c:v>87.591094319797008</c:v>
                </c:pt>
                <c:pt idx="100">
                  <c:v>83.40813852611042</c:v>
                </c:pt>
                <c:pt idx="101">
                  <c:v>79.392500964171305</c:v>
                </c:pt>
                <c:pt idx="102">
                  <c:v>75.544181633979662</c:v>
                </c:pt>
                <c:pt idx="103">
                  <c:v>71.946839651409192</c:v>
                </c:pt>
                <c:pt idx="104">
                  <c:v>68.516815900586195</c:v>
                </c:pt>
                <c:pt idx="105">
                  <c:v>65.254110381510671</c:v>
                </c:pt>
                <c:pt idx="106">
                  <c:v>62.158723094182591</c:v>
                </c:pt>
                <c:pt idx="107">
                  <c:v>59.23065403860199</c:v>
                </c:pt>
                <c:pt idx="108">
                  <c:v>56.469903214768848</c:v>
                </c:pt>
                <c:pt idx="109">
                  <c:v>53.792811506809429</c:v>
                </c:pt>
                <c:pt idx="110">
                  <c:v>51.283038030597488</c:v>
                </c:pt>
                <c:pt idx="111">
                  <c:v>48.856923670259263</c:v>
                </c:pt>
                <c:pt idx="112">
                  <c:v>46.598127541668511</c:v>
                </c:pt>
                <c:pt idx="113">
                  <c:v>44.506649644825224</c:v>
                </c:pt>
                <c:pt idx="114">
                  <c:v>42.498830863855666</c:v>
                </c:pt>
                <c:pt idx="115">
                  <c:v>40.574671198759837</c:v>
                </c:pt>
                <c:pt idx="116">
                  <c:v>38.734170649537745</c:v>
                </c:pt>
                <c:pt idx="117">
                  <c:v>36.977329216189382</c:v>
                </c:pt>
                <c:pt idx="118">
                  <c:v>35.304146898714748</c:v>
                </c:pt>
                <c:pt idx="119">
                  <c:v>33.714623697113844</c:v>
                </c:pt>
                <c:pt idx="120">
                  <c:v>32.208759611386675</c:v>
                </c:pt>
                <c:pt idx="121">
                  <c:v>30.786554641533236</c:v>
                </c:pt>
                <c:pt idx="122">
                  <c:v>29.44800878755353</c:v>
                </c:pt>
                <c:pt idx="123">
                  <c:v>28.193122049447556</c:v>
                </c:pt>
                <c:pt idx="124">
                  <c:v>26.938235311341582</c:v>
                </c:pt>
                <c:pt idx="125">
                  <c:v>25.850666804983071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172.67241516338208</c:v>
                </c:pt>
                <c:pt idx="86">
                  <c:v>167.4855499792107</c:v>
                </c:pt>
                <c:pt idx="87">
                  <c:v>162.54966214266054</c:v>
                </c:pt>
                <c:pt idx="88">
                  <c:v>157.78109253785786</c:v>
                </c:pt>
                <c:pt idx="89">
                  <c:v>153.26350028067634</c:v>
                </c:pt>
                <c:pt idx="90">
                  <c:v>148.99688537111604</c:v>
                </c:pt>
                <c:pt idx="91">
                  <c:v>144.98124780917689</c:v>
                </c:pt>
                <c:pt idx="92">
                  <c:v>140.96561024723778</c:v>
                </c:pt>
                <c:pt idx="93">
                  <c:v>137.03363180117239</c:v>
                </c:pt>
                <c:pt idx="94">
                  <c:v>133.18531247098073</c:v>
                </c:pt>
                <c:pt idx="95">
                  <c:v>129.50431137253656</c:v>
                </c:pt>
                <c:pt idx="96">
                  <c:v>125.99062850583982</c:v>
                </c:pt>
                <c:pt idx="97">
                  <c:v>122.56060475501683</c:v>
                </c:pt>
                <c:pt idx="98">
                  <c:v>119.21424012006756</c:v>
                </c:pt>
                <c:pt idx="99">
                  <c:v>115.95153460099202</c:v>
                </c:pt>
                <c:pt idx="100">
                  <c:v>112.77248819779022</c:v>
                </c:pt>
                <c:pt idx="101">
                  <c:v>109.67710091046216</c:v>
                </c:pt>
                <c:pt idx="102">
                  <c:v>106.74903185488155</c:v>
                </c:pt>
                <c:pt idx="103">
                  <c:v>103.82096279930094</c:v>
                </c:pt>
                <c:pt idx="104">
                  <c:v>101.06021197546779</c:v>
                </c:pt>
                <c:pt idx="105">
                  <c:v>98.299461151634645</c:v>
                </c:pt>
                <c:pt idx="106">
                  <c:v>95.62236944367524</c:v>
                </c:pt>
                <c:pt idx="107">
                  <c:v>93.028936851589563</c:v>
                </c:pt>
                <c:pt idx="108">
                  <c:v>90.519163375377616</c:v>
                </c:pt>
                <c:pt idx="109">
                  <c:v>88.093049015039398</c:v>
                </c:pt>
                <c:pt idx="110">
                  <c:v>85.750593770574909</c:v>
                </c:pt>
                <c:pt idx="111">
                  <c:v>83.40813852611042</c:v>
                </c:pt>
                <c:pt idx="112">
                  <c:v>81.233001513393404</c:v>
                </c:pt>
                <c:pt idx="113">
                  <c:v>79.141523616550117</c:v>
                </c:pt>
                <c:pt idx="114">
                  <c:v>77.050045719706816</c:v>
                </c:pt>
                <c:pt idx="115">
                  <c:v>75.042226938737272</c:v>
                </c:pt>
                <c:pt idx="116">
                  <c:v>73.034408157767714</c:v>
                </c:pt>
                <c:pt idx="117">
                  <c:v>71.110248492671886</c:v>
                </c:pt>
                <c:pt idx="118">
                  <c:v>69.269747943449786</c:v>
                </c:pt>
                <c:pt idx="119">
                  <c:v>67.429247394227687</c:v>
                </c:pt>
                <c:pt idx="120">
                  <c:v>65.672405960879331</c:v>
                </c:pt>
                <c:pt idx="121">
                  <c:v>63.999223643404697</c:v>
                </c:pt>
                <c:pt idx="122">
                  <c:v>62.326041325930063</c:v>
                </c:pt>
                <c:pt idx="123">
                  <c:v>60.736518124329152</c:v>
                </c:pt>
                <c:pt idx="124">
                  <c:v>59.146994922728254</c:v>
                </c:pt>
                <c:pt idx="125">
                  <c:v>57.641130837001093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173.75998366974059</c:v>
                </c:pt>
                <c:pt idx="86">
                  <c:v>170.24630080304385</c:v>
                </c:pt>
                <c:pt idx="87">
                  <c:v>167.23457263158951</c:v>
                </c:pt>
                <c:pt idx="88">
                  <c:v>164.5574809236301</c:v>
                </c:pt>
                <c:pt idx="89">
                  <c:v>162.46600302678681</c:v>
                </c:pt>
                <c:pt idx="90">
                  <c:v>161.04379805693338</c:v>
                </c:pt>
                <c:pt idx="91">
                  <c:v>160.29086601406979</c:v>
                </c:pt>
                <c:pt idx="92">
                  <c:v>158.86866104421637</c:v>
                </c:pt>
                <c:pt idx="93">
                  <c:v>157.27913784261546</c:v>
                </c:pt>
                <c:pt idx="94">
                  <c:v>155.68961464101457</c:v>
                </c:pt>
                <c:pt idx="95">
                  <c:v>154.43472790290858</c:v>
                </c:pt>
                <c:pt idx="96">
                  <c:v>153.26350028067634</c:v>
                </c:pt>
                <c:pt idx="97">
                  <c:v>152.17593177431783</c:v>
                </c:pt>
                <c:pt idx="98">
                  <c:v>151.00470415208559</c:v>
                </c:pt>
                <c:pt idx="99">
                  <c:v>149.7498174139796</c:v>
                </c:pt>
                <c:pt idx="100">
                  <c:v>148.4112715599999</c:v>
                </c:pt>
                <c:pt idx="101">
                  <c:v>147.24004393776767</c:v>
                </c:pt>
                <c:pt idx="102">
                  <c:v>146.06881631553543</c:v>
                </c:pt>
                <c:pt idx="103">
                  <c:v>144.98124780917689</c:v>
                </c:pt>
                <c:pt idx="104">
                  <c:v>143.81002018694466</c:v>
                </c:pt>
                <c:pt idx="105">
                  <c:v>142.63879256471242</c:v>
                </c:pt>
                <c:pt idx="106">
                  <c:v>141.46756494248018</c:v>
                </c:pt>
                <c:pt idx="107">
                  <c:v>140.37999643612167</c:v>
                </c:pt>
                <c:pt idx="108">
                  <c:v>139.29242792976314</c:v>
                </c:pt>
                <c:pt idx="109">
                  <c:v>138.28851853927839</c:v>
                </c:pt>
                <c:pt idx="110">
                  <c:v>137.20095003291988</c:v>
                </c:pt>
                <c:pt idx="111">
                  <c:v>136.11338152656134</c:v>
                </c:pt>
                <c:pt idx="112">
                  <c:v>135.02581302020283</c:v>
                </c:pt>
                <c:pt idx="113">
                  <c:v>133.93824451384432</c:v>
                </c:pt>
                <c:pt idx="114">
                  <c:v>132.93433512335955</c:v>
                </c:pt>
                <c:pt idx="115">
                  <c:v>131.93042573287477</c:v>
                </c:pt>
                <c:pt idx="116">
                  <c:v>130.84285722651626</c:v>
                </c:pt>
                <c:pt idx="117">
                  <c:v>129.83894783603148</c:v>
                </c:pt>
                <c:pt idx="118">
                  <c:v>128.8350384455467</c:v>
                </c:pt>
                <c:pt idx="119">
                  <c:v>127.83112905506192</c:v>
                </c:pt>
                <c:pt idx="120">
                  <c:v>126.91087878045089</c:v>
                </c:pt>
                <c:pt idx="121">
                  <c:v>125.90696938996608</c:v>
                </c:pt>
                <c:pt idx="122">
                  <c:v>124.90305999948131</c:v>
                </c:pt>
                <c:pt idx="123">
                  <c:v>123.98280972487026</c:v>
                </c:pt>
                <c:pt idx="124">
                  <c:v>122.9789003343855</c:v>
                </c:pt>
                <c:pt idx="125">
                  <c:v>122.05865005977444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175.26584775546775</c:v>
                </c:pt>
                <c:pt idx="86">
                  <c:v>174.17827924910924</c:v>
                </c:pt>
                <c:pt idx="87">
                  <c:v>174.09462013323551</c:v>
                </c:pt>
                <c:pt idx="88">
                  <c:v>174.51291571260415</c:v>
                </c:pt>
                <c:pt idx="89">
                  <c:v>176.10243891420507</c:v>
                </c:pt>
                <c:pt idx="90">
                  <c:v>179.1141670856594</c:v>
                </c:pt>
                <c:pt idx="91">
                  <c:v>183.63175934284092</c:v>
                </c:pt>
                <c:pt idx="92">
                  <c:v>186.97812397779018</c:v>
                </c:pt>
                <c:pt idx="93">
                  <c:v>189.73887480162333</c:v>
                </c:pt>
                <c:pt idx="94">
                  <c:v>192.5832847413302</c:v>
                </c:pt>
                <c:pt idx="95">
                  <c:v>196.09696760802694</c:v>
                </c:pt>
                <c:pt idx="96">
                  <c:v>200.02894605409233</c:v>
                </c:pt>
                <c:pt idx="97">
                  <c:v>204.04458361603142</c:v>
                </c:pt>
                <c:pt idx="98">
                  <c:v>207.8929029462231</c:v>
                </c:pt>
                <c:pt idx="99">
                  <c:v>211.40658581291979</c:v>
                </c:pt>
                <c:pt idx="100">
                  <c:v>215.00392779549028</c:v>
                </c:pt>
                <c:pt idx="101">
                  <c:v>218.93590624155567</c:v>
                </c:pt>
                <c:pt idx="102">
                  <c:v>223.20252115111597</c:v>
                </c:pt>
                <c:pt idx="103">
                  <c:v>227.38547694480252</c:v>
                </c:pt>
                <c:pt idx="104">
                  <c:v>231.56843273848915</c:v>
                </c:pt>
                <c:pt idx="105">
                  <c:v>235.75138853217572</c:v>
                </c:pt>
                <c:pt idx="106">
                  <c:v>239.9343443258623</c:v>
                </c:pt>
                <c:pt idx="107">
                  <c:v>244.36827746717009</c:v>
                </c:pt>
                <c:pt idx="108">
                  <c:v>248.88586972435161</c:v>
                </c:pt>
                <c:pt idx="109">
                  <c:v>253.48712109740683</c:v>
                </c:pt>
                <c:pt idx="110">
                  <c:v>258.08837247046205</c:v>
                </c:pt>
                <c:pt idx="111">
                  <c:v>262.68962384351732</c:v>
                </c:pt>
                <c:pt idx="112">
                  <c:v>267.45819344832</c:v>
                </c:pt>
                <c:pt idx="113">
                  <c:v>272.31042216899641</c:v>
                </c:pt>
                <c:pt idx="114">
                  <c:v>277.32996912142033</c:v>
                </c:pt>
                <c:pt idx="115">
                  <c:v>282.43317518971799</c:v>
                </c:pt>
                <c:pt idx="116">
                  <c:v>287.53638125801558</c:v>
                </c:pt>
                <c:pt idx="117">
                  <c:v>292.72324644218696</c:v>
                </c:pt>
                <c:pt idx="118">
                  <c:v>298.07742985810575</c:v>
                </c:pt>
                <c:pt idx="119">
                  <c:v>303.43161327402458</c:v>
                </c:pt>
                <c:pt idx="120">
                  <c:v>308.95311492169088</c:v>
                </c:pt>
                <c:pt idx="121">
                  <c:v>314.47461656935718</c:v>
                </c:pt>
                <c:pt idx="122">
                  <c:v>320.16343644877094</c:v>
                </c:pt>
                <c:pt idx="123">
                  <c:v>325.93591544405837</c:v>
                </c:pt>
                <c:pt idx="124">
                  <c:v>331.87571267109331</c:v>
                </c:pt>
                <c:pt idx="125">
                  <c:v>337.81550989812831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438</c:v>
                </c:pt>
                <c:pt idx="1">
                  <c:v>225</c:v>
                </c:pt>
                <c:pt idx="2">
                  <c:v>24</c:v>
                </c:pt>
                <c:pt idx="3">
                  <c:v>80</c:v>
                </c:pt>
                <c:pt idx="4">
                  <c:v>28</c:v>
                </c:pt>
                <c:pt idx="5">
                  <c:v>464</c:v>
                </c:pt>
                <c:pt idx="6">
                  <c:v>418</c:v>
                </c:pt>
                <c:pt idx="7">
                  <c:v>492</c:v>
                </c:pt>
                <c:pt idx="8">
                  <c:v>384</c:v>
                </c:pt>
                <c:pt idx="9">
                  <c:v>63</c:v>
                </c:pt>
                <c:pt idx="10">
                  <c:v>31</c:v>
                </c:pt>
                <c:pt idx="11">
                  <c:v>406</c:v>
                </c:pt>
                <c:pt idx="12">
                  <c:v>325</c:v>
                </c:pt>
                <c:pt idx="13">
                  <c:v>342</c:v>
                </c:pt>
                <c:pt idx="14">
                  <c:v>187</c:v>
                </c:pt>
                <c:pt idx="15">
                  <c:v>259</c:v>
                </c:pt>
                <c:pt idx="16">
                  <c:v>47</c:v>
                </c:pt>
                <c:pt idx="17">
                  <c:v>46</c:v>
                </c:pt>
                <c:pt idx="18">
                  <c:v>316</c:v>
                </c:pt>
                <c:pt idx="19">
                  <c:v>282</c:v>
                </c:pt>
                <c:pt idx="20">
                  <c:v>219</c:v>
                </c:pt>
                <c:pt idx="21">
                  <c:v>162</c:v>
                </c:pt>
                <c:pt idx="22">
                  <c:v>252</c:v>
                </c:pt>
                <c:pt idx="23">
                  <c:v>49</c:v>
                </c:pt>
                <c:pt idx="24">
                  <c:v>25</c:v>
                </c:pt>
                <c:pt idx="25">
                  <c:v>239</c:v>
                </c:pt>
                <c:pt idx="26">
                  <c:v>222</c:v>
                </c:pt>
                <c:pt idx="27">
                  <c:v>195</c:v>
                </c:pt>
                <c:pt idx="28">
                  <c:v>141</c:v>
                </c:pt>
                <c:pt idx="29">
                  <c:v>127</c:v>
                </c:pt>
                <c:pt idx="30">
                  <c:v>32</c:v>
                </c:pt>
                <c:pt idx="31">
                  <c:v>39</c:v>
                </c:pt>
                <c:pt idx="32">
                  <c:v>178</c:v>
                </c:pt>
                <c:pt idx="33">
                  <c:v>109</c:v>
                </c:pt>
                <c:pt idx="34">
                  <c:v>117</c:v>
                </c:pt>
                <c:pt idx="35">
                  <c:v>73</c:v>
                </c:pt>
                <c:pt idx="36">
                  <c:v>73</c:v>
                </c:pt>
                <c:pt idx="37">
                  <c:v>6</c:v>
                </c:pt>
                <c:pt idx="38">
                  <c:v>29</c:v>
                </c:pt>
                <c:pt idx="39">
                  <c:v>139</c:v>
                </c:pt>
                <c:pt idx="40">
                  <c:v>97</c:v>
                </c:pt>
                <c:pt idx="41">
                  <c:v>89</c:v>
                </c:pt>
                <c:pt idx="42">
                  <c:v>63</c:v>
                </c:pt>
                <c:pt idx="43">
                  <c:v>59</c:v>
                </c:pt>
                <c:pt idx="44">
                  <c:v>21</c:v>
                </c:pt>
                <c:pt idx="4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211</c:v>
                </c:pt>
                <c:pt idx="26">
                  <c:v>197</c:v>
                </c:pt>
                <c:pt idx="27">
                  <c:v>186</c:v>
                </c:pt>
                <c:pt idx="28">
                  <c:v>177</c:v>
                </c:pt>
                <c:pt idx="29">
                  <c:v>170</c:v>
                </c:pt>
                <c:pt idx="30">
                  <c:v>162</c:v>
                </c:pt>
                <c:pt idx="31">
                  <c:v>154</c:v>
                </c:pt>
                <c:pt idx="32">
                  <c:v>147</c:v>
                </c:pt>
                <c:pt idx="33">
                  <c:v>139</c:v>
                </c:pt>
                <c:pt idx="34">
                  <c:v>132</c:v>
                </c:pt>
                <c:pt idx="35">
                  <c:v>126</c:v>
                </c:pt>
                <c:pt idx="36">
                  <c:v>120</c:v>
                </c:pt>
                <c:pt idx="37">
                  <c:v>114</c:v>
                </c:pt>
                <c:pt idx="38">
                  <c:v>109</c:v>
                </c:pt>
                <c:pt idx="39">
                  <c:v>103</c:v>
                </c:pt>
                <c:pt idx="40">
                  <c:v>98</c:v>
                </c:pt>
                <c:pt idx="41">
                  <c:v>94</c:v>
                </c:pt>
                <c:pt idx="42">
                  <c:v>89</c:v>
                </c:pt>
                <c:pt idx="43">
                  <c:v>85</c:v>
                </c:pt>
                <c:pt idx="44">
                  <c:v>81</c:v>
                </c:pt>
                <c:pt idx="45">
                  <c:v>77</c:v>
                </c:pt>
                <c:pt idx="46">
                  <c:v>74</c:v>
                </c:pt>
                <c:pt idx="47">
                  <c:v>70</c:v>
                </c:pt>
                <c:pt idx="48">
                  <c:v>67</c:v>
                </c:pt>
                <c:pt idx="49">
                  <c:v>64</c:v>
                </c:pt>
                <c:pt idx="50">
                  <c:v>61</c:v>
                </c:pt>
                <c:pt idx="51">
                  <c:v>58</c:v>
                </c:pt>
                <c:pt idx="52">
                  <c:v>55</c:v>
                </c:pt>
                <c:pt idx="53">
                  <c:v>53</c:v>
                </c:pt>
                <c:pt idx="54">
                  <c:v>50</c:v>
                </c:pt>
                <c:pt idx="55">
                  <c:v>48</c:v>
                </c:pt>
                <c:pt idx="56">
                  <c:v>46</c:v>
                </c:pt>
                <c:pt idx="57">
                  <c:v>44</c:v>
                </c:pt>
                <c:pt idx="58">
                  <c:v>42</c:v>
                </c:pt>
                <c:pt idx="59">
                  <c:v>40</c:v>
                </c:pt>
                <c:pt idx="60">
                  <c:v>38</c:v>
                </c:pt>
                <c:pt idx="61">
                  <c:v>37</c:v>
                </c:pt>
                <c:pt idx="62">
                  <c:v>35</c:v>
                </c:pt>
                <c:pt idx="63">
                  <c:v>34</c:v>
                </c:pt>
                <c:pt idx="64">
                  <c:v>32</c:v>
                </c:pt>
                <c:pt idx="65">
                  <c:v>31</c:v>
                </c:pt>
                <c:pt idx="66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211</c:v>
                </c:pt>
                <c:pt idx="26">
                  <c:v>206</c:v>
                </c:pt>
                <c:pt idx="27">
                  <c:v>201</c:v>
                </c:pt>
                <c:pt idx="28">
                  <c:v>195</c:v>
                </c:pt>
                <c:pt idx="29">
                  <c:v>189</c:v>
                </c:pt>
                <c:pt idx="30">
                  <c:v>184</c:v>
                </c:pt>
                <c:pt idx="31">
                  <c:v>179</c:v>
                </c:pt>
                <c:pt idx="32">
                  <c:v>174</c:v>
                </c:pt>
                <c:pt idx="33">
                  <c:v>170</c:v>
                </c:pt>
                <c:pt idx="34">
                  <c:v>165</c:v>
                </c:pt>
                <c:pt idx="35">
                  <c:v>160</c:v>
                </c:pt>
                <c:pt idx="36">
                  <c:v>156</c:v>
                </c:pt>
                <c:pt idx="37">
                  <c:v>152</c:v>
                </c:pt>
                <c:pt idx="38">
                  <c:v>147</c:v>
                </c:pt>
                <c:pt idx="39">
                  <c:v>144</c:v>
                </c:pt>
                <c:pt idx="40">
                  <c:v>140</c:v>
                </c:pt>
                <c:pt idx="41">
                  <c:v>136</c:v>
                </c:pt>
                <c:pt idx="42">
                  <c:v>132</c:v>
                </c:pt>
                <c:pt idx="43">
                  <c:v>129</c:v>
                </c:pt>
                <c:pt idx="44">
                  <c:v>125</c:v>
                </c:pt>
                <c:pt idx="45">
                  <c:v>122</c:v>
                </c:pt>
                <c:pt idx="46">
                  <c:v>118</c:v>
                </c:pt>
                <c:pt idx="47">
                  <c:v>115</c:v>
                </c:pt>
                <c:pt idx="48">
                  <c:v>112</c:v>
                </c:pt>
                <c:pt idx="49">
                  <c:v>109</c:v>
                </c:pt>
                <c:pt idx="50">
                  <c:v>106</c:v>
                </c:pt>
                <c:pt idx="51">
                  <c:v>104</c:v>
                </c:pt>
                <c:pt idx="52">
                  <c:v>101</c:v>
                </c:pt>
                <c:pt idx="53">
                  <c:v>98</c:v>
                </c:pt>
                <c:pt idx="54">
                  <c:v>96</c:v>
                </c:pt>
                <c:pt idx="55">
                  <c:v>93</c:v>
                </c:pt>
                <c:pt idx="56">
                  <c:v>91</c:v>
                </c:pt>
                <c:pt idx="57">
                  <c:v>88</c:v>
                </c:pt>
                <c:pt idx="58">
                  <c:v>86</c:v>
                </c:pt>
                <c:pt idx="59">
                  <c:v>84</c:v>
                </c:pt>
                <c:pt idx="60">
                  <c:v>82</c:v>
                </c:pt>
                <c:pt idx="61">
                  <c:v>79</c:v>
                </c:pt>
                <c:pt idx="62">
                  <c:v>77</c:v>
                </c:pt>
                <c:pt idx="63">
                  <c:v>75</c:v>
                </c:pt>
                <c:pt idx="64">
                  <c:v>74</c:v>
                </c:pt>
                <c:pt idx="65">
                  <c:v>72</c:v>
                </c:pt>
                <c:pt idx="66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211</c:v>
                </c:pt>
                <c:pt idx="26">
                  <c:v>216</c:v>
                </c:pt>
                <c:pt idx="27">
                  <c:v>216</c:v>
                </c:pt>
                <c:pt idx="28">
                  <c:v>213</c:v>
                </c:pt>
                <c:pt idx="29">
                  <c:v>209</c:v>
                </c:pt>
                <c:pt idx="30">
                  <c:v>206</c:v>
                </c:pt>
                <c:pt idx="31">
                  <c:v>205</c:v>
                </c:pt>
                <c:pt idx="32">
                  <c:v>204</c:v>
                </c:pt>
                <c:pt idx="33">
                  <c:v>204</c:v>
                </c:pt>
                <c:pt idx="34">
                  <c:v>201</c:v>
                </c:pt>
                <c:pt idx="35">
                  <c:v>199</c:v>
                </c:pt>
                <c:pt idx="36">
                  <c:v>197</c:v>
                </c:pt>
                <c:pt idx="37">
                  <c:v>196</c:v>
                </c:pt>
                <c:pt idx="38">
                  <c:v>195</c:v>
                </c:pt>
                <c:pt idx="39">
                  <c:v>193</c:v>
                </c:pt>
                <c:pt idx="40">
                  <c:v>192</c:v>
                </c:pt>
                <c:pt idx="41">
                  <c:v>190</c:v>
                </c:pt>
                <c:pt idx="42">
                  <c:v>188</c:v>
                </c:pt>
                <c:pt idx="43">
                  <c:v>187</c:v>
                </c:pt>
                <c:pt idx="44">
                  <c:v>185</c:v>
                </c:pt>
                <c:pt idx="45">
                  <c:v>184</c:v>
                </c:pt>
                <c:pt idx="46">
                  <c:v>182</c:v>
                </c:pt>
                <c:pt idx="47">
                  <c:v>181</c:v>
                </c:pt>
                <c:pt idx="48">
                  <c:v>180</c:v>
                </c:pt>
                <c:pt idx="49">
                  <c:v>178</c:v>
                </c:pt>
                <c:pt idx="50">
                  <c:v>177</c:v>
                </c:pt>
                <c:pt idx="51">
                  <c:v>175</c:v>
                </c:pt>
                <c:pt idx="52">
                  <c:v>174</c:v>
                </c:pt>
                <c:pt idx="53">
                  <c:v>173</c:v>
                </c:pt>
                <c:pt idx="54">
                  <c:v>171</c:v>
                </c:pt>
                <c:pt idx="55">
                  <c:v>170</c:v>
                </c:pt>
                <c:pt idx="56">
                  <c:v>169</c:v>
                </c:pt>
                <c:pt idx="57">
                  <c:v>167</c:v>
                </c:pt>
                <c:pt idx="58">
                  <c:v>166</c:v>
                </c:pt>
                <c:pt idx="59">
                  <c:v>165</c:v>
                </c:pt>
                <c:pt idx="60">
                  <c:v>164</c:v>
                </c:pt>
                <c:pt idx="61">
                  <c:v>162</c:v>
                </c:pt>
                <c:pt idx="62">
                  <c:v>161</c:v>
                </c:pt>
                <c:pt idx="63">
                  <c:v>160</c:v>
                </c:pt>
                <c:pt idx="64">
                  <c:v>159</c:v>
                </c:pt>
                <c:pt idx="65">
                  <c:v>157</c:v>
                </c:pt>
                <c:pt idx="66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211</c:v>
                </c:pt>
                <c:pt idx="26">
                  <c:v>230</c:v>
                </c:pt>
                <c:pt idx="27">
                  <c:v>238</c:v>
                </c:pt>
                <c:pt idx="28">
                  <c:v>240</c:v>
                </c:pt>
                <c:pt idx="29">
                  <c:v>237</c:v>
                </c:pt>
                <c:pt idx="30">
                  <c:v>240</c:v>
                </c:pt>
                <c:pt idx="31">
                  <c:v>246</c:v>
                </c:pt>
                <c:pt idx="32">
                  <c:v>253</c:v>
                </c:pt>
                <c:pt idx="33">
                  <c:v>260</c:v>
                </c:pt>
                <c:pt idx="34">
                  <c:v>264</c:v>
                </c:pt>
                <c:pt idx="35">
                  <c:v>266</c:v>
                </c:pt>
                <c:pt idx="36">
                  <c:v>269</c:v>
                </c:pt>
                <c:pt idx="37">
                  <c:v>276</c:v>
                </c:pt>
                <c:pt idx="38">
                  <c:v>282</c:v>
                </c:pt>
                <c:pt idx="39">
                  <c:v>288</c:v>
                </c:pt>
                <c:pt idx="40">
                  <c:v>293</c:v>
                </c:pt>
                <c:pt idx="41">
                  <c:v>297</c:v>
                </c:pt>
                <c:pt idx="42">
                  <c:v>302</c:v>
                </c:pt>
                <c:pt idx="43">
                  <c:v>308</c:v>
                </c:pt>
                <c:pt idx="44">
                  <c:v>315</c:v>
                </c:pt>
                <c:pt idx="45">
                  <c:v>320</c:v>
                </c:pt>
                <c:pt idx="46">
                  <c:v>326</c:v>
                </c:pt>
                <c:pt idx="47">
                  <c:v>331</c:v>
                </c:pt>
                <c:pt idx="48">
                  <c:v>337</c:v>
                </c:pt>
                <c:pt idx="49">
                  <c:v>344</c:v>
                </c:pt>
                <c:pt idx="50">
                  <c:v>350</c:v>
                </c:pt>
                <c:pt idx="51">
                  <c:v>357</c:v>
                </c:pt>
                <c:pt idx="52">
                  <c:v>363</c:v>
                </c:pt>
                <c:pt idx="53">
                  <c:v>369</c:v>
                </c:pt>
                <c:pt idx="54">
                  <c:v>376</c:v>
                </c:pt>
                <c:pt idx="55">
                  <c:v>383</c:v>
                </c:pt>
                <c:pt idx="56">
                  <c:v>390</c:v>
                </c:pt>
                <c:pt idx="57">
                  <c:v>397</c:v>
                </c:pt>
                <c:pt idx="58">
                  <c:v>404</c:v>
                </c:pt>
                <c:pt idx="59">
                  <c:v>412</c:v>
                </c:pt>
                <c:pt idx="60">
                  <c:v>419</c:v>
                </c:pt>
                <c:pt idx="61">
                  <c:v>427</c:v>
                </c:pt>
                <c:pt idx="62">
                  <c:v>434</c:v>
                </c:pt>
                <c:pt idx="63">
                  <c:v>442</c:v>
                </c:pt>
                <c:pt idx="64">
                  <c:v>450</c:v>
                </c:pt>
                <c:pt idx="65">
                  <c:v>458</c:v>
                </c:pt>
                <c:pt idx="66">
                  <c:v>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385.2363597146491</c:v>
                </c:pt>
                <c:pt idx="1">
                  <c:v>383.65037223126234</c:v>
                </c:pt>
                <c:pt idx="2">
                  <c:v>375.56183606598978</c:v>
                </c:pt>
                <c:pt idx="3">
                  <c:v>367.79049739739452</c:v>
                </c:pt>
                <c:pt idx="4">
                  <c:v>362.55673870221818</c:v>
                </c:pt>
                <c:pt idx="5">
                  <c:v>363.34973244391153</c:v>
                </c:pt>
                <c:pt idx="6">
                  <c:v>363.66692994058889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344.00068514659284</c:v>
                </c:pt>
                <c:pt idx="10">
                  <c:v>350.97903007349464</c:v>
                </c:pt>
                <c:pt idx="11">
                  <c:v>354.62680128528427</c:v>
                </c:pt>
                <c:pt idx="12">
                  <c:v>356.37138751700968</c:v>
                </c:pt>
                <c:pt idx="13">
                  <c:v>358.90896749042861</c:v>
                </c:pt>
                <c:pt idx="14">
                  <c:v>386.82234719803591</c:v>
                </c:pt>
                <c:pt idx="15">
                  <c:v>388.09113718474532</c:v>
                </c:pt>
                <c:pt idx="16">
                  <c:v>392.5319021382283</c:v>
                </c:pt>
                <c:pt idx="17">
                  <c:v>403.31661702525838</c:v>
                </c:pt>
                <c:pt idx="18">
                  <c:v>390.94591465484154</c:v>
                </c:pt>
                <c:pt idx="19">
                  <c:v>444.39369284497604</c:v>
                </c:pt>
                <c:pt idx="20">
                  <c:v>434.56057044797797</c:v>
                </c:pt>
                <c:pt idx="21">
                  <c:v>446.61407532171756</c:v>
                </c:pt>
                <c:pt idx="22">
                  <c:v>472.46567130092211</c:v>
                </c:pt>
                <c:pt idx="23">
                  <c:v>497.6828722867719</c:v>
                </c:pt>
                <c:pt idx="24">
                  <c:v>490.22873111485399</c:v>
                </c:pt>
                <c:pt idx="25">
                  <c:v>578.09243769448176</c:v>
                </c:pt>
                <c:pt idx="26">
                  <c:v>539.23574435150556</c:v>
                </c:pt>
                <c:pt idx="27">
                  <c:v>541.45612682824708</c:v>
                </c:pt>
                <c:pt idx="28">
                  <c:v>553.82682919866397</c:v>
                </c:pt>
                <c:pt idx="29">
                  <c:v>571.43129026425731</c:v>
                </c:pt>
                <c:pt idx="30">
                  <c:v>583.9605913830128</c:v>
                </c:pt>
                <c:pt idx="31">
                  <c:v>625.03766720273052</c:v>
                </c:pt>
                <c:pt idx="32">
                  <c:v>572.22428400595061</c:v>
                </c:pt>
                <c:pt idx="33">
                  <c:v>612.82556358065222</c:v>
                </c:pt>
                <c:pt idx="34">
                  <c:v>630.27142589790685</c:v>
                </c:pt>
                <c:pt idx="35">
                  <c:v>614.57014981237762</c:v>
                </c:pt>
                <c:pt idx="36">
                  <c:v>614.25295231570033</c:v>
                </c:pt>
                <c:pt idx="37">
                  <c:v>626.94085218279463</c:v>
                </c:pt>
                <c:pt idx="38">
                  <c:v>627.73384592448792</c:v>
                </c:pt>
                <c:pt idx="39">
                  <c:v>672.14149545931787</c:v>
                </c:pt>
                <c:pt idx="40">
                  <c:v>631.54021588461626</c:v>
                </c:pt>
                <c:pt idx="41">
                  <c:v>629.79562965289074</c:v>
                </c:pt>
                <c:pt idx="42">
                  <c:v>639.62875204988882</c:v>
                </c:pt>
                <c:pt idx="43">
                  <c:v>626.30645718943981</c:v>
                </c:pt>
                <c:pt idx="44">
                  <c:v>618.37651977250596</c:v>
                </c:pt>
                <c:pt idx="45">
                  <c:v>611.3981748456041</c:v>
                </c:pt>
                <c:pt idx="46">
                  <c:v>583.16759764131939</c:v>
                </c:pt>
                <c:pt idx="47">
                  <c:v>572.38288275428931</c:v>
                </c:pt>
                <c:pt idx="48">
                  <c:v>571.27269151591861</c:v>
                </c:pt>
                <c:pt idx="49">
                  <c:v>554.61982294035738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419.96948560081961</c:v>
                </c:pt>
                <c:pt idx="58">
                  <c:v>403.79241327027444</c:v>
                </c:pt>
                <c:pt idx="59">
                  <c:v>415.37012189899798</c:v>
                </c:pt>
                <c:pt idx="60">
                  <c:v>397.2898645883887</c:v>
                </c:pt>
                <c:pt idx="61">
                  <c:v>377.94081729106995</c:v>
                </c:pt>
                <c:pt idx="62">
                  <c:v>379.05100852944071</c:v>
                </c:pt>
                <c:pt idx="63">
                  <c:v>267.08029220233396</c:v>
                </c:pt>
                <c:pt idx="64">
                  <c:v>271.8382546524943</c:v>
                </c:pt>
                <c:pt idx="65">
                  <c:v>265.9701009639632</c:v>
                </c:pt>
                <c:pt idx="66">
                  <c:v>274.53443337425182</c:v>
                </c:pt>
                <c:pt idx="67">
                  <c:v>299.7516343601016</c:v>
                </c:pt>
                <c:pt idx="68">
                  <c:v>305.93698554531011</c:v>
                </c:pt>
                <c:pt idx="69">
                  <c:v>298.16564687671485</c:v>
                </c:pt>
                <c:pt idx="70">
                  <c:v>358.11597374873514</c:v>
                </c:pt>
                <c:pt idx="71">
                  <c:v>336.07074772965893</c:v>
                </c:pt>
                <c:pt idx="72">
                  <c:v>324.01724285591939</c:v>
                </c:pt>
                <c:pt idx="73">
                  <c:v>275.64462461262252</c:v>
                </c:pt>
                <c:pt idx="74">
                  <c:v>255.8197810702878</c:v>
                </c:pt>
                <c:pt idx="75">
                  <c:v>253.28220109686896</c:v>
                </c:pt>
                <c:pt idx="76">
                  <c:v>255.66118232194913</c:v>
                </c:pt>
                <c:pt idx="77">
                  <c:v>241.38729497146807</c:v>
                </c:pt>
                <c:pt idx="78">
                  <c:v>234.56754879290494</c:v>
                </c:pt>
                <c:pt idx="79">
                  <c:v>215.05990274724752</c:v>
                </c:pt>
                <c:pt idx="80">
                  <c:v>211.09493403878056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181.43696809944774</c:v>
                </c:pt>
                <c:pt idx="87">
                  <c:v>178.10639438433552</c:v>
                </c:pt>
                <c:pt idx="88">
                  <c:v>158.28155084200074</c:v>
                </c:pt>
                <c:pt idx="89">
                  <c:v>155.58537212024322</c:v>
                </c:pt>
                <c:pt idx="90">
                  <c:v>157.80575459698471</c:v>
                </c:pt>
                <c:pt idx="91">
                  <c:v>148.13123094832534</c:v>
                </c:pt>
                <c:pt idx="92">
                  <c:v>130.20957238605473</c:v>
                </c:pt>
                <c:pt idx="93">
                  <c:v>117.83887001563785</c:v>
                </c:pt>
                <c:pt idx="94">
                  <c:v>107.05415512860773</c:v>
                </c:pt>
                <c:pt idx="95">
                  <c:v>98.489822718319104</c:v>
                </c:pt>
                <c:pt idx="96">
                  <c:v>94.366255261513487</c:v>
                </c:pt>
                <c:pt idx="97">
                  <c:v>92.780267778126685</c:v>
                </c:pt>
                <c:pt idx="98">
                  <c:v>86.594916592918253</c:v>
                </c:pt>
                <c:pt idx="99">
                  <c:v>84.691731612854113</c:v>
                </c:pt>
                <c:pt idx="100">
                  <c:v>80.250966659371116</c:v>
                </c:pt>
                <c:pt idx="101">
                  <c:v>78.664979175984342</c:v>
                </c:pt>
                <c:pt idx="102">
                  <c:v>76.444596699242851</c:v>
                </c:pt>
                <c:pt idx="103">
                  <c:v>78.823577924323018</c:v>
                </c:pt>
                <c:pt idx="104">
                  <c:v>77.554787937613597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204.59238535689477</c:v>
                </c:pt>
                <c:pt idx="86">
                  <c:v>196.3452504432835</c:v>
                </c:pt>
                <c:pt idx="87">
                  <c:v>188.09811552967224</c:v>
                </c:pt>
                <c:pt idx="88">
                  <c:v>179.85098061606098</c:v>
                </c:pt>
                <c:pt idx="89">
                  <c:v>171.60384570244972</c:v>
                </c:pt>
                <c:pt idx="90">
                  <c:v>163.19811204049978</c:v>
                </c:pt>
                <c:pt idx="91">
                  <c:v>154.79237837854984</c:v>
                </c:pt>
                <c:pt idx="92">
                  <c:v>147.33823720663196</c:v>
                </c:pt>
                <c:pt idx="93">
                  <c:v>140.35989227973013</c:v>
                </c:pt>
                <c:pt idx="94">
                  <c:v>133.69874484950563</c:v>
                </c:pt>
                <c:pt idx="95">
                  <c:v>127.19619616761983</c:v>
                </c:pt>
                <c:pt idx="96">
                  <c:v>121.0108449824114</c:v>
                </c:pt>
                <c:pt idx="97">
                  <c:v>115.1426912938803</c:v>
                </c:pt>
                <c:pt idx="98">
                  <c:v>109.59173510202656</c:v>
                </c:pt>
                <c:pt idx="99">
                  <c:v>104.3579764068502</c:v>
                </c:pt>
                <c:pt idx="100">
                  <c:v>99.441415208351174</c:v>
                </c:pt>
                <c:pt idx="101">
                  <c:v>94.683452758190825</c:v>
                </c:pt>
                <c:pt idx="102">
                  <c:v>90.242687804707842</c:v>
                </c:pt>
                <c:pt idx="103">
                  <c:v>85.801922851224859</c:v>
                </c:pt>
                <c:pt idx="104">
                  <c:v>81.678355394419228</c:v>
                </c:pt>
                <c:pt idx="105">
                  <c:v>77.713386685952273</c:v>
                </c:pt>
                <c:pt idx="106">
                  <c:v>73.907016725824008</c:v>
                </c:pt>
                <c:pt idx="107">
                  <c:v>70.41784426237308</c:v>
                </c:pt>
                <c:pt idx="108">
                  <c:v>67.087270547260843</c:v>
                </c:pt>
                <c:pt idx="109">
                  <c:v>63.915295580487282</c:v>
                </c:pt>
                <c:pt idx="110">
                  <c:v>61.060518110391072</c:v>
                </c:pt>
                <c:pt idx="111">
                  <c:v>58.20574064029487</c:v>
                </c:pt>
                <c:pt idx="112">
                  <c:v>55.509561918537337</c:v>
                </c:pt>
                <c:pt idx="113">
                  <c:v>52.971981945118486</c:v>
                </c:pt>
                <c:pt idx="114">
                  <c:v>50.434401971699636</c:v>
                </c:pt>
                <c:pt idx="115">
                  <c:v>48.214019494958144</c:v>
                </c:pt>
                <c:pt idx="116">
                  <c:v>45.993637018216653</c:v>
                </c:pt>
                <c:pt idx="117">
                  <c:v>43.773254541475161</c:v>
                </c:pt>
                <c:pt idx="118">
                  <c:v>41.870069561411022</c:v>
                </c:pt>
                <c:pt idx="119">
                  <c:v>39.966884581346882</c:v>
                </c:pt>
                <c:pt idx="120">
                  <c:v>38.222298349621425</c:v>
                </c:pt>
                <c:pt idx="121">
                  <c:v>36.636310866234645</c:v>
                </c:pt>
                <c:pt idx="122">
                  <c:v>35.050323382847864</c:v>
                </c:pt>
                <c:pt idx="123">
                  <c:v>33.464335899461084</c:v>
                </c:pt>
                <c:pt idx="124">
                  <c:v>32.036947164412979</c:v>
                </c:pt>
                <c:pt idx="125">
                  <c:v>30.609558429364878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205.8611753436042</c:v>
                </c:pt>
                <c:pt idx="86">
                  <c:v>199.67582415839573</c:v>
                </c:pt>
                <c:pt idx="87">
                  <c:v>193.80767046986466</c:v>
                </c:pt>
                <c:pt idx="88">
                  <c:v>188.09811552967224</c:v>
                </c:pt>
                <c:pt idx="89">
                  <c:v>182.7057580861572</c:v>
                </c:pt>
                <c:pt idx="90">
                  <c:v>177.63059813931949</c:v>
                </c:pt>
                <c:pt idx="91">
                  <c:v>172.87263568915915</c:v>
                </c:pt>
                <c:pt idx="92">
                  <c:v>168.11467323899879</c:v>
                </c:pt>
                <c:pt idx="93">
                  <c:v>163.35671078883846</c:v>
                </c:pt>
                <c:pt idx="94">
                  <c:v>158.7573470870168</c:v>
                </c:pt>
                <c:pt idx="95">
                  <c:v>154.47518088187249</c:v>
                </c:pt>
                <c:pt idx="96">
                  <c:v>150.19301467672818</c:v>
                </c:pt>
                <c:pt idx="97">
                  <c:v>146.06944721992255</c:v>
                </c:pt>
                <c:pt idx="98">
                  <c:v>142.1044785114556</c:v>
                </c:pt>
                <c:pt idx="99">
                  <c:v>138.13950980298864</c:v>
                </c:pt>
                <c:pt idx="100">
                  <c:v>134.33313984286036</c:v>
                </c:pt>
                <c:pt idx="101">
                  <c:v>130.68536863107076</c:v>
                </c:pt>
                <c:pt idx="102">
                  <c:v>127.03759741928117</c:v>
                </c:pt>
                <c:pt idx="103">
                  <c:v>123.54842495583024</c:v>
                </c:pt>
                <c:pt idx="104">
                  <c:v>120.21785124071801</c:v>
                </c:pt>
                <c:pt idx="105">
                  <c:v>116.88727752560578</c:v>
                </c:pt>
                <c:pt idx="106">
                  <c:v>113.71530255883222</c:v>
                </c:pt>
                <c:pt idx="107">
                  <c:v>110.70192634039732</c:v>
                </c:pt>
                <c:pt idx="108">
                  <c:v>107.68855012196245</c:v>
                </c:pt>
                <c:pt idx="109">
                  <c:v>104.83377265186624</c:v>
                </c:pt>
                <c:pt idx="110">
                  <c:v>102.13759393010869</c:v>
                </c:pt>
                <c:pt idx="111">
                  <c:v>99.282816460012512</c:v>
                </c:pt>
                <c:pt idx="112">
                  <c:v>96.586637738254964</c:v>
                </c:pt>
                <c:pt idx="113">
                  <c:v>94.049057764836121</c:v>
                </c:pt>
                <c:pt idx="114">
                  <c:v>91.511477791417278</c:v>
                </c:pt>
                <c:pt idx="115">
                  <c:v>89.132496566337096</c:v>
                </c:pt>
                <c:pt idx="116">
                  <c:v>86.753515341256929</c:v>
                </c:pt>
                <c:pt idx="117">
                  <c:v>84.374534116176761</c:v>
                </c:pt>
                <c:pt idx="118">
                  <c:v>82.312750387773946</c:v>
                </c:pt>
                <c:pt idx="119">
                  <c:v>80.250966659371116</c:v>
                </c:pt>
                <c:pt idx="120">
                  <c:v>78.1891829309683</c:v>
                </c:pt>
                <c:pt idx="121">
                  <c:v>76.127399202565485</c:v>
                </c:pt>
                <c:pt idx="122">
                  <c:v>74.224214222501359</c:v>
                </c:pt>
                <c:pt idx="123">
                  <c:v>72.32102924243722</c:v>
                </c:pt>
                <c:pt idx="124">
                  <c:v>70.576443010711756</c:v>
                </c:pt>
                <c:pt idx="125">
                  <c:v>68.673258030647617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207.12996533031358</c:v>
                </c:pt>
                <c:pt idx="86">
                  <c:v>202.8477991251693</c:v>
                </c:pt>
                <c:pt idx="87">
                  <c:v>199.2000279133797</c:v>
                </c:pt>
                <c:pt idx="88">
                  <c:v>196.02805294660612</c:v>
                </c:pt>
                <c:pt idx="89">
                  <c:v>193.49047297318728</c:v>
                </c:pt>
                <c:pt idx="90">
                  <c:v>191.74588674146185</c:v>
                </c:pt>
                <c:pt idx="91">
                  <c:v>190.79429425142976</c:v>
                </c:pt>
                <c:pt idx="92">
                  <c:v>189.208306768043</c:v>
                </c:pt>
                <c:pt idx="93">
                  <c:v>187.30512178797886</c:v>
                </c:pt>
                <c:pt idx="94">
                  <c:v>185.56053555625337</c:v>
                </c:pt>
                <c:pt idx="95">
                  <c:v>183.97454807286661</c:v>
                </c:pt>
                <c:pt idx="96">
                  <c:v>182.5471593378185</c:v>
                </c:pt>
                <c:pt idx="97">
                  <c:v>181.11977060277042</c:v>
                </c:pt>
                <c:pt idx="98">
                  <c:v>179.6923818677223</c:v>
                </c:pt>
                <c:pt idx="99">
                  <c:v>178.10639438433552</c:v>
                </c:pt>
                <c:pt idx="100">
                  <c:v>176.52040690094873</c:v>
                </c:pt>
                <c:pt idx="101">
                  <c:v>175.09301816590065</c:v>
                </c:pt>
                <c:pt idx="102">
                  <c:v>173.82422817919121</c:v>
                </c:pt>
                <c:pt idx="103">
                  <c:v>172.55543819248177</c:v>
                </c:pt>
                <c:pt idx="104">
                  <c:v>171.28664820577237</c:v>
                </c:pt>
                <c:pt idx="105">
                  <c:v>169.85925947072425</c:v>
                </c:pt>
                <c:pt idx="106">
                  <c:v>168.43187073567614</c:v>
                </c:pt>
                <c:pt idx="107">
                  <c:v>167.16308074896673</c:v>
                </c:pt>
                <c:pt idx="108">
                  <c:v>165.8942907622573</c:v>
                </c:pt>
                <c:pt idx="109">
                  <c:v>164.62550077554789</c:v>
                </c:pt>
                <c:pt idx="110">
                  <c:v>163.35671078883846</c:v>
                </c:pt>
                <c:pt idx="111">
                  <c:v>162.08792080212902</c:v>
                </c:pt>
                <c:pt idx="112">
                  <c:v>160.81913081541961</c:v>
                </c:pt>
                <c:pt idx="113">
                  <c:v>159.55034082871018</c:v>
                </c:pt>
                <c:pt idx="114">
                  <c:v>158.28155084200074</c:v>
                </c:pt>
                <c:pt idx="115">
                  <c:v>157.01276085529133</c:v>
                </c:pt>
                <c:pt idx="116">
                  <c:v>155.7439708685819</c:v>
                </c:pt>
                <c:pt idx="117">
                  <c:v>154.47518088187249</c:v>
                </c:pt>
                <c:pt idx="118">
                  <c:v>153.20639089516305</c:v>
                </c:pt>
                <c:pt idx="119">
                  <c:v>152.09619965679232</c:v>
                </c:pt>
                <c:pt idx="120">
                  <c:v>150.98600841842156</c:v>
                </c:pt>
                <c:pt idx="121">
                  <c:v>149.8758171800508</c:v>
                </c:pt>
                <c:pt idx="122">
                  <c:v>148.76562594168007</c:v>
                </c:pt>
                <c:pt idx="123">
                  <c:v>147.65543470330931</c:v>
                </c:pt>
                <c:pt idx="124">
                  <c:v>146.54524346493858</c:v>
                </c:pt>
                <c:pt idx="125">
                  <c:v>145.43505222656782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209.03315031037772</c:v>
                </c:pt>
                <c:pt idx="86">
                  <c:v>207.60576157532967</c:v>
                </c:pt>
                <c:pt idx="87">
                  <c:v>207.44716282699096</c:v>
                </c:pt>
                <c:pt idx="88">
                  <c:v>207.92295907200702</c:v>
                </c:pt>
                <c:pt idx="89">
                  <c:v>209.82614405207116</c:v>
                </c:pt>
                <c:pt idx="90">
                  <c:v>213.31531651552208</c:v>
                </c:pt>
                <c:pt idx="91">
                  <c:v>218.70767395903712</c:v>
                </c:pt>
                <c:pt idx="92">
                  <c:v>222.5140439191654</c:v>
                </c:pt>
                <c:pt idx="93">
                  <c:v>225.84461763427763</c:v>
                </c:pt>
                <c:pt idx="94">
                  <c:v>229.33379009772852</c:v>
                </c:pt>
                <c:pt idx="95">
                  <c:v>233.61595630287286</c:v>
                </c:pt>
                <c:pt idx="96">
                  <c:v>238.21532000469452</c:v>
                </c:pt>
                <c:pt idx="97">
                  <c:v>242.97328245485488</c:v>
                </c:pt>
                <c:pt idx="98">
                  <c:v>247.57264615667654</c:v>
                </c:pt>
                <c:pt idx="99">
                  <c:v>251.85481236182085</c:v>
                </c:pt>
                <c:pt idx="100">
                  <c:v>256.13697856696518</c:v>
                </c:pt>
                <c:pt idx="101">
                  <c:v>260.73634226878681</c:v>
                </c:pt>
                <c:pt idx="102">
                  <c:v>265.65290346728585</c:v>
                </c:pt>
                <c:pt idx="103">
                  <c:v>270.72806341412354</c:v>
                </c:pt>
                <c:pt idx="104">
                  <c:v>275.64462461262252</c:v>
                </c:pt>
                <c:pt idx="105">
                  <c:v>280.56118581112156</c:v>
                </c:pt>
                <c:pt idx="106">
                  <c:v>285.4777470096206</c:v>
                </c:pt>
                <c:pt idx="107">
                  <c:v>290.71150570479699</c:v>
                </c:pt>
                <c:pt idx="108">
                  <c:v>296.26246189665068</c:v>
                </c:pt>
                <c:pt idx="109">
                  <c:v>301.81341808850442</c:v>
                </c:pt>
                <c:pt idx="110">
                  <c:v>307.20577553201946</c:v>
                </c:pt>
                <c:pt idx="111">
                  <c:v>312.7567317238732</c:v>
                </c:pt>
                <c:pt idx="112">
                  <c:v>318.30768791572694</c:v>
                </c:pt>
                <c:pt idx="113">
                  <c:v>324.17584160425804</c:v>
                </c:pt>
                <c:pt idx="114">
                  <c:v>330.20259404112784</c:v>
                </c:pt>
                <c:pt idx="115">
                  <c:v>336.07074772965893</c:v>
                </c:pt>
                <c:pt idx="116">
                  <c:v>342.09750016652868</c:v>
                </c:pt>
                <c:pt idx="117">
                  <c:v>348.28285135173712</c:v>
                </c:pt>
                <c:pt idx="118">
                  <c:v>354.62680128528427</c:v>
                </c:pt>
                <c:pt idx="119">
                  <c:v>361.12934996717007</c:v>
                </c:pt>
                <c:pt idx="120">
                  <c:v>367.63189864905587</c:v>
                </c:pt>
                <c:pt idx="121">
                  <c:v>374.29304607928032</c:v>
                </c:pt>
                <c:pt idx="122">
                  <c:v>381.11279225784352</c:v>
                </c:pt>
                <c:pt idx="123">
                  <c:v>388.09113718474532</c:v>
                </c:pt>
                <c:pt idx="124">
                  <c:v>395.06948211164718</c:v>
                </c:pt>
                <c:pt idx="125">
                  <c:v>402.20642578688768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502</c:v>
                </c:pt>
                <c:pt idx="1">
                  <c:v>257</c:v>
                </c:pt>
                <c:pt idx="2">
                  <c:v>176</c:v>
                </c:pt>
                <c:pt idx="3">
                  <c:v>151</c:v>
                </c:pt>
                <c:pt idx="4">
                  <c:v>103</c:v>
                </c:pt>
                <c:pt idx="5">
                  <c:v>178</c:v>
                </c:pt>
                <c:pt idx="6">
                  <c:v>502</c:v>
                </c:pt>
                <c:pt idx="7">
                  <c:v>400</c:v>
                </c:pt>
                <c:pt idx="8">
                  <c:v>303</c:v>
                </c:pt>
                <c:pt idx="9">
                  <c:v>235</c:v>
                </c:pt>
                <c:pt idx="10">
                  <c:v>87</c:v>
                </c:pt>
                <c:pt idx="11">
                  <c:v>188</c:v>
                </c:pt>
                <c:pt idx="12">
                  <c:v>399</c:v>
                </c:pt>
                <c:pt idx="13">
                  <c:v>270</c:v>
                </c:pt>
                <c:pt idx="14">
                  <c:v>263</c:v>
                </c:pt>
                <c:pt idx="15">
                  <c:v>255</c:v>
                </c:pt>
                <c:pt idx="16">
                  <c:v>191</c:v>
                </c:pt>
                <c:pt idx="17">
                  <c:v>108</c:v>
                </c:pt>
                <c:pt idx="18">
                  <c:v>210</c:v>
                </c:pt>
                <c:pt idx="19">
                  <c:v>275</c:v>
                </c:pt>
                <c:pt idx="20">
                  <c:v>343</c:v>
                </c:pt>
                <c:pt idx="21">
                  <c:v>250</c:v>
                </c:pt>
                <c:pt idx="22">
                  <c:v>226</c:v>
                </c:pt>
                <c:pt idx="23">
                  <c:v>145</c:v>
                </c:pt>
                <c:pt idx="24">
                  <c:v>93</c:v>
                </c:pt>
                <c:pt idx="25">
                  <c:v>168</c:v>
                </c:pt>
                <c:pt idx="26">
                  <c:v>244</c:v>
                </c:pt>
                <c:pt idx="27">
                  <c:v>231</c:v>
                </c:pt>
                <c:pt idx="28">
                  <c:v>196</c:v>
                </c:pt>
                <c:pt idx="29">
                  <c:v>149</c:v>
                </c:pt>
                <c:pt idx="30">
                  <c:v>176</c:v>
                </c:pt>
                <c:pt idx="31">
                  <c:v>11</c:v>
                </c:pt>
                <c:pt idx="32">
                  <c:v>158</c:v>
                </c:pt>
                <c:pt idx="33">
                  <c:v>194</c:v>
                </c:pt>
                <c:pt idx="34">
                  <c:v>166</c:v>
                </c:pt>
                <c:pt idx="35">
                  <c:v>133</c:v>
                </c:pt>
                <c:pt idx="36">
                  <c:v>94</c:v>
                </c:pt>
                <c:pt idx="37">
                  <c:v>103</c:v>
                </c:pt>
                <c:pt idx="38">
                  <c:v>20</c:v>
                </c:pt>
                <c:pt idx="39">
                  <c:v>100</c:v>
                </c:pt>
                <c:pt idx="40">
                  <c:v>148</c:v>
                </c:pt>
                <c:pt idx="41">
                  <c:v>103</c:v>
                </c:pt>
                <c:pt idx="42">
                  <c:v>119</c:v>
                </c:pt>
                <c:pt idx="43">
                  <c:v>67</c:v>
                </c:pt>
                <c:pt idx="44">
                  <c:v>66</c:v>
                </c:pt>
                <c:pt idx="4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259</c:v>
                </c:pt>
                <c:pt idx="26">
                  <c:v>242</c:v>
                </c:pt>
                <c:pt idx="27">
                  <c:v>229</c:v>
                </c:pt>
                <c:pt idx="28">
                  <c:v>218</c:v>
                </c:pt>
                <c:pt idx="29">
                  <c:v>209</c:v>
                </c:pt>
                <c:pt idx="30">
                  <c:v>200</c:v>
                </c:pt>
                <c:pt idx="31">
                  <c:v>190</c:v>
                </c:pt>
                <c:pt idx="32">
                  <c:v>180</c:v>
                </c:pt>
                <c:pt idx="33">
                  <c:v>170</c:v>
                </c:pt>
                <c:pt idx="34">
                  <c:v>162</c:v>
                </c:pt>
                <c:pt idx="35">
                  <c:v>155</c:v>
                </c:pt>
                <c:pt idx="36">
                  <c:v>148</c:v>
                </c:pt>
                <c:pt idx="37">
                  <c:v>140</c:v>
                </c:pt>
                <c:pt idx="38">
                  <c:v>133</c:v>
                </c:pt>
                <c:pt idx="39">
                  <c:v>127</c:v>
                </c:pt>
                <c:pt idx="40">
                  <c:v>121</c:v>
                </c:pt>
                <c:pt idx="41">
                  <c:v>115</c:v>
                </c:pt>
                <c:pt idx="42">
                  <c:v>110</c:v>
                </c:pt>
                <c:pt idx="43">
                  <c:v>105</c:v>
                </c:pt>
                <c:pt idx="44">
                  <c:v>100</c:v>
                </c:pt>
                <c:pt idx="45">
                  <c:v>95</c:v>
                </c:pt>
                <c:pt idx="46">
                  <c:v>90</c:v>
                </c:pt>
                <c:pt idx="47">
                  <c:v>86</c:v>
                </c:pt>
                <c:pt idx="48">
                  <c:v>82</c:v>
                </c:pt>
                <c:pt idx="49">
                  <c:v>78</c:v>
                </c:pt>
                <c:pt idx="50">
                  <c:v>75</c:v>
                </c:pt>
                <c:pt idx="51">
                  <c:v>71</c:v>
                </c:pt>
                <c:pt idx="52">
                  <c:v>68</c:v>
                </c:pt>
                <c:pt idx="53">
                  <c:v>65</c:v>
                </c:pt>
                <c:pt idx="54">
                  <c:v>62</c:v>
                </c:pt>
                <c:pt idx="55">
                  <c:v>59</c:v>
                </c:pt>
                <c:pt idx="56">
                  <c:v>57</c:v>
                </c:pt>
                <c:pt idx="57">
                  <c:v>54</c:v>
                </c:pt>
                <c:pt idx="58">
                  <c:v>52</c:v>
                </c:pt>
                <c:pt idx="59">
                  <c:v>49</c:v>
                </c:pt>
                <c:pt idx="60">
                  <c:v>47</c:v>
                </c:pt>
                <c:pt idx="61">
                  <c:v>45</c:v>
                </c:pt>
                <c:pt idx="62">
                  <c:v>43</c:v>
                </c:pt>
                <c:pt idx="63">
                  <c:v>41</c:v>
                </c:pt>
                <c:pt idx="64">
                  <c:v>40</c:v>
                </c:pt>
                <c:pt idx="65">
                  <c:v>38</c:v>
                </c:pt>
                <c:pt idx="6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259</c:v>
                </c:pt>
                <c:pt idx="26">
                  <c:v>254</c:v>
                </c:pt>
                <c:pt idx="27">
                  <c:v>247</c:v>
                </c:pt>
                <c:pt idx="28">
                  <c:v>240</c:v>
                </c:pt>
                <c:pt idx="29">
                  <c:v>233</c:v>
                </c:pt>
                <c:pt idx="30">
                  <c:v>226</c:v>
                </c:pt>
                <c:pt idx="31">
                  <c:v>220</c:v>
                </c:pt>
                <c:pt idx="32">
                  <c:v>214</c:v>
                </c:pt>
                <c:pt idx="33">
                  <c:v>208</c:v>
                </c:pt>
                <c:pt idx="34">
                  <c:v>203</c:v>
                </c:pt>
                <c:pt idx="35">
                  <c:v>197</c:v>
                </c:pt>
                <c:pt idx="36">
                  <c:v>191</c:v>
                </c:pt>
                <c:pt idx="37">
                  <c:v>186</c:v>
                </c:pt>
                <c:pt idx="38">
                  <c:v>181</c:v>
                </c:pt>
                <c:pt idx="39">
                  <c:v>176</c:v>
                </c:pt>
                <c:pt idx="40">
                  <c:v>172</c:v>
                </c:pt>
                <c:pt idx="41">
                  <c:v>167</c:v>
                </c:pt>
                <c:pt idx="42">
                  <c:v>162</c:v>
                </c:pt>
                <c:pt idx="43">
                  <c:v>158</c:v>
                </c:pt>
                <c:pt idx="44">
                  <c:v>154</c:v>
                </c:pt>
                <c:pt idx="45">
                  <c:v>149</c:v>
                </c:pt>
                <c:pt idx="46">
                  <c:v>146</c:v>
                </c:pt>
                <c:pt idx="47">
                  <c:v>142</c:v>
                </c:pt>
                <c:pt idx="48">
                  <c:v>138</c:v>
                </c:pt>
                <c:pt idx="49">
                  <c:v>134</c:v>
                </c:pt>
                <c:pt idx="50">
                  <c:v>131</c:v>
                </c:pt>
                <c:pt idx="51">
                  <c:v>127</c:v>
                </c:pt>
                <c:pt idx="52">
                  <c:v>124</c:v>
                </c:pt>
                <c:pt idx="53">
                  <c:v>121</c:v>
                </c:pt>
                <c:pt idx="54">
                  <c:v>117</c:v>
                </c:pt>
                <c:pt idx="55">
                  <c:v>114</c:v>
                </c:pt>
                <c:pt idx="56">
                  <c:v>111</c:v>
                </c:pt>
                <c:pt idx="57">
                  <c:v>108</c:v>
                </c:pt>
                <c:pt idx="58">
                  <c:v>106</c:v>
                </c:pt>
                <c:pt idx="59">
                  <c:v>103</c:v>
                </c:pt>
                <c:pt idx="60">
                  <c:v>100</c:v>
                </c:pt>
                <c:pt idx="61">
                  <c:v>98</c:v>
                </c:pt>
                <c:pt idx="62">
                  <c:v>95</c:v>
                </c:pt>
                <c:pt idx="63">
                  <c:v>93</c:v>
                </c:pt>
                <c:pt idx="64">
                  <c:v>90</c:v>
                </c:pt>
                <c:pt idx="65">
                  <c:v>88</c:v>
                </c:pt>
                <c:pt idx="66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259</c:v>
                </c:pt>
                <c:pt idx="26">
                  <c:v>265</c:v>
                </c:pt>
                <c:pt idx="27">
                  <c:v>265</c:v>
                </c:pt>
                <c:pt idx="28">
                  <c:v>262</c:v>
                </c:pt>
                <c:pt idx="29">
                  <c:v>256</c:v>
                </c:pt>
                <c:pt idx="30">
                  <c:v>253</c:v>
                </c:pt>
                <c:pt idx="31">
                  <c:v>251</c:v>
                </c:pt>
                <c:pt idx="32">
                  <c:v>251</c:v>
                </c:pt>
                <c:pt idx="33">
                  <c:v>250</c:v>
                </c:pt>
                <c:pt idx="34">
                  <c:v>247</c:v>
                </c:pt>
                <c:pt idx="35">
                  <c:v>244</c:v>
                </c:pt>
                <c:pt idx="36">
                  <c:v>242</c:v>
                </c:pt>
                <c:pt idx="37">
                  <c:v>240</c:v>
                </c:pt>
                <c:pt idx="38">
                  <c:v>239</c:v>
                </c:pt>
                <c:pt idx="39">
                  <c:v>237</c:v>
                </c:pt>
                <c:pt idx="40">
                  <c:v>235</c:v>
                </c:pt>
                <c:pt idx="41">
                  <c:v>233</c:v>
                </c:pt>
                <c:pt idx="42">
                  <c:v>231</c:v>
                </c:pt>
                <c:pt idx="43">
                  <c:v>229</c:v>
                </c:pt>
                <c:pt idx="44">
                  <c:v>228</c:v>
                </c:pt>
                <c:pt idx="45">
                  <c:v>226</c:v>
                </c:pt>
                <c:pt idx="46">
                  <c:v>224</c:v>
                </c:pt>
                <c:pt idx="47">
                  <c:v>222</c:v>
                </c:pt>
                <c:pt idx="48">
                  <c:v>221</c:v>
                </c:pt>
                <c:pt idx="49">
                  <c:v>219</c:v>
                </c:pt>
                <c:pt idx="50">
                  <c:v>217</c:v>
                </c:pt>
                <c:pt idx="51">
                  <c:v>216</c:v>
                </c:pt>
                <c:pt idx="52">
                  <c:v>214</c:v>
                </c:pt>
                <c:pt idx="53">
                  <c:v>212</c:v>
                </c:pt>
                <c:pt idx="54">
                  <c:v>210</c:v>
                </c:pt>
                <c:pt idx="55">
                  <c:v>209</c:v>
                </c:pt>
                <c:pt idx="56">
                  <c:v>207</c:v>
                </c:pt>
                <c:pt idx="57">
                  <c:v>206</c:v>
                </c:pt>
                <c:pt idx="58">
                  <c:v>204</c:v>
                </c:pt>
                <c:pt idx="59">
                  <c:v>202</c:v>
                </c:pt>
                <c:pt idx="60">
                  <c:v>201</c:v>
                </c:pt>
                <c:pt idx="61">
                  <c:v>199</c:v>
                </c:pt>
                <c:pt idx="62">
                  <c:v>198</c:v>
                </c:pt>
                <c:pt idx="63">
                  <c:v>196</c:v>
                </c:pt>
                <c:pt idx="64">
                  <c:v>195</c:v>
                </c:pt>
                <c:pt idx="65">
                  <c:v>193</c:v>
                </c:pt>
                <c:pt idx="66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259</c:v>
                </c:pt>
                <c:pt idx="26">
                  <c:v>283</c:v>
                </c:pt>
                <c:pt idx="27">
                  <c:v>293</c:v>
                </c:pt>
                <c:pt idx="28">
                  <c:v>294</c:v>
                </c:pt>
                <c:pt idx="29">
                  <c:v>292</c:v>
                </c:pt>
                <c:pt idx="30">
                  <c:v>295</c:v>
                </c:pt>
                <c:pt idx="31">
                  <c:v>302</c:v>
                </c:pt>
                <c:pt idx="32">
                  <c:v>310</c:v>
                </c:pt>
                <c:pt idx="33">
                  <c:v>320</c:v>
                </c:pt>
                <c:pt idx="34">
                  <c:v>324</c:v>
                </c:pt>
                <c:pt idx="35">
                  <c:v>327</c:v>
                </c:pt>
                <c:pt idx="36">
                  <c:v>331</c:v>
                </c:pt>
                <c:pt idx="37">
                  <c:v>339</c:v>
                </c:pt>
                <c:pt idx="38">
                  <c:v>347</c:v>
                </c:pt>
                <c:pt idx="39">
                  <c:v>354</c:v>
                </c:pt>
                <c:pt idx="40">
                  <c:v>360</c:v>
                </c:pt>
                <c:pt idx="41">
                  <c:v>365</c:v>
                </c:pt>
                <c:pt idx="42">
                  <c:v>371</c:v>
                </c:pt>
                <c:pt idx="43">
                  <c:v>379</c:v>
                </c:pt>
                <c:pt idx="44">
                  <c:v>387</c:v>
                </c:pt>
                <c:pt idx="45">
                  <c:v>394</c:v>
                </c:pt>
                <c:pt idx="46">
                  <c:v>400</c:v>
                </c:pt>
                <c:pt idx="47">
                  <c:v>407</c:v>
                </c:pt>
                <c:pt idx="48">
                  <c:v>415</c:v>
                </c:pt>
                <c:pt idx="49">
                  <c:v>423</c:v>
                </c:pt>
                <c:pt idx="50">
                  <c:v>431</c:v>
                </c:pt>
                <c:pt idx="51">
                  <c:v>438</c:v>
                </c:pt>
                <c:pt idx="52">
                  <c:v>446</c:v>
                </c:pt>
                <c:pt idx="53">
                  <c:v>454</c:v>
                </c:pt>
                <c:pt idx="54">
                  <c:v>462</c:v>
                </c:pt>
                <c:pt idx="55">
                  <c:v>471</c:v>
                </c:pt>
                <c:pt idx="56">
                  <c:v>479</c:v>
                </c:pt>
                <c:pt idx="57">
                  <c:v>488</c:v>
                </c:pt>
                <c:pt idx="58">
                  <c:v>497</c:v>
                </c:pt>
                <c:pt idx="59">
                  <c:v>506</c:v>
                </c:pt>
                <c:pt idx="60">
                  <c:v>515</c:v>
                </c:pt>
                <c:pt idx="61">
                  <c:v>524</c:v>
                </c:pt>
                <c:pt idx="62">
                  <c:v>534</c:v>
                </c:pt>
                <c:pt idx="63">
                  <c:v>543</c:v>
                </c:pt>
                <c:pt idx="64">
                  <c:v>553</c:v>
                </c:pt>
                <c:pt idx="65">
                  <c:v>563</c:v>
                </c:pt>
                <c:pt idx="66">
                  <c:v>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299.24894719876437</c:v>
                </c:pt>
                <c:pt idx="1">
                  <c:v>279.25304980529859</c:v>
                </c:pt>
                <c:pt idx="2">
                  <c:v>265.2903973150336</c:v>
                </c:pt>
                <c:pt idx="3">
                  <c:v>278.90829295368707</c:v>
                </c:pt>
                <c:pt idx="4">
                  <c:v>272.87504805048621</c:v>
                </c:pt>
                <c:pt idx="5">
                  <c:v>267.70369527631397</c:v>
                </c:pt>
                <c:pt idx="6">
                  <c:v>263.39423463117049</c:v>
                </c:pt>
                <c:pt idx="7">
                  <c:v>245.9840136247908</c:v>
                </c:pt>
                <c:pt idx="8">
                  <c:v>245.9840136247908</c:v>
                </c:pt>
                <c:pt idx="9">
                  <c:v>245.29449992156779</c:v>
                </c:pt>
                <c:pt idx="10">
                  <c:v>226.67762993454792</c:v>
                </c:pt>
                <c:pt idx="11">
                  <c:v>226.1604946571307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319.76197986964746</c:v>
                </c:pt>
                <c:pt idx="23">
                  <c:v>347.859663275983</c:v>
                </c:pt>
                <c:pt idx="24">
                  <c:v>358.20236882432744</c:v>
                </c:pt>
                <c:pt idx="25">
                  <c:v>375.09545455328993</c:v>
                </c:pt>
                <c:pt idx="26">
                  <c:v>393.1951892628926</c:v>
                </c:pt>
                <c:pt idx="27">
                  <c:v>389.57524232097211</c:v>
                </c:pt>
                <c:pt idx="28">
                  <c:v>401.8141105531796</c:v>
                </c:pt>
                <c:pt idx="29">
                  <c:v>407.84735545638046</c:v>
                </c:pt>
                <c:pt idx="30">
                  <c:v>419.91384526278233</c:v>
                </c:pt>
                <c:pt idx="31">
                  <c:v>420.94811581761678</c:v>
                </c:pt>
                <c:pt idx="32">
                  <c:v>410.26065341766082</c:v>
                </c:pt>
                <c:pt idx="33">
                  <c:v>424.22330590792575</c:v>
                </c:pt>
                <c:pt idx="34">
                  <c:v>434.56601145627019</c:v>
                </c:pt>
                <c:pt idx="35">
                  <c:v>431.29082136596116</c:v>
                </c:pt>
                <c:pt idx="36">
                  <c:v>429.394658682098</c:v>
                </c:pt>
                <c:pt idx="37">
                  <c:v>433.70411932724141</c:v>
                </c:pt>
                <c:pt idx="38">
                  <c:v>430.42892923693245</c:v>
                </c:pt>
                <c:pt idx="39">
                  <c:v>471.79975143030998</c:v>
                </c:pt>
                <c:pt idx="40">
                  <c:v>466.80077708194352</c:v>
                </c:pt>
                <c:pt idx="41">
                  <c:v>456.28569310779341</c:v>
                </c:pt>
                <c:pt idx="42">
                  <c:v>457.31996366262786</c:v>
                </c:pt>
                <c:pt idx="43">
                  <c:v>473.00640041095016</c:v>
                </c:pt>
                <c:pt idx="44">
                  <c:v>467.49029078516651</c:v>
                </c:pt>
                <c:pt idx="45">
                  <c:v>473.1787788367559</c:v>
                </c:pt>
                <c:pt idx="46">
                  <c:v>435.77266043691037</c:v>
                </c:pt>
                <c:pt idx="47">
                  <c:v>418.53481785633642</c:v>
                </c:pt>
                <c:pt idx="48">
                  <c:v>421.46525109503392</c:v>
                </c:pt>
                <c:pt idx="49">
                  <c:v>409.05400443702064</c:v>
                </c:pt>
                <c:pt idx="50">
                  <c:v>403.19313795962552</c:v>
                </c:pt>
                <c:pt idx="51">
                  <c:v>396.64275777900741</c:v>
                </c:pt>
                <c:pt idx="52">
                  <c:v>392.6780539854754</c:v>
                </c:pt>
                <c:pt idx="53">
                  <c:v>394.40183824353278</c:v>
                </c:pt>
                <c:pt idx="54">
                  <c:v>397.67702833384186</c:v>
                </c:pt>
                <c:pt idx="55">
                  <c:v>400.43508314673369</c:v>
                </c:pt>
                <c:pt idx="56">
                  <c:v>405.77881434671161</c:v>
                </c:pt>
                <c:pt idx="57">
                  <c:v>411.467302398301</c:v>
                </c:pt>
                <c:pt idx="58">
                  <c:v>405.77881434671161</c:v>
                </c:pt>
                <c:pt idx="59">
                  <c:v>428.36038812726349</c:v>
                </c:pt>
                <c:pt idx="60">
                  <c:v>413.88060035958136</c:v>
                </c:pt>
                <c:pt idx="61">
                  <c:v>392.6780539854754</c:v>
                </c:pt>
                <c:pt idx="62">
                  <c:v>394.91897352094998</c:v>
                </c:pt>
                <c:pt idx="63">
                  <c:v>366.64891168880865</c:v>
                </c:pt>
                <c:pt idx="64">
                  <c:v>303.73078626971363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270.97888536662305</c:v>
                </c:pt>
                <c:pt idx="79">
                  <c:v>283.56251045044206</c:v>
                </c:pt>
                <c:pt idx="80">
                  <c:v>281.32159091496743</c:v>
                </c:pt>
                <c:pt idx="81">
                  <c:v>276.32261656660097</c:v>
                </c:pt>
                <c:pt idx="82">
                  <c:v>268.39320897953695</c:v>
                </c:pt>
                <c:pt idx="83">
                  <c:v>265.80753259245085</c:v>
                </c:pt>
                <c:pt idx="84">
                  <c:v>258.56763870860976</c:v>
                </c:pt>
                <c:pt idx="85">
                  <c:v>253.22390750863187</c:v>
                </c:pt>
                <c:pt idx="86">
                  <c:v>233.91752381838899</c:v>
                </c:pt>
                <c:pt idx="87">
                  <c:v>224.60908882487902</c:v>
                </c:pt>
                <c:pt idx="88">
                  <c:v>211.33595003783708</c:v>
                </c:pt>
                <c:pt idx="89">
                  <c:v>216.679681237815</c:v>
                </c:pt>
                <c:pt idx="90">
                  <c:v>202.54465032174431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148.07306776713054</c:v>
                </c:pt>
                <c:pt idx="97">
                  <c:v>149.62447359938218</c:v>
                </c:pt>
                <c:pt idx="98">
                  <c:v>139.62652490264929</c:v>
                </c:pt>
                <c:pt idx="99">
                  <c:v>131.69711731558525</c:v>
                </c:pt>
                <c:pt idx="100">
                  <c:v>120.83727648982364</c:v>
                </c:pt>
                <c:pt idx="101">
                  <c:v>118.42397852854327</c:v>
                </c:pt>
                <c:pt idx="102">
                  <c:v>113.76976103178831</c:v>
                </c:pt>
                <c:pt idx="103">
                  <c:v>107.39175927697592</c:v>
                </c:pt>
                <c:pt idx="104">
                  <c:v>104.97846131569558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272.70266962468048</c:v>
                </c:pt>
                <c:pt idx="86">
                  <c:v>261.84282879891884</c:v>
                </c:pt>
                <c:pt idx="87">
                  <c:v>250.8106095473515</c:v>
                </c:pt>
                <c:pt idx="88">
                  <c:v>239.95076872158987</c:v>
                </c:pt>
                <c:pt idx="89">
                  <c:v>228.91854947002253</c:v>
                </c:pt>
                <c:pt idx="90">
                  <c:v>217.88633021845519</c:v>
                </c:pt>
                <c:pt idx="91">
                  <c:v>206.68173254108211</c:v>
                </c:pt>
                <c:pt idx="92">
                  <c:v>196.51140541854343</c:v>
                </c:pt>
                <c:pt idx="93">
                  <c:v>187.20297042503347</c:v>
                </c:pt>
                <c:pt idx="94">
                  <c:v>178.41167070894076</c:v>
                </c:pt>
                <c:pt idx="95">
                  <c:v>169.79274941865376</c:v>
                </c:pt>
                <c:pt idx="96">
                  <c:v>161.51858497997824</c:v>
                </c:pt>
                <c:pt idx="97">
                  <c:v>153.58917739291419</c:v>
                </c:pt>
                <c:pt idx="98">
                  <c:v>146.1769050832674</c:v>
                </c:pt>
                <c:pt idx="99">
                  <c:v>139.2817680510378</c:v>
                </c:pt>
                <c:pt idx="100">
                  <c:v>132.55900944461393</c:v>
                </c:pt>
                <c:pt idx="101">
                  <c:v>126.18100768980156</c:v>
                </c:pt>
                <c:pt idx="102">
                  <c:v>120.14776278660068</c:v>
                </c:pt>
                <c:pt idx="103">
                  <c:v>114.28689630920553</c:v>
                </c:pt>
                <c:pt idx="104">
                  <c:v>108.94316510922759</c:v>
                </c:pt>
                <c:pt idx="105">
                  <c:v>103.77181233505539</c:v>
                </c:pt>
                <c:pt idx="106">
                  <c:v>98.945216412494673</c:v>
                </c:pt>
                <c:pt idx="107">
                  <c:v>94.290998915739692</c:v>
                </c:pt>
                <c:pt idx="108">
                  <c:v>89.809159844790472</c:v>
                </c:pt>
                <c:pt idx="109">
                  <c:v>85.499699199646969</c:v>
                </c:pt>
                <c:pt idx="110">
                  <c:v>81.534995406114959</c:v>
                </c:pt>
                <c:pt idx="111">
                  <c:v>77.742670038388681</c:v>
                </c:pt>
                <c:pt idx="112">
                  <c:v>74.122723096468135</c:v>
                </c:pt>
                <c:pt idx="113">
                  <c:v>70.675154580353336</c:v>
                </c:pt>
                <c:pt idx="114">
                  <c:v>67.399964490044283</c:v>
                </c:pt>
                <c:pt idx="115">
                  <c:v>64.297152825540962</c:v>
                </c:pt>
                <c:pt idx="116">
                  <c:v>61.366719586843395</c:v>
                </c:pt>
                <c:pt idx="117">
                  <c:v>58.608664773951553</c:v>
                </c:pt>
                <c:pt idx="118">
                  <c:v>55.850609961059718</c:v>
                </c:pt>
                <c:pt idx="119">
                  <c:v>53.437311999779361</c:v>
                </c:pt>
                <c:pt idx="120">
                  <c:v>51.024014038498997</c:v>
                </c:pt>
                <c:pt idx="121">
                  <c:v>48.78309450302438</c:v>
                </c:pt>
                <c:pt idx="122">
                  <c:v>46.714553393355501</c:v>
                </c:pt>
                <c:pt idx="123">
                  <c:v>44.646012283686623</c:v>
                </c:pt>
                <c:pt idx="124">
                  <c:v>42.749849599823484</c:v>
                </c:pt>
                <c:pt idx="125">
                  <c:v>41.026065341766085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274.42645388273786</c:v>
                </c:pt>
                <c:pt idx="86">
                  <c:v>266.15228944406238</c:v>
                </c:pt>
                <c:pt idx="87">
                  <c:v>258.2228818569983</c:v>
                </c:pt>
                <c:pt idx="88">
                  <c:v>250.63823112154577</c:v>
                </c:pt>
                <c:pt idx="89">
                  <c:v>243.39833723770471</c:v>
                </c:pt>
                <c:pt idx="90">
                  <c:v>236.67557863128081</c:v>
                </c:pt>
                <c:pt idx="91">
                  <c:v>230.29757687646844</c:v>
                </c:pt>
                <c:pt idx="92">
                  <c:v>223.91957512165607</c:v>
                </c:pt>
                <c:pt idx="93">
                  <c:v>217.71395179264945</c:v>
                </c:pt>
                <c:pt idx="94">
                  <c:v>211.68070688944852</c:v>
                </c:pt>
                <c:pt idx="95">
                  <c:v>205.99221883785916</c:v>
                </c:pt>
                <c:pt idx="96">
                  <c:v>200.30373078626971</c:v>
                </c:pt>
                <c:pt idx="97">
                  <c:v>194.78762116048605</c:v>
                </c:pt>
                <c:pt idx="98">
                  <c:v>189.4438899605081</c:v>
                </c:pt>
                <c:pt idx="99">
                  <c:v>184.10015876053018</c:v>
                </c:pt>
                <c:pt idx="100">
                  <c:v>179.10118441216372</c:v>
                </c:pt>
                <c:pt idx="101">
                  <c:v>174.27458848960299</c:v>
                </c:pt>
                <c:pt idx="102">
                  <c:v>169.44799256704226</c:v>
                </c:pt>
                <c:pt idx="103">
                  <c:v>164.96615349609303</c:v>
                </c:pt>
                <c:pt idx="104">
                  <c:v>160.48431442514382</c:v>
                </c:pt>
                <c:pt idx="105">
                  <c:v>156.17485378000032</c:v>
                </c:pt>
                <c:pt idx="106">
                  <c:v>152.03777156066255</c:v>
                </c:pt>
                <c:pt idx="107">
                  <c:v>147.90068934132481</c:v>
                </c:pt>
                <c:pt idx="108">
                  <c:v>143.93598554779277</c:v>
                </c:pt>
                <c:pt idx="109">
                  <c:v>140.14366018006652</c:v>
                </c:pt>
                <c:pt idx="110">
                  <c:v>136.35133481234024</c:v>
                </c:pt>
                <c:pt idx="111">
                  <c:v>132.7313878704197</c:v>
                </c:pt>
                <c:pt idx="112">
                  <c:v>129.28381935430488</c:v>
                </c:pt>
                <c:pt idx="113">
                  <c:v>125.83625083819008</c:v>
                </c:pt>
                <c:pt idx="114">
                  <c:v>122.56106074788103</c:v>
                </c:pt>
                <c:pt idx="115">
                  <c:v>119.28587065757198</c:v>
                </c:pt>
                <c:pt idx="116">
                  <c:v>116.18305899306866</c:v>
                </c:pt>
                <c:pt idx="117">
                  <c:v>113.08024732856535</c:v>
                </c:pt>
                <c:pt idx="118">
                  <c:v>110.14981408986777</c:v>
                </c:pt>
                <c:pt idx="119">
                  <c:v>107.2193808511702</c:v>
                </c:pt>
                <c:pt idx="120">
                  <c:v>104.46132603827834</c:v>
                </c:pt>
                <c:pt idx="121">
                  <c:v>101.70327122538652</c:v>
                </c:pt>
                <c:pt idx="122">
                  <c:v>99.11759483830042</c:v>
                </c:pt>
                <c:pt idx="123">
                  <c:v>96.53191845121431</c:v>
                </c:pt>
                <c:pt idx="124">
                  <c:v>94.11862048993396</c:v>
                </c:pt>
                <c:pt idx="125">
                  <c:v>91.705322528653596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275.97785971498951</c:v>
                </c:pt>
                <c:pt idx="86">
                  <c:v>270.28937166340006</c:v>
                </c:pt>
                <c:pt idx="87">
                  <c:v>265.46277574083939</c:v>
                </c:pt>
                <c:pt idx="88">
                  <c:v>261.32569352150159</c:v>
                </c:pt>
                <c:pt idx="89">
                  <c:v>257.87812500538683</c:v>
                </c:pt>
                <c:pt idx="90">
                  <c:v>255.63720546991217</c:v>
                </c:pt>
                <c:pt idx="91">
                  <c:v>254.43055648927205</c:v>
                </c:pt>
                <c:pt idx="92">
                  <c:v>252.36201537960312</c:v>
                </c:pt>
                <c:pt idx="93">
                  <c:v>249.94871741832281</c:v>
                </c:pt>
                <c:pt idx="94">
                  <c:v>247.53541945704242</c:v>
                </c:pt>
                <c:pt idx="95">
                  <c:v>245.46687834737358</c:v>
                </c:pt>
                <c:pt idx="96">
                  <c:v>243.74309408931614</c:v>
                </c:pt>
                <c:pt idx="97">
                  <c:v>242.01930983125874</c:v>
                </c:pt>
                <c:pt idx="98">
                  <c:v>240.1231471473956</c:v>
                </c:pt>
                <c:pt idx="99">
                  <c:v>238.05460603772673</c:v>
                </c:pt>
                <c:pt idx="100">
                  <c:v>235.98606492805786</c:v>
                </c:pt>
                <c:pt idx="101">
                  <c:v>234.08990224419472</c:v>
                </c:pt>
                <c:pt idx="102">
                  <c:v>232.36611798613731</c:v>
                </c:pt>
                <c:pt idx="103">
                  <c:v>230.64233372807993</c:v>
                </c:pt>
                <c:pt idx="104">
                  <c:v>228.74617104421679</c:v>
                </c:pt>
                <c:pt idx="105">
                  <c:v>227.02238678615939</c:v>
                </c:pt>
                <c:pt idx="106">
                  <c:v>225.12622410229625</c:v>
                </c:pt>
                <c:pt idx="107">
                  <c:v>223.40243984423887</c:v>
                </c:pt>
                <c:pt idx="108">
                  <c:v>221.67865558618146</c:v>
                </c:pt>
                <c:pt idx="109">
                  <c:v>219.95487132812406</c:v>
                </c:pt>
                <c:pt idx="110">
                  <c:v>218.05870864426092</c:v>
                </c:pt>
                <c:pt idx="111">
                  <c:v>216.33492438620354</c:v>
                </c:pt>
                <c:pt idx="112">
                  <c:v>214.61114012814613</c:v>
                </c:pt>
                <c:pt idx="113">
                  <c:v>212.8873558700887</c:v>
                </c:pt>
                <c:pt idx="114">
                  <c:v>211.16357161203135</c:v>
                </c:pt>
                <c:pt idx="115">
                  <c:v>209.61216577977964</c:v>
                </c:pt>
                <c:pt idx="116">
                  <c:v>207.88838152172229</c:v>
                </c:pt>
                <c:pt idx="117">
                  <c:v>206.33697568947059</c:v>
                </c:pt>
                <c:pt idx="118">
                  <c:v>204.78556985721895</c:v>
                </c:pt>
                <c:pt idx="119">
                  <c:v>203.06178559916154</c:v>
                </c:pt>
                <c:pt idx="120">
                  <c:v>201.51037976690989</c:v>
                </c:pt>
                <c:pt idx="121">
                  <c:v>199.95897393465822</c:v>
                </c:pt>
                <c:pt idx="122">
                  <c:v>198.40756810240657</c:v>
                </c:pt>
                <c:pt idx="123">
                  <c:v>196.85616227015493</c:v>
                </c:pt>
                <c:pt idx="124">
                  <c:v>195.30475643790325</c:v>
                </c:pt>
                <c:pt idx="125">
                  <c:v>193.75335060565158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278.5635361020756</c:v>
                </c:pt>
                <c:pt idx="86">
                  <c:v>276.83975184401822</c:v>
                </c:pt>
                <c:pt idx="87">
                  <c:v>276.66737341821249</c:v>
                </c:pt>
                <c:pt idx="88">
                  <c:v>277.52926554724115</c:v>
                </c:pt>
                <c:pt idx="89">
                  <c:v>279.94256350852152</c:v>
                </c:pt>
                <c:pt idx="90">
                  <c:v>284.76915943108224</c:v>
                </c:pt>
                <c:pt idx="91">
                  <c:v>292.00905331492334</c:v>
                </c:pt>
                <c:pt idx="92">
                  <c:v>297.18040608909553</c:v>
                </c:pt>
                <c:pt idx="93">
                  <c:v>301.489866734239</c:v>
                </c:pt>
                <c:pt idx="94">
                  <c:v>305.97170580518821</c:v>
                </c:pt>
                <c:pt idx="95">
                  <c:v>311.48781543097192</c:v>
                </c:pt>
                <c:pt idx="96">
                  <c:v>317.86581718578429</c:v>
                </c:pt>
                <c:pt idx="97">
                  <c:v>324.24381894059667</c:v>
                </c:pt>
                <c:pt idx="98">
                  <c:v>330.44944226960331</c:v>
                </c:pt>
                <c:pt idx="99">
                  <c:v>335.96555189538697</c:v>
                </c:pt>
                <c:pt idx="100">
                  <c:v>341.82641837278214</c:v>
                </c:pt>
                <c:pt idx="101">
                  <c:v>348.20442012759452</c:v>
                </c:pt>
                <c:pt idx="102">
                  <c:v>354.92717873401836</c:v>
                </c:pt>
                <c:pt idx="103">
                  <c:v>361.47755891463646</c:v>
                </c:pt>
                <c:pt idx="104">
                  <c:v>368.02793909525457</c:v>
                </c:pt>
                <c:pt idx="105">
                  <c:v>374.57831927587267</c:v>
                </c:pt>
                <c:pt idx="106">
                  <c:v>381.30107788229657</c:v>
                </c:pt>
                <c:pt idx="107">
                  <c:v>388.19621491452619</c:v>
                </c:pt>
                <c:pt idx="108">
                  <c:v>395.43610879836723</c:v>
                </c:pt>
                <c:pt idx="109">
                  <c:v>402.67600268220826</c:v>
                </c:pt>
                <c:pt idx="110">
                  <c:v>410.08827499185509</c:v>
                </c:pt>
                <c:pt idx="111">
                  <c:v>417.50054730150191</c:v>
                </c:pt>
                <c:pt idx="112">
                  <c:v>425.08519803695452</c:v>
                </c:pt>
                <c:pt idx="113">
                  <c:v>432.84222719821281</c:v>
                </c:pt>
                <c:pt idx="114">
                  <c:v>440.77163478527683</c:v>
                </c:pt>
                <c:pt idx="115">
                  <c:v>448.87342079814658</c:v>
                </c:pt>
                <c:pt idx="116">
                  <c:v>457.14758523682212</c:v>
                </c:pt>
                <c:pt idx="117">
                  <c:v>465.42174967549761</c:v>
                </c:pt>
                <c:pt idx="118">
                  <c:v>473.86829253997888</c:v>
                </c:pt>
                <c:pt idx="119">
                  <c:v>482.48721383026583</c:v>
                </c:pt>
                <c:pt idx="120">
                  <c:v>491.27851354635857</c:v>
                </c:pt>
                <c:pt idx="121">
                  <c:v>500.24219168825709</c:v>
                </c:pt>
                <c:pt idx="122">
                  <c:v>509.20586983015556</c:v>
                </c:pt>
                <c:pt idx="123">
                  <c:v>518.34192639785977</c:v>
                </c:pt>
                <c:pt idx="124">
                  <c:v>527.65036139136964</c:v>
                </c:pt>
                <c:pt idx="125">
                  <c:v>537.13117481068537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766</c:v>
                </c:pt>
                <c:pt idx="1">
                  <c:v>265</c:v>
                </c:pt>
                <c:pt idx="2">
                  <c:v>274</c:v>
                </c:pt>
                <c:pt idx="3">
                  <c:v>280</c:v>
                </c:pt>
                <c:pt idx="4">
                  <c:v>137</c:v>
                </c:pt>
                <c:pt idx="5">
                  <c:v>750</c:v>
                </c:pt>
                <c:pt idx="6">
                  <c:v>744</c:v>
                </c:pt>
                <c:pt idx="7">
                  <c:v>675</c:v>
                </c:pt>
                <c:pt idx="8">
                  <c:v>546</c:v>
                </c:pt>
                <c:pt idx="9">
                  <c:v>304</c:v>
                </c:pt>
                <c:pt idx="10">
                  <c:v>104</c:v>
                </c:pt>
                <c:pt idx="11">
                  <c:v>605</c:v>
                </c:pt>
                <c:pt idx="12">
                  <c:v>589</c:v>
                </c:pt>
                <c:pt idx="13">
                  <c:v>553</c:v>
                </c:pt>
                <c:pt idx="14">
                  <c:v>410</c:v>
                </c:pt>
                <c:pt idx="15">
                  <c:v>422</c:v>
                </c:pt>
                <c:pt idx="16">
                  <c:v>205</c:v>
                </c:pt>
                <c:pt idx="17">
                  <c:v>138</c:v>
                </c:pt>
                <c:pt idx="18">
                  <c:v>448</c:v>
                </c:pt>
                <c:pt idx="19">
                  <c:v>503</c:v>
                </c:pt>
                <c:pt idx="20">
                  <c:v>368</c:v>
                </c:pt>
                <c:pt idx="21">
                  <c:v>335</c:v>
                </c:pt>
                <c:pt idx="22">
                  <c:v>319</c:v>
                </c:pt>
                <c:pt idx="23">
                  <c:v>247</c:v>
                </c:pt>
                <c:pt idx="24">
                  <c:v>90</c:v>
                </c:pt>
                <c:pt idx="25">
                  <c:v>319</c:v>
                </c:pt>
                <c:pt idx="26">
                  <c:v>480</c:v>
                </c:pt>
                <c:pt idx="27">
                  <c:v>370</c:v>
                </c:pt>
                <c:pt idx="28">
                  <c:v>227</c:v>
                </c:pt>
                <c:pt idx="29">
                  <c:v>307</c:v>
                </c:pt>
                <c:pt idx="30">
                  <c:v>160</c:v>
                </c:pt>
                <c:pt idx="31">
                  <c:v>67</c:v>
                </c:pt>
                <c:pt idx="32">
                  <c:v>326</c:v>
                </c:pt>
                <c:pt idx="33">
                  <c:v>349</c:v>
                </c:pt>
                <c:pt idx="34">
                  <c:v>275</c:v>
                </c:pt>
                <c:pt idx="35">
                  <c:v>209</c:v>
                </c:pt>
                <c:pt idx="36">
                  <c:v>235</c:v>
                </c:pt>
                <c:pt idx="37">
                  <c:v>132</c:v>
                </c:pt>
                <c:pt idx="38">
                  <c:v>55</c:v>
                </c:pt>
                <c:pt idx="39">
                  <c:v>299</c:v>
                </c:pt>
                <c:pt idx="40">
                  <c:v>253</c:v>
                </c:pt>
                <c:pt idx="41">
                  <c:v>164</c:v>
                </c:pt>
                <c:pt idx="42">
                  <c:v>243</c:v>
                </c:pt>
                <c:pt idx="43">
                  <c:v>177</c:v>
                </c:pt>
                <c:pt idx="44">
                  <c:v>97</c:v>
                </c:pt>
                <c:pt idx="4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377</c:v>
                </c:pt>
                <c:pt idx="26">
                  <c:v>351</c:v>
                </c:pt>
                <c:pt idx="27">
                  <c:v>332</c:v>
                </c:pt>
                <c:pt idx="28">
                  <c:v>317</c:v>
                </c:pt>
                <c:pt idx="29">
                  <c:v>304</c:v>
                </c:pt>
                <c:pt idx="30">
                  <c:v>290</c:v>
                </c:pt>
                <c:pt idx="31">
                  <c:v>276</c:v>
                </c:pt>
                <c:pt idx="32">
                  <c:v>262</c:v>
                </c:pt>
                <c:pt idx="33">
                  <c:v>247</c:v>
                </c:pt>
                <c:pt idx="34">
                  <c:v>236</c:v>
                </c:pt>
                <c:pt idx="35">
                  <c:v>225</c:v>
                </c:pt>
                <c:pt idx="36">
                  <c:v>215</c:v>
                </c:pt>
                <c:pt idx="37">
                  <c:v>204</c:v>
                </c:pt>
                <c:pt idx="38">
                  <c:v>194</c:v>
                </c:pt>
                <c:pt idx="39">
                  <c:v>184</c:v>
                </c:pt>
                <c:pt idx="40">
                  <c:v>175</c:v>
                </c:pt>
                <c:pt idx="41">
                  <c:v>167</c:v>
                </c:pt>
                <c:pt idx="42">
                  <c:v>159</c:v>
                </c:pt>
                <c:pt idx="43">
                  <c:v>152</c:v>
                </c:pt>
                <c:pt idx="44">
                  <c:v>145</c:v>
                </c:pt>
                <c:pt idx="45">
                  <c:v>138</c:v>
                </c:pt>
                <c:pt idx="46">
                  <c:v>131</c:v>
                </c:pt>
                <c:pt idx="47">
                  <c:v>125</c:v>
                </c:pt>
                <c:pt idx="48">
                  <c:v>119</c:v>
                </c:pt>
                <c:pt idx="49">
                  <c:v>114</c:v>
                </c:pt>
                <c:pt idx="50">
                  <c:v>108</c:v>
                </c:pt>
                <c:pt idx="51">
                  <c:v>104</c:v>
                </c:pt>
                <c:pt idx="52">
                  <c:v>99</c:v>
                </c:pt>
                <c:pt idx="53">
                  <c:v>94</c:v>
                </c:pt>
                <c:pt idx="54">
                  <c:v>90</c:v>
                </c:pt>
                <c:pt idx="55">
                  <c:v>86</c:v>
                </c:pt>
                <c:pt idx="56">
                  <c:v>82</c:v>
                </c:pt>
                <c:pt idx="57">
                  <c:v>78</c:v>
                </c:pt>
                <c:pt idx="58">
                  <c:v>75</c:v>
                </c:pt>
                <c:pt idx="59">
                  <c:v>72</c:v>
                </c:pt>
                <c:pt idx="60">
                  <c:v>69</c:v>
                </c:pt>
                <c:pt idx="61">
                  <c:v>66</c:v>
                </c:pt>
                <c:pt idx="62">
                  <c:v>63</c:v>
                </c:pt>
                <c:pt idx="63">
                  <c:v>60</c:v>
                </c:pt>
                <c:pt idx="64">
                  <c:v>58</c:v>
                </c:pt>
                <c:pt idx="65">
                  <c:v>55</c:v>
                </c:pt>
                <c:pt idx="66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377</c:v>
                </c:pt>
                <c:pt idx="26">
                  <c:v>368</c:v>
                </c:pt>
                <c:pt idx="27">
                  <c:v>359</c:v>
                </c:pt>
                <c:pt idx="28">
                  <c:v>348</c:v>
                </c:pt>
                <c:pt idx="29">
                  <c:v>338</c:v>
                </c:pt>
                <c:pt idx="30">
                  <c:v>328</c:v>
                </c:pt>
                <c:pt idx="31">
                  <c:v>319</c:v>
                </c:pt>
                <c:pt idx="32">
                  <c:v>311</c:v>
                </c:pt>
                <c:pt idx="33">
                  <c:v>303</c:v>
                </c:pt>
                <c:pt idx="34">
                  <c:v>294</c:v>
                </c:pt>
                <c:pt idx="35">
                  <c:v>286</c:v>
                </c:pt>
                <c:pt idx="36">
                  <c:v>278</c:v>
                </c:pt>
                <c:pt idx="37">
                  <c:v>270</c:v>
                </c:pt>
                <c:pt idx="38">
                  <c:v>263</c:v>
                </c:pt>
                <c:pt idx="39">
                  <c:v>256</c:v>
                </c:pt>
                <c:pt idx="40">
                  <c:v>249</c:v>
                </c:pt>
                <c:pt idx="41">
                  <c:v>242</c:v>
                </c:pt>
                <c:pt idx="42">
                  <c:v>236</c:v>
                </c:pt>
                <c:pt idx="43">
                  <c:v>229</c:v>
                </c:pt>
                <c:pt idx="44">
                  <c:v>223</c:v>
                </c:pt>
                <c:pt idx="45">
                  <c:v>217</c:v>
                </c:pt>
                <c:pt idx="46">
                  <c:v>211</c:v>
                </c:pt>
                <c:pt idx="47">
                  <c:v>206</c:v>
                </c:pt>
                <c:pt idx="48">
                  <c:v>200</c:v>
                </c:pt>
                <c:pt idx="49">
                  <c:v>195</c:v>
                </c:pt>
                <c:pt idx="50">
                  <c:v>190</c:v>
                </c:pt>
                <c:pt idx="51">
                  <c:v>185</c:v>
                </c:pt>
                <c:pt idx="52">
                  <c:v>180</c:v>
                </c:pt>
                <c:pt idx="53">
                  <c:v>175</c:v>
                </c:pt>
                <c:pt idx="54">
                  <c:v>171</c:v>
                </c:pt>
                <c:pt idx="55">
                  <c:v>166</c:v>
                </c:pt>
                <c:pt idx="56">
                  <c:v>162</c:v>
                </c:pt>
                <c:pt idx="57">
                  <c:v>157</c:v>
                </c:pt>
                <c:pt idx="58">
                  <c:v>153</c:v>
                </c:pt>
                <c:pt idx="59">
                  <c:v>149</c:v>
                </c:pt>
                <c:pt idx="60">
                  <c:v>145</c:v>
                </c:pt>
                <c:pt idx="61">
                  <c:v>142</c:v>
                </c:pt>
                <c:pt idx="62">
                  <c:v>138</c:v>
                </c:pt>
                <c:pt idx="63">
                  <c:v>135</c:v>
                </c:pt>
                <c:pt idx="64">
                  <c:v>131</c:v>
                </c:pt>
                <c:pt idx="65">
                  <c:v>128</c:v>
                </c:pt>
                <c:pt idx="66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377</c:v>
                </c:pt>
                <c:pt idx="26">
                  <c:v>385</c:v>
                </c:pt>
                <c:pt idx="27">
                  <c:v>385</c:v>
                </c:pt>
                <c:pt idx="28">
                  <c:v>380</c:v>
                </c:pt>
                <c:pt idx="29">
                  <c:v>372</c:v>
                </c:pt>
                <c:pt idx="30">
                  <c:v>368</c:v>
                </c:pt>
                <c:pt idx="31">
                  <c:v>365</c:v>
                </c:pt>
                <c:pt idx="32">
                  <c:v>364</c:v>
                </c:pt>
                <c:pt idx="33">
                  <c:v>363</c:v>
                </c:pt>
                <c:pt idx="34">
                  <c:v>359</c:v>
                </c:pt>
                <c:pt idx="35">
                  <c:v>355</c:v>
                </c:pt>
                <c:pt idx="36">
                  <c:v>351</c:v>
                </c:pt>
                <c:pt idx="37">
                  <c:v>349</c:v>
                </c:pt>
                <c:pt idx="38">
                  <c:v>347</c:v>
                </c:pt>
                <c:pt idx="39">
                  <c:v>345</c:v>
                </c:pt>
                <c:pt idx="40">
                  <c:v>342</c:v>
                </c:pt>
                <c:pt idx="41">
                  <c:v>339</c:v>
                </c:pt>
                <c:pt idx="42">
                  <c:v>336</c:v>
                </c:pt>
                <c:pt idx="43">
                  <c:v>333</c:v>
                </c:pt>
                <c:pt idx="44">
                  <c:v>331</c:v>
                </c:pt>
                <c:pt idx="45">
                  <c:v>328</c:v>
                </c:pt>
                <c:pt idx="46">
                  <c:v>326</c:v>
                </c:pt>
                <c:pt idx="47">
                  <c:v>323</c:v>
                </c:pt>
                <c:pt idx="48">
                  <c:v>320</c:v>
                </c:pt>
                <c:pt idx="49">
                  <c:v>318</c:v>
                </c:pt>
                <c:pt idx="50">
                  <c:v>316</c:v>
                </c:pt>
                <c:pt idx="51">
                  <c:v>313</c:v>
                </c:pt>
                <c:pt idx="52">
                  <c:v>311</c:v>
                </c:pt>
                <c:pt idx="53">
                  <c:v>308</c:v>
                </c:pt>
                <c:pt idx="54">
                  <c:v>306</c:v>
                </c:pt>
                <c:pt idx="55">
                  <c:v>303</c:v>
                </c:pt>
                <c:pt idx="56">
                  <c:v>301</c:v>
                </c:pt>
                <c:pt idx="57">
                  <c:v>299</c:v>
                </c:pt>
                <c:pt idx="58">
                  <c:v>296</c:v>
                </c:pt>
                <c:pt idx="59">
                  <c:v>294</c:v>
                </c:pt>
                <c:pt idx="60">
                  <c:v>292</c:v>
                </c:pt>
                <c:pt idx="61">
                  <c:v>290</c:v>
                </c:pt>
                <c:pt idx="62">
                  <c:v>287</c:v>
                </c:pt>
                <c:pt idx="63">
                  <c:v>285</c:v>
                </c:pt>
                <c:pt idx="64">
                  <c:v>283</c:v>
                </c:pt>
                <c:pt idx="65">
                  <c:v>281</c:v>
                </c:pt>
                <c:pt idx="66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377</c:v>
                </c:pt>
                <c:pt idx="26">
                  <c:v>411</c:v>
                </c:pt>
                <c:pt idx="27">
                  <c:v>425</c:v>
                </c:pt>
                <c:pt idx="28">
                  <c:v>428</c:v>
                </c:pt>
                <c:pt idx="29">
                  <c:v>423</c:v>
                </c:pt>
                <c:pt idx="30">
                  <c:v>428</c:v>
                </c:pt>
                <c:pt idx="31">
                  <c:v>438</c:v>
                </c:pt>
                <c:pt idx="32">
                  <c:v>451</c:v>
                </c:pt>
                <c:pt idx="33">
                  <c:v>465</c:v>
                </c:pt>
                <c:pt idx="34">
                  <c:v>470</c:v>
                </c:pt>
                <c:pt idx="35">
                  <c:v>474</c:v>
                </c:pt>
                <c:pt idx="36">
                  <c:v>481</c:v>
                </c:pt>
                <c:pt idx="37">
                  <c:v>492</c:v>
                </c:pt>
                <c:pt idx="38">
                  <c:v>504</c:v>
                </c:pt>
                <c:pt idx="39">
                  <c:v>514</c:v>
                </c:pt>
                <c:pt idx="40">
                  <c:v>522</c:v>
                </c:pt>
                <c:pt idx="41">
                  <c:v>530</c:v>
                </c:pt>
                <c:pt idx="42">
                  <c:v>539</c:v>
                </c:pt>
                <c:pt idx="43">
                  <c:v>550</c:v>
                </c:pt>
                <c:pt idx="44">
                  <c:v>561</c:v>
                </c:pt>
                <c:pt idx="45">
                  <c:v>572</c:v>
                </c:pt>
                <c:pt idx="46">
                  <c:v>581</c:v>
                </c:pt>
                <c:pt idx="47">
                  <c:v>591</c:v>
                </c:pt>
                <c:pt idx="48">
                  <c:v>602</c:v>
                </c:pt>
                <c:pt idx="49">
                  <c:v>614</c:v>
                </c:pt>
                <c:pt idx="50">
                  <c:v>625</c:v>
                </c:pt>
                <c:pt idx="51">
                  <c:v>637</c:v>
                </c:pt>
                <c:pt idx="52">
                  <c:v>648</c:v>
                </c:pt>
                <c:pt idx="53">
                  <c:v>659</c:v>
                </c:pt>
                <c:pt idx="54">
                  <c:v>671</c:v>
                </c:pt>
                <c:pt idx="55">
                  <c:v>684</c:v>
                </c:pt>
                <c:pt idx="56">
                  <c:v>696</c:v>
                </c:pt>
                <c:pt idx="57">
                  <c:v>709</c:v>
                </c:pt>
                <c:pt idx="58">
                  <c:v>721</c:v>
                </c:pt>
                <c:pt idx="59">
                  <c:v>735</c:v>
                </c:pt>
                <c:pt idx="60">
                  <c:v>748</c:v>
                </c:pt>
                <c:pt idx="61">
                  <c:v>761</c:v>
                </c:pt>
                <c:pt idx="62">
                  <c:v>775</c:v>
                </c:pt>
                <c:pt idx="63">
                  <c:v>789</c:v>
                </c:pt>
                <c:pt idx="64">
                  <c:v>803</c:v>
                </c:pt>
                <c:pt idx="65">
                  <c:v>818</c:v>
                </c:pt>
                <c:pt idx="66">
                  <c:v>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471</c:v>
                </c:pt>
                <c:pt idx="1">
                  <c:v>540</c:v>
                </c:pt>
                <c:pt idx="2">
                  <c:v>269</c:v>
                </c:pt>
                <c:pt idx="3">
                  <c:v>255</c:v>
                </c:pt>
                <c:pt idx="4">
                  <c:v>186</c:v>
                </c:pt>
                <c:pt idx="5">
                  <c:v>458</c:v>
                </c:pt>
                <c:pt idx="6">
                  <c:v>643</c:v>
                </c:pt>
                <c:pt idx="7">
                  <c:v>431</c:v>
                </c:pt>
                <c:pt idx="8">
                  <c:v>442</c:v>
                </c:pt>
                <c:pt idx="9">
                  <c:v>276</c:v>
                </c:pt>
                <c:pt idx="10">
                  <c:v>149</c:v>
                </c:pt>
                <c:pt idx="11">
                  <c:v>349</c:v>
                </c:pt>
                <c:pt idx="12">
                  <c:v>436</c:v>
                </c:pt>
                <c:pt idx="13">
                  <c:v>351</c:v>
                </c:pt>
                <c:pt idx="14">
                  <c:v>271</c:v>
                </c:pt>
                <c:pt idx="15">
                  <c:v>343</c:v>
                </c:pt>
                <c:pt idx="16">
                  <c:v>209</c:v>
                </c:pt>
                <c:pt idx="17">
                  <c:v>84</c:v>
                </c:pt>
                <c:pt idx="18">
                  <c:v>260</c:v>
                </c:pt>
                <c:pt idx="19">
                  <c:v>367</c:v>
                </c:pt>
                <c:pt idx="20">
                  <c:v>261</c:v>
                </c:pt>
                <c:pt idx="21">
                  <c:v>211</c:v>
                </c:pt>
                <c:pt idx="22">
                  <c:v>237</c:v>
                </c:pt>
                <c:pt idx="23">
                  <c:v>173</c:v>
                </c:pt>
                <c:pt idx="24">
                  <c:v>94</c:v>
                </c:pt>
                <c:pt idx="25">
                  <c:v>198</c:v>
                </c:pt>
                <c:pt idx="26">
                  <c:v>299</c:v>
                </c:pt>
                <c:pt idx="27">
                  <c:v>232</c:v>
                </c:pt>
                <c:pt idx="28">
                  <c:v>236</c:v>
                </c:pt>
                <c:pt idx="29">
                  <c:v>211</c:v>
                </c:pt>
                <c:pt idx="30">
                  <c:v>125</c:v>
                </c:pt>
                <c:pt idx="31">
                  <c:v>71</c:v>
                </c:pt>
                <c:pt idx="32">
                  <c:v>257</c:v>
                </c:pt>
                <c:pt idx="33">
                  <c:v>186</c:v>
                </c:pt>
                <c:pt idx="34">
                  <c:v>160</c:v>
                </c:pt>
                <c:pt idx="35">
                  <c:v>173</c:v>
                </c:pt>
                <c:pt idx="36">
                  <c:v>183</c:v>
                </c:pt>
                <c:pt idx="37">
                  <c:v>94</c:v>
                </c:pt>
                <c:pt idx="38">
                  <c:v>51</c:v>
                </c:pt>
                <c:pt idx="39">
                  <c:v>138</c:v>
                </c:pt>
                <c:pt idx="40">
                  <c:v>153</c:v>
                </c:pt>
                <c:pt idx="41">
                  <c:v>139</c:v>
                </c:pt>
                <c:pt idx="42">
                  <c:v>101</c:v>
                </c:pt>
                <c:pt idx="43">
                  <c:v>112</c:v>
                </c:pt>
                <c:pt idx="44">
                  <c:v>77</c:v>
                </c:pt>
                <c:pt idx="4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266</c:v>
                </c:pt>
                <c:pt idx="26">
                  <c:v>248</c:v>
                </c:pt>
                <c:pt idx="27">
                  <c:v>235</c:v>
                </c:pt>
                <c:pt idx="28">
                  <c:v>224</c:v>
                </c:pt>
                <c:pt idx="29">
                  <c:v>215</c:v>
                </c:pt>
                <c:pt idx="30">
                  <c:v>205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166</c:v>
                </c:pt>
                <c:pt idx="35">
                  <c:v>159</c:v>
                </c:pt>
                <c:pt idx="36">
                  <c:v>152</c:v>
                </c:pt>
                <c:pt idx="37">
                  <c:v>144</c:v>
                </c:pt>
                <c:pt idx="38">
                  <c:v>137</c:v>
                </c:pt>
                <c:pt idx="39">
                  <c:v>130</c:v>
                </c:pt>
                <c:pt idx="40">
                  <c:v>124</c:v>
                </c:pt>
                <c:pt idx="41">
                  <c:v>118</c:v>
                </c:pt>
                <c:pt idx="42">
                  <c:v>113</c:v>
                </c:pt>
                <c:pt idx="43">
                  <c:v>107</c:v>
                </c:pt>
                <c:pt idx="44">
                  <c:v>102</c:v>
                </c:pt>
                <c:pt idx="45">
                  <c:v>97</c:v>
                </c:pt>
                <c:pt idx="46">
                  <c:v>93</c:v>
                </c:pt>
                <c:pt idx="47">
                  <c:v>88</c:v>
                </c:pt>
                <c:pt idx="48">
                  <c:v>84</c:v>
                </c:pt>
                <c:pt idx="49">
                  <c:v>80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55</c:v>
                </c:pt>
                <c:pt idx="58">
                  <c:v>53</c:v>
                </c:pt>
                <c:pt idx="59">
                  <c:v>51</c:v>
                </c:pt>
                <c:pt idx="60">
                  <c:v>48</c:v>
                </c:pt>
                <c:pt idx="61">
                  <c:v>46</c:v>
                </c:pt>
                <c:pt idx="62">
                  <c:v>44</c:v>
                </c:pt>
                <c:pt idx="63">
                  <c:v>42</c:v>
                </c:pt>
                <c:pt idx="64">
                  <c:v>41</c:v>
                </c:pt>
                <c:pt idx="65">
                  <c:v>39</c:v>
                </c:pt>
                <c:pt idx="6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266</c:v>
                </c:pt>
                <c:pt idx="26">
                  <c:v>260</c:v>
                </c:pt>
                <c:pt idx="27">
                  <c:v>253</c:v>
                </c:pt>
                <c:pt idx="28">
                  <c:v>246</c:v>
                </c:pt>
                <c:pt idx="29">
                  <c:v>239</c:v>
                </c:pt>
                <c:pt idx="30">
                  <c:v>232</c:v>
                </c:pt>
                <c:pt idx="31">
                  <c:v>226</c:v>
                </c:pt>
                <c:pt idx="32">
                  <c:v>220</c:v>
                </c:pt>
                <c:pt idx="33">
                  <c:v>214</c:v>
                </c:pt>
                <c:pt idx="34">
                  <c:v>208</c:v>
                </c:pt>
                <c:pt idx="35">
                  <c:v>202</c:v>
                </c:pt>
                <c:pt idx="36">
                  <c:v>196</c:v>
                </c:pt>
                <c:pt idx="37">
                  <c:v>191</c:v>
                </c:pt>
                <c:pt idx="38">
                  <c:v>186</c:v>
                </c:pt>
                <c:pt idx="39">
                  <c:v>181</c:v>
                </c:pt>
                <c:pt idx="40">
                  <c:v>176</c:v>
                </c:pt>
                <c:pt idx="41">
                  <c:v>171</c:v>
                </c:pt>
                <c:pt idx="42">
                  <c:v>166</c:v>
                </c:pt>
                <c:pt idx="43">
                  <c:v>162</c:v>
                </c:pt>
                <c:pt idx="44">
                  <c:v>158</c:v>
                </c:pt>
                <c:pt idx="45">
                  <c:v>153</c:v>
                </c:pt>
                <c:pt idx="46">
                  <c:v>149</c:v>
                </c:pt>
                <c:pt idx="47">
                  <c:v>145</c:v>
                </c:pt>
                <c:pt idx="48">
                  <c:v>141</c:v>
                </c:pt>
                <c:pt idx="49">
                  <c:v>138</c:v>
                </c:pt>
                <c:pt idx="50">
                  <c:v>134</c:v>
                </c:pt>
                <c:pt idx="51">
                  <c:v>131</c:v>
                </c:pt>
                <c:pt idx="52">
                  <c:v>127</c:v>
                </c:pt>
                <c:pt idx="53">
                  <c:v>124</c:v>
                </c:pt>
                <c:pt idx="54">
                  <c:v>120</c:v>
                </c:pt>
                <c:pt idx="55">
                  <c:v>117</c:v>
                </c:pt>
                <c:pt idx="56">
                  <c:v>114</c:v>
                </c:pt>
                <c:pt idx="57">
                  <c:v>111</c:v>
                </c:pt>
                <c:pt idx="58">
                  <c:v>108</c:v>
                </c:pt>
                <c:pt idx="59">
                  <c:v>106</c:v>
                </c:pt>
                <c:pt idx="60">
                  <c:v>103</c:v>
                </c:pt>
                <c:pt idx="61">
                  <c:v>100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90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266</c:v>
                </c:pt>
                <c:pt idx="26">
                  <c:v>272</c:v>
                </c:pt>
                <c:pt idx="27">
                  <c:v>272</c:v>
                </c:pt>
                <c:pt idx="28">
                  <c:v>268</c:v>
                </c:pt>
                <c:pt idx="29">
                  <c:v>263</c:v>
                </c:pt>
                <c:pt idx="30">
                  <c:v>260</c:v>
                </c:pt>
                <c:pt idx="31">
                  <c:v>258</c:v>
                </c:pt>
                <c:pt idx="32">
                  <c:v>257</c:v>
                </c:pt>
                <c:pt idx="33">
                  <c:v>257</c:v>
                </c:pt>
                <c:pt idx="34">
                  <c:v>254</c:v>
                </c:pt>
                <c:pt idx="35">
                  <c:v>251</c:v>
                </c:pt>
                <c:pt idx="36">
                  <c:v>248</c:v>
                </c:pt>
                <c:pt idx="37">
                  <c:v>247</c:v>
                </c:pt>
                <c:pt idx="38">
                  <c:v>245</c:v>
                </c:pt>
                <c:pt idx="39">
                  <c:v>244</c:v>
                </c:pt>
                <c:pt idx="40">
                  <c:v>242</c:v>
                </c:pt>
                <c:pt idx="41">
                  <c:v>239</c:v>
                </c:pt>
                <c:pt idx="42">
                  <c:v>237</c:v>
                </c:pt>
                <c:pt idx="43">
                  <c:v>235</c:v>
                </c:pt>
                <c:pt idx="44">
                  <c:v>234</c:v>
                </c:pt>
                <c:pt idx="45">
                  <c:v>232</c:v>
                </c:pt>
                <c:pt idx="46">
                  <c:v>230</c:v>
                </c:pt>
                <c:pt idx="47">
                  <c:v>228</c:v>
                </c:pt>
                <c:pt idx="48">
                  <c:v>226</c:v>
                </c:pt>
                <c:pt idx="49">
                  <c:v>225</c:v>
                </c:pt>
                <c:pt idx="50">
                  <c:v>223</c:v>
                </c:pt>
                <c:pt idx="51">
                  <c:v>221</c:v>
                </c:pt>
                <c:pt idx="52">
                  <c:v>219</c:v>
                </c:pt>
                <c:pt idx="53">
                  <c:v>218</c:v>
                </c:pt>
                <c:pt idx="54">
                  <c:v>216</c:v>
                </c:pt>
                <c:pt idx="55">
                  <c:v>214</c:v>
                </c:pt>
                <c:pt idx="56">
                  <c:v>213</c:v>
                </c:pt>
                <c:pt idx="57">
                  <c:v>211</c:v>
                </c:pt>
                <c:pt idx="58">
                  <c:v>209</c:v>
                </c:pt>
                <c:pt idx="59">
                  <c:v>208</c:v>
                </c:pt>
                <c:pt idx="60">
                  <c:v>206</c:v>
                </c:pt>
                <c:pt idx="61">
                  <c:v>205</c:v>
                </c:pt>
                <c:pt idx="62">
                  <c:v>203</c:v>
                </c:pt>
                <c:pt idx="63">
                  <c:v>201</c:v>
                </c:pt>
                <c:pt idx="64">
                  <c:v>200</c:v>
                </c:pt>
                <c:pt idx="65">
                  <c:v>198</c:v>
                </c:pt>
                <c:pt idx="66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266</c:v>
                </c:pt>
                <c:pt idx="26">
                  <c:v>290</c:v>
                </c:pt>
                <c:pt idx="27">
                  <c:v>300</c:v>
                </c:pt>
                <c:pt idx="28">
                  <c:v>302</c:v>
                </c:pt>
                <c:pt idx="29">
                  <c:v>299</c:v>
                </c:pt>
                <c:pt idx="30">
                  <c:v>303</c:v>
                </c:pt>
                <c:pt idx="31">
                  <c:v>310</c:v>
                </c:pt>
                <c:pt idx="32">
                  <c:v>318</c:v>
                </c:pt>
                <c:pt idx="33">
                  <c:v>328</c:v>
                </c:pt>
                <c:pt idx="34">
                  <c:v>332</c:v>
                </c:pt>
                <c:pt idx="35">
                  <c:v>335</c:v>
                </c:pt>
                <c:pt idx="36">
                  <c:v>340</c:v>
                </c:pt>
                <c:pt idx="37">
                  <c:v>348</c:v>
                </c:pt>
                <c:pt idx="38">
                  <c:v>356</c:v>
                </c:pt>
                <c:pt idx="39">
                  <c:v>363</c:v>
                </c:pt>
                <c:pt idx="40">
                  <c:v>369</c:v>
                </c:pt>
                <c:pt idx="41">
                  <c:v>374</c:v>
                </c:pt>
                <c:pt idx="42">
                  <c:v>381</c:v>
                </c:pt>
                <c:pt idx="43">
                  <c:v>389</c:v>
                </c:pt>
                <c:pt idx="44">
                  <c:v>397</c:v>
                </c:pt>
                <c:pt idx="45">
                  <c:v>404</c:v>
                </c:pt>
                <c:pt idx="46">
                  <c:v>411</c:v>
                </c:pt>
                <c:pt idx="47">
                  <c:v>418</c:v>
                </c:pt>
                <c:pt idx="48">
                  <c:v>425</c:v>
                </c:pt>
                <c:pt idx="49">
                  <c:v>433</c:v>
                </c:pt>
                <c:pt idx="50">
                  <c:v>442</c:v>
                </c:pt>
                <c:pt idx="51">
                  <c:v>450</c:v>
                </c:pt>
                <c:pt idx="52">
                  <c:v>458</c:v>
                </c:pt>
                <c:pt idx="53">
                  <c:v>466</c:v>
                </c:pt>
                <c:pt idx="54">
                  <c:v>474</c:v>
                </c:pt>
                <c:pt idx="55">
                  <c:v>483</c:v>
                </c:pt>
                <c:pt idx="56">
                  <c:v>492</c:v>
                </c:pt>
                <c:pt idx="57">
                  <c:v>501</c:v>
                </c:pt>
                <c:pt idx="58">
                  <c:v>510</c:v>
                </c:pt>
                <c:pt idx="59">
                  <c:v>519</c:v>
                </c:pt>
                <c:pt idx="60">
                  <c:v>528</c:v>
                </c:pt>
                <c:pt idx="61">
                  <c:v>538</c:v>
                </c:pt>
                <c:pt idx="62">
                  <c:v>548</c:v>
                </c:pt>
                <c:pt idx="63">
                  <c:v>558</c:v>
                </c:pt>
                <c:pt idx="64">
                  <c:v>568</c:v>
                </c:pt>
                <c:pt idx="65">
                  <c:v>578</c:v>
                </c:pt>
                <c:pt idx="66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5-4860-9EF0-E4B501B4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344.38991510973028</c:v>
                </c:pt>
                <c:pt idx="1">
                  <c:v>325.27577181736939</c:v>
                </c:pt>
                <c:pt idx="2">
                  <c:v>316.97620959831795</c:v>
                </c:pt>
                <c:pt idx="3">
                  <c:v>306.8323002194773</c:v>
                </c:pt>
                <c:pt idx="4">
                  <c:v>313.53901716416533</c:v>
                </c:pt>
                <c:pt idx="5">
                  <c:v>302.80827005266451</c:v>
                </c:pt>
                <c:pt idx="6">
                  <c:v>300.54475308383229</c:v>
                </c:pt>
                <c:pt idx="7">
                  <c:v>291.40685124669483</c:v>
                </c:pt>
                <c:pt idx="8">
                  <c:v>296.52072291701944</c:v>
                </c:pt>
                <c:pt idx="9">
                  <c:v>302.80827005266451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459.32627674932138</c:v>
                </c:pt>
                <c:pt idx="25">
                  <c:v>472.90737856231459</c:v>
                </c:pt>
                <c:pt idx="26">
                  <c:v>477.60208042359625</c:v>
                </c:pt>
                <c:pt idx="27">
                  <c:v>484.72796717732729</c:v>
                </c:pt>
                <c:pt idx="28">
                  <c:v>507.69847271288376</c:v>
                </c:pt>
                <c:pt idx="29">
                  <c:v>507.19546894203222</c:v>
                </c:pt>
                <c:pt idx="30">
                  <c:v>507.2793029038408</c:v>
                </c:pt>
                <c:pt idx="31">
                  <c:v>506.27329536213756</c:v>
                </c:pt>
                <c:pt idx="32">
                  <c:v>495.54254825063674</c:v>
                </c:pt>
                <c:pt idx="33">
                  <c:v>505.51878970586017</c:v>
                </c:pt>
                <c:pt idx="34">
                  <c:v>502.50076708075056</c:v>
                </c:pt>
                <c:pt idx="35">
                  <c:v>496.63238975414856</c:v>
                </c:pt>
                <c:pt idx="36">
                  <c:v>491.9376878928669</c:v>
                </c:pt>
                <c:pt idx="37">
                  <c:v>481.20694078136609</c:v>
                </c:pt>
                <c:pt idx="38">
                  <c:v>475.9254011874242</c:v>
                </c:pt>
                <c:pt idx="39">
                  <c:v>491.77001996924974</c:v>
                </c:pt>
                <c:pt idx="40">
                  <c:v>474.41638987486942</c:v>
                </c:pt>
                <c:pt idx="41">
                  <c:v>466.87133331209543</c:v>
                </c:pt>
                <c:pt idx="42">
                  <c:v>505.51878970586017</c:v>
                </c:pt>
                <c:pt idx="43">
                  <c:v>497.21922748680868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495.87788409787106</c:v>
                </c:pt>
                <c:pt idx="47">
                  <c:v>494.62037467074214</c:v>
                </c:pt>
                <c:pt idx="48">
                  <c:v>499.56657841744953</c:v>
                </c:pt>
                <c:pt idx="49">
                  <c:v>454.54774092623114</c:v>
                </c:pt>
                <c:pt idx="50">
                  <c:v>450.94288056846131</c:v>
                </c:pt>
                <c:pt idx="51">
                  <c:v>435.76893348110468</c:v>
                </c:pt>
                <c:pt idx="52">
                  <c:v>415.31344679980617</c:v>
                </c:pt>
                <c:pt idx="53">
                  <c:v>415.56494868523197</c:v>
                </c:pt>
                <c:pt idx="54">
                  <c:v>417.40929584502112</c:v>
                </c:pt>
                <c:pt idx="55">
                  <c:v>412.54692606012236</c:v>
                </c:pt>
                <c:pt idx="56">
                  <c:v>401.9838468722387</c:v>
                </c:pt>
                <c:pt idx="57">
                  <c:v>390.58242806626907</c:v>
                </c:pt>
                <c:pt idx="58">
                  <c:v>385.04938658690145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288.05349277435084</c:v>
                </c:pt>
                <c:pt idx="69">
                  <c:v>273.29871549603718</c:v>
                </c:pt>
                <c:pt idx="70">
                  <c:v>312.53300962246215</c:v>
                </c:pt>
                <c:pt idx="71">
                  <c:v>299.03574177127751</c:v>
                </c:pt>
                <c:pt idx="72">
                  <c:v>283.02345506583481</c:v>
                </c:pt>
                <c:pt idx="73">
                  <c:v>260.80745518655573</c:v>
                </c:pt>
                <c:pt idx="74">
                  <c:v>250.41204392228929</c:v>
                </c:pt>
                <c:pt idx="75">
                  <c:v>242.11248170323782</c:v>
                </c:pt>
                <c:pt idx="76">
                  <c:v>244.96283640473024</c:v>
                </c:pt>
                <c:pt idx="77">
                  <c:v>231.80090440077998</c:v>
                </c:pt>
                <c:pt idx="78">
                  <c:v>224.59118368524034</c:v>
                </c:pt>
                <c:pt idx="79">
                  <c:v>209.08190075064931</c:v>
                </c:pt>
                <c:pt idx="80">
                  <c:v>202.79435361500427</c:v>
                </c:pt>
                <c:pt idx="81">
                  <c:v>194.15945554871843</c:v>
                </c:pt>
                <c:pt idx="82">
                  <c:v>197.68048194467966</c:v>
                </c:pt>
                <c:pt idx="83">
                  <c:v>193.65645177786683</c:v>
                </c:pt>
                <c:pt idx="84">
                  <c:v>182.84187070455738</c:v>
                </c:pt>
                <c:pt idx="85">
                  <c:v>180.91368958295956</c:v>
                </c:pt>
                <c:pt idx="86">
                  <c:v>181.08135750657678</c:v>
                </c:pt>
                <c:pt idx="87">
                  <c:v>172.02728963124795</c:v>
                </c:pt>
                <c:pt idx="88">
                  <c:v>171.02128208954474</c:v>
                </c:pt>
                <c:pt idx="89">
                  <c:v>163.72772741219651</c:v>
                </c:pt>
                <c:pt idx="90">
                  <c:v>161.7995462905987</c:v>
                </c:pt>
                <c:pt idx="91">
                  <c:v>162.3863840232589</c:v>
                </c:pt>
                <c:pt idx="92">
                  <c:v>151.40413502633226</c:v>
                </c:pt>
                <c:pt idx="93">
                  <c:v>143.43990865451522</c:v>
                </c:pt>
                <c:pt idx="94">
                  <c:v>141.93089734196039</c:v>
                </c:pt>
                <c:pt idx="95">
                  <c:v>135.8948520917412</c:v>
                </c:pt>
                <c:pt idx="96">
                  <c:v>133.54750116110037</c:v>
                </c:pt>
                <c:pt idx="97">
                  <c:v>132.54149361939719</c:v>
                </c:pt>
                <c:pt idx="98">
                  <c:v>130.27797665056497</c:v>
                </c:pt>
                <c:pt idx="99">
                  <c:v>122.22991631693932</c:v>
                </c:pt>
                <c:pt idx="100">
                  <c:v>112.92434655618469</c:v>
                </c:pt>
                <c:pt idx="101">
                  <c:v>115.77470125767709</c:v>
                </c:pt>
                <c:pt idx="102">
                  <c:v>110.91233147277828</c:v>
                </c:pt>
                <c:pt idx="103">
                  <c:v>107.97814280947726</c:v>
                </c:pt>
                <c:pt idx="104">
                  <c:v>107.05596922958266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192.7342781979722</c:v>
                </c:pt>
                <c:pt idx="86">
                  <c:v>185.02155371158099</c:v>
                </c:pt>
                <c:pt idx="87">
                  <c:v>177.22499526338115</c:v>
                </c:pt>
                <c:pt idx="88">
                  <c:v>169.59610473879852</c:v>
                </c:pt>
                <c:pt idx="89">
                  <c:v>161.88338025240728</c:v>
                </c:pt>
                <c:pt idx="90">
                  <c:v>154.08682180420746</c:v>
                </c:pt>
                <c:pt idx="91">
                  <c:v>146.20642939419903</c:v>
                </c:pt>
                <c:pt idx="92">
                  <c:v>139.1643766022766</c:v>
                </c:pt>
                <c:pt idx="93">
                  <c:v>132.54149361939719</c:v>
                </c:pt>
                <c:pt idx="94">
                  <c:v>126.25394648375213</c:v>
                </c:pt>
                <c:pt idx="95">
                  <c:v>120.13406727172432</c:v>
                </c:pt>
                <c:pt idx="96">
                  <c:v>114.26568994512229</c:v>
                </c:pt>
                <c:pt idx="97">
                  <c:v>108.64881450394607</c:v>
                </c:pt>
                <c:pt idx="98">
                  <c:v>103.36727491000424</c:v>
                </c:pt>
                <c:pt idx="99">
                  <c:v>98.421071163296816</c:v>
                </c:pt>
                <c:pt idx="100">
                  <c:v>93.7263693020152</c:v>
                </c:pt>
                <c:pt idx="101">
                  <c:v>89.283169326159381</c:v>
                </c:pt>
                <c:pt idx="102">
                  <c:v>84.923803312112156</c:v>
                </c:pt>
                <c:pt idx="103">
                  <c:v>80.815939183490741</c:v>
                </c:pt>
                <c:pt idx="104">
                  <c:v>76.959576940295122</c:v>
                </c:pt>
                <c:pt idx="105">
                  <c:v>73.270882620716719</c:v>
                </c:pt>
                <c:pt idx="106">
                  <c:v>69.749856224755504</c:v>
                </c:pt>
                <c:pt idx="107">
                  <c:v>66.480331714220085</c:v>
                </c:pt>
                <c:pt idx="108">
                  <c:v>63.294641165493267</c:v>
                </c:pt>
                <c:pt idx="109">
                  <c:v>60.36045250219226</c:v>
                </c:pt>
                <c:pt idx="110">
                  <c:v>57.593931762508447</c:v>
                </c:pt>
                <c:pt idx="111">
                  <c:v>54.911244984633228</c:v>
                </c:pt>
                <c:pt idx="112">
                  <c:v>52.396226130375226</c:v>
                </c:pt>
                <c:pt idx="113">
                  <c:v>50.048875199734418</c:v>
                </c:pt>
                <c:pt idx="114">
                  <c:v>47.701524269093603</c:v>
                </c:pt>
                <c:pt idx="115">
                  <c:v>45.521841262069991</c:v>
                </c:pt>
                <c:pt idx="116">
                  <c:v>43.425992216854986</c:v>
                </c:pt>
                <c:pt idx="117">
                  <c:v>41.413977133448576</c:v>
                </c:pt>
                <c:pt idx="118">
                  <c:v>39.569629973659367</c:v>
                </c:pt>
                <c:pt idx="119">
                  <c:v>37.80911677567876</c:v>
                </c:pt>
                <c:pt idx="120">
                  <c:v>36.132437539506753</c:v>
                </c:pt>
                <c:pt idx="121">
                  <c:v>34.539592265143348</c:v>
                </c:pt>
                <c:pt idx="122">
                  <c:v>33.030580952588544</c:v>
                </c:pt>
                <c:pt idx="123">
                  <c:v>31.605403601842333</c:v>
                </c:pt>
                <c:pt idx="124">
                  <c:v>30.264060212904727</c:v>
                </c:pt>
                <c:pt idx="125">
                  <c:v>28.922716823967125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193.99178762510124</c:v>
                </c:pt>
                <c:pt idx="86">
                  <c:v>188.12341029849921</c:v>
                </c:pt>
                <c:pt idx="87">
                  <c:v>182.50653485732298</c:v>
                </c:pt>
                <c:pt idx="88">
                  <c:v>177.22499526338115</c:v>
                </c:pt>
                <c:pt idx="89">
                  <c:v>172.19495755486514</c:v>
                </c:pt>
                <c:pt idx="90">
                  <c:v>167.33258776996632</c:v>
                </c:pt>
                <c:pt idx="91">
                  <c:v>162.80555383230191</c:v>
                </c:pt>
                <c:pt idx="92">
                  <c:v>158.27851989463747</c:v>
                </c:pt>
                <c:pt idx="93">
                  <c:v>153.83531991878166</c:v>
                </c:pt>
                <c:pt idx="94">
                  <c:v>149.55978786654305</c:v>
                </c:pt>
                <c:pt idx="95">
                  <c:v>145.45192373792162</c:v>
                </c:pt>
                <c:pt idx="96">
                  <c:v>141.4278935711088</c:v>
                </c:pt>
                <c:pt idx="97">
                  <c:v>137.57153132791319</c:v>
                </c:pt>
                <c:pt idx="98">
                  <c:v>133.88283700833477</c:v>
                </c:pt>
                <c:pt idx="99">
                  <c:v>130.19414268875636</c:v>
                </c:pt>
                <c:pt idx="100">
                  <c:v>126.58928233098653</c:v>
                </c:pt>
                <c:pt idx="101">
                  <c:v>123.15208989683393</c:v>
                </c:pt>
                <c:pt idx="102">
                  <c:v>119.79873142448992</c:v>
                </c:pt>
                <c:pt idx="103">
                  <c:v>116.6130408757631</c:v>
                </c:pt>
                <c:pt idx="104">
                  <c:v>113.51118428884487</c:v>
                </c:pt>
                <c:pt idx="105">
                  <c:v>110.40932770192667</c:v>
                </c:pt>
                <c:pt idx="106">
                  <c:v>107.39130507681706</c:v>
                </c:pt>
                <c:pt idx="107">
                  <c:v>104.54095037532466</c:v>
                </c:pt>
                <c:pt idx="108">
                  <c:v>101.77442963564083</c:v>
                </c:pt>
                <c:pt idx="109">
                  <c:v>99.007908895957016</c:v>
                </c:pt>
                <c:pt idx="110">
                  <c:v>96.325222118081811</c:v>
                </c:pt>
                <c:pt idx="111">
                  <c:v>93.7263693020152</c:v>
                </c:pt>
                <c:pt idx="112">
                  <c:v>91.211350447757184</c:v>
                </c:pt>
                <c:pt idx="113">
                  <c:v>88.863999517116383</c:v>
                </c:pt>
                <c:pt idx="114">
                  <c:v>86.516648586475569</c:v>
                </c:pt>
                <c:pt idx="115">
                  <c:v>84.169297655834768</c:v>
                </c:pt>
                <c:pt idx="116">
                  <c:v>81.989614648811155</c:v>
                </c:pt>
                <c:pt idx="117">
                  <c:v>79.809931641787543</c:v>
                </c:pt>
                <c:pt idx="118">
                  <c:v>77.714082596572538</c:v>
                </c:pt>
                <c:pt idx="119">
                  <c:v>75.702067513166128</c:v>
                </c:pt>
                <c:pt idx="120">
                  <c:v>73.690052429759717</c:v>
                </c:pt>
                <c:pt idx="121">
                  <c:v>71.761871308161915</c:v>
                </c:pt>
                <c:pt idx="122">
                  <c:v>69.917524148372706</c:v>
                </c:pt>
                <c:pt idx="123">
                  <c:v>68.073176988583498</c:v>
                </c:pt>
                <c:pt idx="124">
                  <c:v>66.396497752411491</c:v>
                </c:pt>
                <c:pt idx="125">
                  <c:v>64.719818516239471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195.16546309042164</c:v>
                </c:pt>
                <c:pt idx="86">
                  <c:v>191.05759896180021</c:v>
                </c:pt>
                <c:pt idx="87">
                  <c:v>187.62040652764762</c:v>
                </c:pt>
                <c:pt idx="88">
                  <c:v>184.68621786434659</c:v>
                </c:pt>
                <c:pt idx="89">
                  <c:v>182.33886693370579</c:v>
                </c:pt>
                <c:pt idx="90">
                  <c:v>180.66218769753377</c:v>
                </c:pt>
                <c:pt idx="91">
                  <c:v>179.82384807944777</c:v>
                </c:pt>
                <c:pt idx="92">
                  <c:v>178.23100280508436</c:v>
                </c:pt>
                <c:pt idx="93">
                  <c:v>176.47048960710376</c:v>
                </c:pt>
                <c:pt idx="94">
                  <c:v>174.79381037093174</c:v>
                </c:pt>
                <c:pt idx="95">
                  <c:v>173.36863302018554</c:v>
                </c:pt>
                <c:pt idx="96">
                  <c:v>172.11112359305653</c:v>
                </c:pt>
                <c:pt idx="97">
                  <c:v>170.85361416592752</c:v>
                </c:pt>
                <c:pt idx="98">
                  <c:v>169.51227077698991</c:v>
                </c:pt>
                <c:pt idx="99">
                  <c:v>168.08709342624374</c:v>
                </c:pt>
                <c:pt idx="100">
                  <c:v>166.66191607549752</c:v>
                </c:pt>
                <c:pt idx="101">
                  <c:v>165.3205726865599</c:v>
                </c:pt>
                <c:pt idx="102">
                  <c:v>164.06306325943092</c:v>
                </c:pt>
                <c:pt idx="103">
                  <c:v>162.80555383230191</c:v>
                </c:pt>
                <c:pt idx="104">
                  <c:v>161.54804440517287</c:v>
                </c:pt>
                <c:pt idx="105">
                  <c:v>160.29053497804389</c:v>
                </c:pt>
                <c:pt idx="106">
                  <c:v>158.94919158910628</c:v>
                </c:pt>
                <c:pt idx="107">
                  <c:v>157.69168216197727</c:v>
                </c:pt>
                <c:pt idx="108">
                  <c:v>156.43417273484829</c:v>
                </c:pt>
                <c:pt idx="109">
                  <c:v>155.17666330771925</c:v>
                </c:pt>
                <c:pt idx="110">
                  <c:v>153.91915388059024</c:v>
                </c:pt>
                <c:pt idx="111">
                  <c:v>152.66164445346126</c:v>
                </c:pt>
                <c:pt idx="112">
                  <c:v>151.40413502633226</c:v>
                </c:pt>
                <c:pt idx="113">
                  <c:v>150.23045956101183</c:v>
                </c:pt>
                <c:pt idx="114">
                  <c:v>149.05678409569143</c:v>
                </c:pt>
                <c:pt idx="115">
                  <c:v>147.88310863037103</c:v>
                </c:pt>
                <c:pt idx="116">
                  <c:v>146.79326712685923</c:v>
                </c:pt>
                <c:pt idx="117">
                  <c:v>145.70342562334741</c:v>
                </c:pt>
                <c:pt idx="118">
                  <c:v>144.61358411983562</c:v>
                </c:pt>
                <c:pt idx="119">
                  <c:v>143.52374261632383</c:v>
                </c:pt>
                <c:pt idx="120">
                  <c:v>142.43390111281201</c:v>
                </c:pt>
                <c:pt idx="121">
                  <c:v>141.34405960930019</c:v>
                </c:pt>
                <c:pt idx="122">
                  <c:v>140.2542181057884</c:v>
                </c:pt>
                <c:pt idx="123">
                  <c:v>139.1643766022766</c:v>
                </c:pt>
                <c:pt idx="124">
                  <c:v>138.07453509876478</c:v>
                </c:pt>
                <c:pt idx="125">
                  <c:v>136.98469359525296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196.92597628840227</c:v>
                </c:pt>
                <c:pt idx="86">
                  <c:v>195.58463289946465</c:v>
                </c:pt>
                <c:pt idx="87">
                  <c:v>195.41696497584743</c:v>
                </c:pt>
                <c:pt idx="88">
                  <c:v>196.00380270850764</c:v>
                </c:pt>
                <c:pt idx="89">
                  <c:v>197.84814986829684</c:v>
                </c:pt>
                <c:pt idx="90">
                  <c:v>201.20150834064088</c:v>
                </c:pt>
                <c:pt idx="91">
                  <c:v>206.31538001096547</c:v>
                </c:pt>
                <c:pt idx="92">
                  <c:v>210.00407433054389</c:v>
                </c:pt>
                <c:pt idx="93">
                  <c:v>213.1059309174621</c:v>
                </c:pt>
                <c:pt idx="94">
                  <c:v>216.29162146618893</c:v>
                </c:pt>
                <c:pt idx="95">
                  <c:v>220.23181767119314</c:v>
                </c:pt>
                <c:pt idx="96">
                  <c:v>224.59118368524034</c:v>
                </c:pt>
                <c:pt idx="97">
                  <c:v>229.11821762290481</c:v>
                </c:pt>
                <c:pt idx="98">
                  <c:v>233.47758363695201</c:v>
                </c:pt>
                <c:pt idx="99">
                  <c:v>237.41777984195622</c:v>
                </c:pt>
                <c:pt idx="100">
                  <c:v>241.52564397057762</c:v>
                </c:pt>
                <c:pt idx="101">
                  <c:v>245.96884394643345</c:v>
                </c:pt>
                <c:pt idx="102">
                  <c:v>250.66354580771505</c:v>
                </c:pt>
                <c:pt idx="103">
                  <c:v>255.44208163080529</c:v>
                </c:pt>
                <c:pt idx="104">
                  <c:v>260.05294953027828</c:v>
                </c:pt>
                <c:pt idx="105">
                  <c:v>264.6638174297513</c:v>
                </c:pt>
                <c:pt idx="106">
                  <c:v>269.35851929103296</c:v>
                </c:pt>
                <c:pt idx="107">
                  <c:v>274.30472303774036</c:v>
                </c:pt>
                <c:pt idx="108">
                  <c:v>279.41859470806497</c:v>
                </c:pt>
                <c:pt idx="109">
                  <c:v>284.61630034019822</c:v>
                </c:pt>
                <c:pt idx="110">
                  <c:v>289.73017201052284</c:v>
                </c:pt>
                <c:pt idx="111">
                  <c:v>294.92787764265609</c:v>
                </c:pt>
                <c:pt idx="112">
                  <c:v>300.29325119840649</c:v>
                </c:pt>
                <c:pt idx="113">
                  <c:v>305.82629267777406</c:v>
                </c:pt>
                <c:pt idx="114">
                  <c:v>311.44316811895033</c:v>
                </c:pt>
                <c:pt idx="115">
                  <c:v>317.14387752193517</c:v>
                </c:pt>
                <c:pt idx="116">
                  <c:v>322.84458692492001</c:v>
                </c:pt>
                <c:pt idx="117">
                  <c:v>328.71296425152201</c:v>
                </c:pt>
                <c:pt idx="118">
                  <c:v>334.66517553993265</c:v>
                </c:pt>
                <c:pt idx="119">
                  <c:v>340.70122079015187</c:v>
                </c:pt>
                <c:pt idx="120">
                  <c:v>346.82110000217972</c:v>
                </c:pt>
                <c:pt idx="121">
                  <c:v>353.10864713782468</c:v>
                </c:pt>
                <c:pt idx="122">
                  <c:v>359.48002823527833</c:v>
                </c:pt>
                <c:pt idx="123">
                  <c:v>366.01907725634919</c:v>
                </c:pt>
                <c:pt idx="124">
                  <c:v>372.64196023922864</c:v>
                </c:pt>
                <c:pt idx="125">
                  <c:v>379.43251114572524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383.94587906079317</c:v>
                </c:pt>
                <c:pt idx="1">
                  <c:v>385.14430552684325</c:v>
                </c:pt>
                <c:pt idx="2">
                  <c:v>392.78427424791249</c:v>
                </c:pt>
                <c:pt idx="3">
                  <c:v>409.71204808086986</c:v>
                </c:pt>
                <c:pt idx="4">
                  <c:v>408.43871996069163</c:v>
                </c:pt>
                <c:pt idx="5">
                  <c:v>420.34808296706427</c:v>
                </c:pt>
                <c:pt idx="6">
                  <c:v>421.32180447072989</c:v>
                </c:pt>
                <c:pt idx="7">
                  <c:v>450.30874461831621</c:v>
                </c:pt>
                <c:pt idx="8">
                  <c:v>463.71614070725138</c:v>
                </c:pt>
                <c:pt idx="9">
                  <c:v>464.68986221091706</c:v>
                </c:pt>
                <c:pt idx="10">
                  <c:v>468.36004326319539</c:v>
                </c:pt>
                <c:pt idx="11">
                  <c:v>475.70040536775213</c:v>
                </c:pt>
                <c:pt idx="12">
                  <c:v>493.52699905024701</c:v>
                </c:pt>
                <c:pt idx="13">
                  <c:v>503.41401739516016</c:v>
                </c:pt>
                <c:pt idx="14">
                  <c:v>496.59796686950034</c:v>
                </c:pt>
                <c:pt idx="15">
                  <c:v>512.92652746943259</c:v>
                </c:pt>
                <c:pt idx="16">
                  <c:v>539.29190972253423</c:v>
                </c:pt>
                <c:pt idx="17">
                  <c:v>559.44045468300124</c:v>
                </c:pt>
                <c:pt idx="18">
                  <c:v>576.59293347834296</c:v>
                </c:pt>
                <c:pt idx="19">
                  <c:v>587.22896836453742</c:v>
                </c:pt>
                <c:pt idx="20">
                  <c:v>611.19749768553891</c:v>
                </c:pt>
                <c:pt idx="21">
                  <c:v>625.27900866162724</c:v>
                </c:pt>
                <c:pt idx="22">
                  <c:v>675.46311692747418</c:v>
                </c:pt>
                <c:pt idx="23">
                  <c:v>686.69836504669365</c:v>
                </c:pt>
                <c:pt idx="24">
                  <c:v>708.9441563227482</c:v>
                </c:pt>
                <c:pt idx="25">
                  <c:v>752.01260744642286</c:v>
                </c:pt>
                <c:pt idx="26">
                  <c:v>771.93644744450535</c:v>
                </c:pt>
                <c:pt idx="27">
                  <c:v>783.69600714262174</c:v>
                </c:pt>
                <c:pt idx="28">
                  <c:v>799.79986278016975</c:v>
                </c:pt>
                <c:pt idx="29">
                  <c:v>797.62771481045399</c:v>
                </c:pt>
                <c:pt idx="30">
                  <c:v>809.91158608746719</c:v>
                </c:pt>
                <c:pt idx="31">
                  <c:v>822.94447390576181</c:v>
                </c:pt>
                <c:pt idx="32">
                  <c:v>797.77751811871008</c:v>
                </c:pt>
                <c:pt idx="33">
                  <c:v>800.84848593796346</c:v>
                </c:pt>
                <c:pt idx="34">
                  <c:v>778.0034814288839</c:v>
                </c:pt>
                <c:pt idx="35">
                  <c:v>754.40946037852291</c:v>
                </c:pt>
                <c:pt idx="36">
                  <c:v>737.55658819969381</c:v>
                </c:pt>
                <c:pt idx="37">
                  <c:v>741.07696594371589</c:v>
                </c:pt>
                <c:pt idx="38">
                  <c:v>686.17405346779674</c:v>
                </c:pt>
                <c:pt idx="39">
                  <c:v>681.90465918249345</c:v>
                </c:pt>
                <c:pt idx="40">
                  <c:v>655.8388835459042</c:v>
                </c:pt>
                <c:pt idx="41">
                  <c:v>645.87696354686295</c:v>
                </c:pt>
                <c:pt idx="42">
                  <c:v>634.49191211938728</c:v>
                </c:pt>
                <c:pt idx="43">
                  <c:v>609.84926791123257</c:v>
                </c:pt>
                <c:pt idx="44">
                  <c:v>572.62314580955206</c:v>
                </c:pt>
                <c:pt idx="45">
                  <c:v>567.67963663709554</c:v>
                </c:pt>
                <c:pt idx="46">
                  <c:v>552.10009257844445</c:v>
                </c:pt>
                <c:pt idx="47">
                  <c:v>530.30371122715871</c:v>
                </c:pt>
                <c:pt idx="48">
                  <c:v>517.4206267171204</c:v>
                </c:pt>
                <c:pt idx="49">
                  <c:v>507.15910010156659</c:v>
                </c:pt>
                <c:pt idx="50">
                  <c:v>473.60315905216453</c:v>
                </c:pt>
                <c:pt idx="51">
                  <c:v>441.69505439358124</c:v>
                </c:pt>
                <c:pt idx="52">
                  <c:v>422.81983755329247</c:v>
                </c:pt>
                <c:pt idx="53">
                  <c:v>391.73565109011872</c:v>
                </c:pt>
                <c:pt idx="54">
                  <c:v>379.67648477548977</c:v>
                </c:pt>
                <c:pt idx="55">
                  <c:v>372.11141770854869</c:v>
                </c:pt>
                <c:pt idx="56">
                  <c:v>355.93266041687264</c:v>
                </c:pt>
                <c:pt idx="57">
                  <c:v>337.20724688484023</c:v>
                </c:pt>
                <c:pt idx="58">
                  <c:v>332.93785259953677</c:v>
                </c:pt>
                <c:pt idx="59">
                  <c:v>308.37011004551027</c:v>
                </c:pt>
                <c:pt idx="60">
                  <c:v>290.31881140063098</c:v>
                </c:pt>
                <c:pt idx="61">
                  <c:v>274.28985741721118</c:v>
                </c:pt>
                <c:pt idx="62">
                  <c:v>275.71298884564567</c:v>
                </c:pt>
                <c:pt idx="63">
                  <c:v>239.98489982652777</c:v>
                </c:pt>
                <c:pt idx="64">
                  <c:v>217.51440358808884</c:v>
                </c:pt>
                <c:pt idx="65">
                  <c:v>211.37246794958219</c:v>
                </c:pt>
                <c:pt idx="66">
                  <c:v>208.37640178445702</c:v>
                </c:pt>
                <c:pt idx="67">
                  <c:v>201.03603967990031</c:v>
                </c:pt>
                <c:pt idx="68">
                  <c:v>201.5603512587972</c:v>
                </c:pt>
                <c:pt idx="69">
                  <c:v>193.62077592121545</c:v>
                </c:pt>
                <c:pt idx="70">
                  <c:v>205.82974554410058</c:v>
                </c:pt>
                <c:pt idx="71">
                  <c:v>204.18190915328177</c:v>
                </c:pt>
                <c:pt idx="72">
                  <c:v>182.31062614786785</c:v>
                </c:pt>
                <c:pt idx="73">
                  <c:v>170.32636148736708</c:v>
                </c:pt>
                <c:pt idx="74">
                  <c:v>162.91109772868225</c:v>
                </c:pt>
                <c:pt idx="75">
                  <c:v>157.89268690209755</c:v>
                </c:pt>
                <c:pt idx="76">
                  <c:v>153.02407938376911</c:v>
                </c:pt>
                <c:pt idx="77">
                  <c:v>146.35783216636557</c:v>
                </c:pt>
                <c:pt idx="78">
                  <c:v>141.18961803152462</c:v>
                </c:pt>
                <c:pt idx="79">
                  <c:v>134.44846915999292</c:v>
                </c:pt>
                <c:pt idx="80">
                  <c:v>129.95436991230514</c:v>
                </c:pt>
                <c:pt idx="81">
                  <c:v>122.0147945747234</c:v>
                </c:pt>
                <c:pt idx="82">
                  <c:v>119.31833502611072</c:v>
                </c:pt>
                <c:pt idx="83">
                  <c:v>120.06735156739202</c:v>
                </c:pt>
                <c:pt idx="84">
                  <c:v>115.42344901144797</c:v>
                </c:pt>
                <c:pt idx="85">
                  <c:v>110.33013653073516</c:v>
                </c:pt>
                <c:pt idx="86">
                  <c:v>108.15798856101938</c:v>
                </c:pt>
                <c:pt idx="87">
                  <c:v>110.03052991422261</c:v>
                </c:pt>
                <c:pt idx="88">
                  <c:v>108.08308690689127</c:v>
                </c:pt>
                <c:pt idx="89">
                  <c:v>104.48780750874101</c:v>
                </c:pt>
                <c:pt idx="90">
                  <c:v>102.76506946379405</c:v>
                </c:pt>
                <c:pt idx="91">
                  <c:v>107.18426705735369</c:v>
                </c:pt>
                <c:pt idx="92">
                  <c:v>98.720380140875022</c:v>
                </c:pt>
                <c:pt idx="93">
                  <c:v>93.327461043649691</c:v>
                </c:pt>
                <c:pt idx="94">
                  <c:v>88.608656833577513</c:v>
                </c:pt>
                <c:pt idx="95">
                  <c:v>86.511410517989887</c:v>
                </c:pt>
                <c:pt idx="96">
                  <c:v>84.189459240017854</c:v>
                </c:pt>
                <c:pt idx="97">
                  <c:v>82.691426157455254</c:v>
                </c:pt>
                <c:pt idx="98">
                  <c:v>73.778129316207824</c:v>
                </c:pt>
                <c:pt idx="99">
                  <c:v>71.306374729979538</c:v>
                </c:pt>
                <c:pt idx="100">
                  <c:v>69.733439993288812</c:v>
                </c:pt>
                <c:pt idx="101">
                  <c:v>64.340520896063467</c:v>
                </c:pt>
                <c:pt idx="102">
                  <c:v>59.022503452966255</c:v>
                </c:pt>
                <c:pt idx="103">
                  <c:v>57.749175332788049</c:v>
                </c:pt>
                <c:pt idx="104">
                  <c:v>56.176240596097323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121.64028630408275</c:v>
                </c:pt>
                <c:pt idx="86">
                  <c:v>116.77167878575429</c:v>
                </c:pt>
                <c:pt idx="87">
                  <c:v>111.90307126742586</c:v>
                </c:pt>
                <c:pt idx="88">
                  <c:v>107.10936540322557</c:v>
                </c:pt>
                <c:pt idx="89">
                  <c:v>102.24075788489712</c:v>
                </c:pt>
                <c:pt idx="90">
                  <c:v>97.297248712440577</c:v>
                </c:pt>
                <c:pt idx="91">
                  <c:v>92.278837885855864</c:v>
                </c:pt>
                <c:pt idx="92">
                  <c:v>87.784738638168079</c:v>
                </c:pt>
                <c:pt idx="93">
                  <c:v>83.590246006992814</c:v>
                </c:pt>
                <c:pt idx="94">
                  <c:v>79.620458338201942</c:v>
                </c:pt>
                <c:pt idx="95">
                  <c:v>75.725572323539197</c:v>
                </c:pt>
                <c:pt idx="96">
                  <c:v>71.980489617132704</c:v>
                </c:pt>
                <c:pt idx="97">
                  <c:v>68.460111873110606</c:v>
                </c:pt>
                <c:pt idx="98">
                  <c:v>65.164439091472886</c:v>
                </c:pt>
                <c:pt idx="99">
                  <c:v>62.018569618091448</c:v>
                </c:pt>
                <c:pt idx="100">
                  <c:v>59.097405107094389</c:v>
                </c:pt>
                <c:pt idx="101">
                  <c:v>56.251142250225456</c:v>
                </c:pt>
                <c:pt idx="102">
                  <c:v>53.554682701612784</c:v>
                </c:pt>
                <c:pt idx="103">
                  <c:v>51.008026461256371</c:v>
                </c:pt>
                <c:pt idx="104">
                  <c:v>48.611173529156218</c:v>
                </c:pt>
                <c:pt idx="105">
                  <c:v>46.289222251184199</c:v>
                </c:pt>
                <c:pt idx="106">
                  <c:v>44.117074281468433</c:v>
                </c:pt>
                <c:pt idx="107">
                  <c:v>42.0198279658808</c:v>
                </c:pt>
                <c:pt idx="108">
                  <c:v>40.072384958549428</c:v>
                </c:pt>
                <c:pt idx="109">
                  <c:v>38.199843605346182</c:v>
                </c:pt>
                <c:pt idx="110">
                  <c:v>36.402203906271069</c:v>
                </c:pt>
                <c:pt idx="111">
                  <c:v>34.679465861324083</c:v>
                </c:pt>
                <c:pt idx="112">
                  <c:v>33.106531124633356</c:v>
                </c:pt>
                <c:pt idx="113">
                  <c:v>31.608498042070764</c:v>
                </c:pt>
                <c:pt idx="114">
                  <c:v>30.185366613636297</c:v>
                </c:pt>
                <c:pt idx="115">
                  <c:v>28.762235185201831</c:v>
                </c:pt>
                <c:pt idx="116">
                  <c:v>27.414005410895491</c:v>
                </c:pt>
                <c:pt idx="117">
                  <c:v>26.140677290717289</c:v>
                </c:pt>
                <c:pt idx="118">
                  <c:v>24.942250824667212</c:v>
                </c:pt>
                <c:pt idx="119">
                  <c:v>23.818726012745266</c:v>
                </c:pt>
                <c:pt idx="120">
                  <c:v>22.77010285495145</c:v>
                </c:pt>
                <c:pt idx="121">
                  <c:v>21.721479697157633</c:v>
                </c:pt>
                <c:pt idx="122">
                  <c:v>20.822659847620073</c:v>
                </c:pt>
                <c:pt idx="123">
                  <c:v>19.923839998082517</c:v>
                </c:pt>
                <c:pt idx="124">
                  <c:v>19.099921802673091</c:v>
                </c:pt>
                <c:pt idx="125">
                  <c:v>18.350905261391794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122.38930284536404</c:v>
                </c:pt>
                <c:pt idx="86">
                  <c:v>118.64422013895754</c:v>
                </c:pt>
                <c:pt idx="87">
                  <c:v>115.12384239493545</c:v>
                </c:pt>
                <c:pt idx="88">
                  <c:v>111.75326795916962</c:v>
                </c:pt>
                <c:pt idx="89">
                  <c:v>108.53249683166003</c:v>
                </c:pt>
                <c:pt idx="90">
                  <c:v>105.53643066653483</c:v>
                </c:pt>
                <c:pt idx="91">
                  <c:v>102.69016780966591</c:v>
                </c:pt>
                <c:pt idx="92">
                  <c:v>99.843904952796962</c:v>
                </c:pt>
                <c:pt idx="93">
                  <c:v>97.072543750056184</c:v>
                </c:pt>
                <c:pt idx="94">
                  <c:v>94.376084201443504</c:v>
                </c:pt>
                <c:pt idx="95">
                  <c:v>91.829427961087092</c:v>
                </c:pt>
                <c:pt idx="96">
                  <c:v>89.282771720730679</c:v>
                </c:pt>
                <c:pt idx="97">
                  <c:v>86.811017134502393</c:v>
                </c:pt>
                <c:pt idx="98">
                  <c:v>84.414164202402247</c:v>
                </c:pt>
                <c:pt idx="99">
                  <c:v>82.092212924430214</c:v>
                </c:pt>
                <c:pt idx="100">
                  <c:v>79.845163300586321</c:v>
                </c:pt>
                <c:pt idx="101">
                  <c:v>77.67301533087057</c:v>
                </c:pt>
                <c:pt idx="102">
                  <c:v>75.57576901528293</c:v>
                </c:pt>
                <c:pt idx="103">
                  <c:v>73.553424353823431</c:v>
                </c:pt>
                <c:pt idx="104">
                  <c:v>71.605981346492058</c:v>
                </c:pt>
                <c:pt idx="105">
                  <c:v>69.658538339160685</c:v>
                </c:pt>
                <c:pt idx="106">
                  <c:v>67.785996985957439</c:v>
                </c:pt>
                <c:pt idx="107">
                  <c:v>65.988357286882319</c:v>
                </c:pt>
                <c:pt idx="108">
                  <c:v>64.26561924193534</c:v>
                </c:pt>
                <c:pt idx="109">
                  <c:v>62.542881196988347</c:v>
                </c:pt>
                <c:pt idx="110">
                  <c:v>60.895044806169501</c:v>
                </c:pt>
                <c:pt idx="111">
                  <c:v>59.247208415350649</c:v>
                </c:pt>
                <c:pt idx="112">
                  <c:v>57.674273678659915</c:v>
                </c:pt>
                <c:pt idx="113">
                  <c:v>56.176240596097323</c:v>
                </c:pt>
                <c:pt idx="114">
                  <c:v>54.67820751353473</c:v>
                </c:pt>
                <c:pt idx="115">
                  <c:v>53.18017443097213</c:v>
                </c:pt>
                <c:pt idx="116">
                  <c:v>51.757043002537671</c:v>
                </c:pt>
                <c:pt idx="117">
                  <c:v>50.408813228231331</c:v>
                </c:pt>
                <c:pt idx="118">
                  <c:v>49.060583453924998</c:v>
                </c:pt>
                <c:pt idx="119">
                  <c:v>47.787255333746792</c:v>
                </c:pt>
                <c:pt idx="120">
                  <c:v>46.513927213568586</c:v>
                </c:pt>
                <c:pt idx="121">
                  <c:v>45.315500747518506</c:v>
                </c:pt>
                <c:pt idx="122">
                  <c:v>44.19197593559656</c:v>
                </c:pt>
                <c:pt idx="123">
                  <c:v>43.068451123674613</c:v>
                </c:pt>
                <c:pt idx="124">
                  <c:v>41.944926311752667</c:v>
                </c:pt>
                <c:pt idx="125">
                  <c:v>40.896303153958854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123.13831938664535</c:v>
                </c:pt>
                <c:pt idx="86">
                  <c:v>120.59166314628892</c:v>
                </c:pt>
                <c:pt idx="87">
                  <c:v>118.4944168307013</c:v>
                </c:pt>
                <c:pt idx="88">
                  <c:v>116.62187547749805</c:v>
                </c:pt>
                <c:pt idx="89">
                  <c:v>115.12384239493545</c:v>
                </c:pt>
                <c:pt idx="90">
                  <c:v>114.07521923714164</c:v>
                </c:pt>
                <c:pt idx="91">
                  <c:v>113.55090765824472</c:v>
                </c:pt>
                <c:pt idx="92">
                  <c:v>112.57718615457905</c:v>
                </c:pt>
                <c:pt idx="93">
                  <c:v>111.4536613426571</c:v>
                </c:pt>
                <c:pt idx="94">
                  <c:v>110.33013653073516</c:v>
                </c:pt>
                <c:pt idx="95">
                  <c:v>109.43131668119759</c:v>
                </c:pt>
                <c:pt idx="96">
                  <c:v>108.60739848578815</c:v>
                </c:pt>
                <c:pt idx="97">
                  <c:v>107.85838194450686</c:v>
                </c:pt>
                <c:pt idx="98">
                  <c:v>106.95956209496931</c:v>
                </c:pt>
                <c:pt idx="99">
                  <c:v>106.06074224543175</c:v>
                </c:pt>
                <c:pt idx="100">
                  <c:v>105.16192239589418</c:v>
                </c:pt>
                <c:pt idx="101">
                  <c:v>104.33800420048478</c:v>
                </c:pt>
                <c:pt idx="102">
                  <c:v>103.58898765920348</c:v>
                </c:pt>
                <c:pt idx="103">
                  <c:v>102.76506946379405</c:v>
                </c:pt>
                <c:pt idx="104">
                  <c:v>101.94115126838462</c:v>
                </c:pt>
                <c:pt idx="105">
                  <c:v>101.11723307297518</c:v>
                </c:pt>
                <c:pt idx="106">
                  <c:v>100.29331487756575</c:v>
                </c:pt>
                <c:pt idx="107">
                  <c:v>99.469396682156315</c:v>
                </c:pt>
                <c:pt idx="108">
                  <c:v>98.720380140875022</c:v>
                </c:pt>
                <c:pt idx="109">
                  <c:v>97.97136359959373</c:v>
                </c:pt>
                <c:pt idx="110">
                  <c:v>97.222347058312437</c:v>
                </c:pt>
                <c:pt idx="111">
                  <c:v>96.473330517031144</c:v>
                </c:pt>
                <c:pt idx="112">
                  <c:v>95.724313975749837</c:v>
                </c:pt>
                <c:pt idx="113">
                  <c:v>94.975297434468544</c:v>
                </c:pt>
                <c:pt idx="114">
                  <c:v>94.226280893187251</c:v>
                </c:pt>
                <c:pt idx="115">
                  <c:v>93.477264351905944</c:v>
                </c:pt>
                <c:pt idx="116">
                  <c:v>92.728247810624651</c:v>
                </c:pt>
                <c:pt idx="117">
                  <c:v>91.979231269343359</c:v>
                </c:pt>
                <c:pt idx="118">
                  <c:v>91.230214728062052</c:v>
                </c:pt>
                <c:pt idx="119">
                  <c:v>90.556099840908885</c:v>
                </c:pt>
                <c:pt idx="120">
                  <c:v>89.807083299627578</c:v>
                </c:pt>
                <c:pt idx="121">
                  <c:v>89.132968412474426</c:v>
                </c:pt>
                <c:pt idx="122">
                  <c:v>88.45885352532126</c:v>
                </c:pt>
                <c:pt idx="123">
                  <c:v>87.784738638168079</c:v>
                </c:pt>
                <c:pt idx="124">
                  <c:v>87.110623751014927</c:v>
                </c:pt>
                <c:pt idx="125">
                  <c:v>86.436508863861746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124.26184419856729</c:v>
                </c:pt>
                <c:pt idx="86">
                  <c:v>123.43792600315786</c:v>
                </c:pt>
                <c:pt idx="87">
                  <c:v>123.36302434902973</c:v>
                </c:pt>
                <c:pt idx="88">
                  <c:v>123.73753261967038</c:v>
                </c:pt>
                <c:pt idx="89">
                  <c:v>124.86105743159231</c:v>
                </c:pt>
                <c:pt idx="90">
                  <c:v>126.95830374717994</c:v>
                </c:pt>
                <c:pt idx="91">
                  <c:v>130.17907487468955</c:v>
                </c:pt>
                <c:pt idx="92">
                  <c:v>132.50102615266155</c:v>
                </c:pt>
                <c:pt idx="93">
                  <c:v>134.44846915999292</c:v>
                </c:pt>
                <c:pt idx="94">
                  <c:v>136.47081382145242</c:v>
                </c:pt>
                <c:pt idx="95">
                  <c:v>138.94256840768074</c:v>
                </c:pt>
                <c:pt idx="96">
                  <c:v>141.7139296104215</c:v>
                </c:pt>
                <c:pt idx="97">
                  <c:v>144.56019246729045</c:v>
                </c:pt>
                <c:pt idx="98">
                  <c:v>147.25665201590311</c:v>
                </c:pt>
                <c:pt idx="99">
                  <c:v>149.7284066021314</c:v>
                </c:pt>
                <c:pt idx="100">
                  <c:v>152.27506284248781</c:v>
                </c:pt>
                <c:pt idx="101">
                  <c:v>155.12132569935673</c:v>
                </c:pt>
                <c:pt idx="102">
                  <c:v>158.11739186448196</c:v>
                </c:pt>
                <c:pt idx="103">
                  <c:v>161.11345802960713</c:v>
                </c:pt>
                <c:pt idx="104">
                  <c:v>164.10952419473233</c:v>
                </c:pt>
                <c:pt idx="105">
                  <c:v>167.03068870572937</c:v>
                </c:pt>
                <c:pt idx="106">
                  <c:v>170.02675487085457</c:v>
                </c:pt>
                <c:pt idx="107">
                  <c:v>173.172624344236</c:v>
                </c:pt>
                <c:pt idx="108">
                  <c:v>176.39339547174561</c:v>
                </c:pt>
                <c:pt idx="109">
                  <c:v>179.68906825338331</c:v>
                </c:pt>
                <c:pt idx="110">
                  <c:v>182.90983938089289</c:v>
                </c:pt>
                <c:pt idx="111">
                  <c:v>186.2055121625306</c:v>
                </c:pt>
                <c:pt idx="112">
                  <c:v>189.57608659829643</c:v>
                </c:pt>
                <c:pt idx="113">
                  <c:v>193.02156268819041</c:v>
                </c:pt>
                <c:pt idx="114">
                  <c:v>196.54194043221253</c:v>
                </c:pt>
                <c:pt idx="115">
                  <c:v>200.13721983036274</c:v>
                </c:pt>
                <c:pt idx="116">
                  <c:v>203.73249922851295</c:v>
                </c:pt>
                <c:pt idx="117">
                  <c:v>207.40268028079132</c:v>
                </c:pt>
                <c:pt idx="118">
                  <c:v>211.14776298719781</c:v>
                </c:pt>
                <c:pt idx="119">
                  <c:v>215.04264900186055</c:v>
                </c:pt>
                <c:pt idx="120">
                  <c:v>218.9375350165233</c:v>
                </c:pt>
                <c:pt idx="121">
                  <c:v>222.9073226853142</c:v>
                </c:pt>
                <c:pt idx="122">
                  <c:v>226.87711035410504</c:v>
                </c:pt>
                <c:pt idx="123">
                  <c:v>230.9967013311522</c:v>
                </c:pt>
                <c:pt idx="124">
                  <c:v>235.19119396232745</c:v>
                </c:pt>
                <c:pt idx="125">
                  <c:v>239.46058824763088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662</c:v>
                </c:pt>
                <c:pt idx="1">
                  <c:v>478</c:v>
                </c:pt>
                <c:pt idx="2">
                  <c:v>309</c:v>
                </c:pt>
                <c:pt idx="3">
                  <c:v>267</c:v>
                </c:pt>
                <c:pt idx="4">
                  <c:v>233</c:v>
                </c:pt>
                <c:pt idx="5">
                  <c:v>750</c:v>
                </c:pt>
                <c:pt idx="6">
                  <c:v>900</c:v>
                </c:pt>
                <c:pt idx="7">
                  <c:v>528</c:v>
                </c:pt>
                <c:pt idx="8">
                  <c:v>505</c:v>
                </c:pt>
                <c:pt idx="9">
                  <c:v>282</c:v>
                </c:pt>
                <c:pt idx="10">
                  <c:v>134</c:v>
                </c:pt>
                <c:pt idx="11">
                  <c:v>439</c:v>
                </c:pt>
                <c:pt idx="12">
                  <c:v>560</c:v>
                </c:pt>
                <c:pt idx="13">
                  <c:v>441</c:v>
                </c:pt>
                <c:pt idx="14">
                  <c:v>359</c:v>
                </c:pt>
                <c:pt idx="15">
                  <c:v>360</c:v>
                </c:pt>
                <c:pt idx="16">
                  <c:v>188</c:v>
                </c:pt>
                <c:pt idx="17">
                  <c:v>92</c:v>
                </c:pt>
                <c:pt idx="18">
                  <c:v>352</c:v>
                </c:pt>
                <c:pt idx="19">
                  <c:v>461</c:v>
                </c:pt>
                <c:pt idx="20">
                  <c:v>271</c:v>
                </c:pt>
                <c:pt idx="21">
                  <c:v>320</c:v>
                </c:pt>
                <c:pt idx="22">
                  <c:v>254</c:v>
                </c:pt>
                <c:pt idx="23">
                  <c:v>186</c:v>
                </c:pt>
                <c:pt idx="24">
                  <c:v>92</c:v>
                </c:pt>
                <c:pt idx="25">
                  <c:v>341</c:v>
                </c:pt>
                <c:pt idx="26">
                  <c:v>328</c:v>
                </c:pt>
                <c:pt idx="27">
                  <c:v>250</c:v>
                </c:pt>
                <c:pt idx="28">
                  <c:v>222</c:v>
                </c:pt>
                <c:pt idx="29">
                  <c:v>237</c:v>
                </c:pt>
                <c:pt idx="30">
                  <c:v>113</c:v>
                </c:pt>
                <c:pt idx="31">
                  <c:v>64</c:v>
                </c:pt>
                <c:pt idx="32">
                  <c:v>280</c:v>
                </c:pt>
                <c:pt idx="33">
                  <c:v>278</c:v>
                </c:pt>
                <c:pt idx="34">
                  <c:v>158</c:v>
                </c:pt>
                <c:pt idx="35">
                  <c:v>168</c:v>
                </c:pt>
                <c:pt idx="36">
                  <c:v>165</c:v>
                </c:pt>
                <c:pt idx="37">
                  <c:v>90</c:v>
                </c:pt>
                <c:pt idx="38">
                  <c:v>32</c:v>
                </c:pt>
                <c:pt idx="39">
                  <c:v>116</c:v>
                </c:pt>
                <c:pt idx="40">
                  <c:v>196</c:v>
                </c:pt>
                <c:pt idx="41">
                  <c:v>131</c:v>
                </c:pt>
                <c:pt idx="42">
                  <c:v>142</c:v>
                </c:pt>
                <c:pt idx="43">
                  <c:v>127</c:v>
                </c:pt>
                <c:pt idx="44">
                  <c:v>65</c:v>
                </c:pt>
                <c:pt idx="4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332</c:v>
                </c:pt>
                <c:pt idx="26">
                  <c:v>309</c:v>
                </c:pt>
                <c:pt idx="27">
                  <c:v>292</c:v>
                </c:pt>
                <c:pt idx="28">
                  <c:v>279</c:v>
                </c:pt>
                <c:pt idx="29">
                  <c:v>267</c:v>
                </c:pt>
                <c:pt idx="30">
                  <c:v>255</c:v>
                </c:pt>
                <c:pt idx="31">
                  <c:v>243</c:v>
                </c:pt>
                <c:pt idx="32">
                  <c:v>230</c:v>
                </c:pt>
                <c:pt idx="33">
                  <c:v>218</c:v>
                </c:pt>
                <c:pt idx="34">
                  <c:v>208</c:v>
                </c:pt>
                <c:pt idx="35">
                  <c:v>198</c:v>
                </c:pt>
                <c:pt idx="36">
                  <c:v>189</c:v>
                </c:pt>
                <c:pt idx="37">
                  <c:v>180</c:v>
                </c:pt>
                <c:pt idx="38">
                  <c:v>171</c:v>
                </c:pt>
                <c:pt idx="39">
                  <c:v>162</c:v>
                </c:pt>
                <c:pt idx="40">
                  <c:v>155</c:v>
                </c:pt>
                <c:pt idx="41">
                  <c:v>147</c:v>
                </c:pt>
                <c:pt idx="42">
                  <c:v>140</c:v>
                </c:pt>
                <c:pt idx="43">
                  <c:v>134</c:v>
                </c:pt>
                <c:pt idx="44">
                  <c:v>127</c:v>
                </c:pt>
                <c:pt idx="45">
                  <c:v>121</c:v>
                </c:pt>
                <c:pt idx="46">
                  <c:v>116</c:v>
                </c:pt>
                <c:pt idx="47">
                  <c:v>110</c:v>
                </c:pt>
                <c:pt idx="48">
                  <c:v>105</c:v>
                </c:pt>
                <c:pt idx="49">
                  <c:v>100</c:v>
                </c:pt>
                <c:pt idx="50">
                  <c:v>96</c:v>
                </c:pt>
                <c:pt idx="51">
                  <c:v>91</c:v>
                </c:pt>
                <c:pt idx="52">
                  <c:v>87</c:v>
                </c:pt>
                <c:pt idx="53">
                  <c:v>83</c:v>
                </c:pt>
                <c:pt idx="54">
                  <c:v>79</c:v>
                </c:pt>
                <c:pt idx="55">
                  <c:v>76</c:v>
                </c:pt>
                <c:pt idx="56">
                  <c:v>72</c:v>
                </c:pt>
                <c:pt idx="57">
                  <c:v>69</c:v>
                </c:pt>
                <c:pt idx="58">
                  <c:v>66</c:v>
                </c:pt>
                <c:pt idx="59">
                  <c:v>63</c:v>
                </c:pt>
                <c:pt idx="60">
                  <c:v>60</c:v>
                </c:pt>
                <c:pt idx="61">
                  <c:v>58</c:v>
                </c:pt>
                <c:pt idx="62">
                  <c:v>55</c:v>
                </c:pt>
                <c:pt idx="63">
                  <c:v>53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332</c:v>
                </c:pt>
                <c:pt idx="26">
                  <c:v>324</c:v>
                </c:pt>
                <c:pt idx="27">
                  <c:v>316</c:v>
                </c:pt>
                <c:pt idx="28">
                  <c:v>307</c:v>
                </c:pt>
                <c:pt idx="29">
                  <c:v>298</c:v>
                </c:pt>
                <c:pt idx="30">
                  <c:v>289</c:v>
                </c:pt>
                <c:pt idx="31">
                  <c:v>281</c:v>
                </c:pt>
                <c:pt idx="32">
                  <c:v>274</c:v>
                </c:pt>
                <c:pt idx="33">
                  <c:v>266</c:v>
                </c:pt>
                <c:pt idx="34">
                  <c:v>259</c:v>
                </c:pt>
                <c:pt idx="35">
                  <c:v>252</c:v>
                </c:pt>
                <c:pt idx="36">
                  <c:v>245</c:v>
                </c:pt>
                <c:pt idx="37">
                  <c:v>238</c:v>
                </c:pt>
                <c:pt idx="38">
                  <c:v>232</c:v>
                </c:pt>
                <c:pt idx="39">
                  <c:v>226</c:v>
                </c:pt>
                <c:pt idx="40">
                  <c:v>219</c:v>
                </c:pt>
                <c:pt idx="41">
                  <c:v>213</c:v>
                </c:pt>
                <c:pt idx="42">
                  <c:v>208</c:v>
                </c:pt>
                <c:pt idx="43">
                  <c:v>202</c:v>
                </c:pt>
                <c:pt idx="44">
                  <c:v>196</c:v>
                </c:pt>
                <c:pt idx="45">
                  <c:v>191</c:v>
                </c:pt>
                <c:pt idx="46">
                  <c:v>186</c:v>
                </c:pt>
                <c:pt idx="47">
                  <c:v>181</c:v>
                </c:pt>
                <c:pt idx="48">
                  <c:v>176</c:v>
                </c:pt>
                <c:pt idx="49">
                  <c:v>172</c:v>
                </c:pt>
                <c:pt idx="50">
                  <c:v>167</c:v>
                </c:pt>
                <c:pt idx="51">
                  <c:v>163</c:v>
                </c:pt>
                <c:pt idx="52">
                  <c:v>158</c:v>
                </c:pt>
                <c:pt idx="53">
                  <c:v>154</c:v>
                </c:pt>
                <c:pt idx="54">
                  <c:v>150</c:v>
                </c:pt>
                <c:pt idx="55">
                  <c:v>146</c:v>
                </c:pt>
                <c:pt idx="56">
                  <c:v>142</c:v>
                </c:pt>
                <c:pt idx="57">
                  <c:v>139</c:v>
                </c:pt>
                <c:pt idx="58">
                  <c:v>135</c:v>
                </c:pt>
                <c:pt idx="59">
                  <c:v>132</c:v>
                </c:pt>
                <c:pt idx="60">
                  <c:v>128</c:v>
                </c:pt>
                <c:pt idx="61">
                  <c:v>125</c:v>
                </c:pt>
                <c:pt idx="62">
                  <c:v>122</c:v>
                </c:pt>
                <c:pt idx="63">
                  <c:v>119</c:v>
                </c:pt>
                <c:pt idx="64">
                  <c:v>116</c:v>
                </c:pt>
                <c:pt idx="65">
                  <c:v>113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332</c:v>
                </c:pt>
                <c:pt idx="26">
                  <c:v>339</c:v>
                </c:pt>
                <c:pt idx="27">
                  <c:v>339</c:v>
                </c:pt>
                <c:pt idx="28">
                  <c:v>335</c:v>
                </c:pt>
                <c:pt idx="29">
                  <c:v>328</c:v>
                </c:pt>
                <c:pt idx="30">
                  <c:v>324</c:v>
                </c:pt>
                <c:pt idx="31">
                  <c:v>322</c:v>
                </c:pt>
                <c:pt idx="32">
                  <c:v>321</c:v>
                </c:pt>
                <c:pt idx="33">
                  <c:v>320</c:v>
                </c:pt>
                <c:pt idx="34">
                  <c:v>316</c:v>
                </c:pt>
                <c:pt idx="35">
                  <c:v>312</c:v>
                </c:pt>
                <c:pt idx="36">
                  <c:v>309</c:v>
                </c:pt>
                <c:pt idx="37">
                  <c:v>308</c:v>
                </c:pt>
                <c:pt idx="38">
                  <c:v>306</c:v>
                </c:pt>
                <c:pt idx="39">
                  <c:v>304</c:v>
                </c:pt>
                <c:pt idx="40">
                  <c:v>301</c:v>
                </c:pt>
                <c:pt idx="41">
                  <c:v>298</c:v>
                </c:pt>
                <c:pt idx="42">
                  <c:v>295</c:v>
                </c:pt>
                <c:pt idx="43">
                  <c:v>293</c:v>
                </c:pt>
                <c:pt idx="44">
                  <c:v>291</c:v>
                </c:pt>
                <c:pt idx="45">
                  <c:v>289</c:v>
                </c:pt>
                <c:pt idx="46">
                  <c:v>287</c:v>
                </c:pt>
                <c:pt idx="47">
                  <c:v>284</c:v>
                </c:pt>
                <c:pt idx="48">
                  <c:v>282</c:v>
                </c:pt>
                <c:pt idx="49">
                  <c:v>280</c:v>
                </c:pt>
                <c:pt idx="50">
                  <c:v>278</c:v>
                </c:pt>
                <c:pt idx="51">
                  <c:v>276</c:v>
                </c:pt>
                <c:pt idx="52">
                  <c:v>273</c:v>
                </c:pt>
                <c:pt idx="53">
                  <c:v>271</c:v>
                </c:pt>
                <c:pt idx="54">
                  <c:v>269</c:v>
                </c:pt>
                <c:pt idx="55">
                  <c:v>267</c:v>
                </c:pt>
                <c:pt idx="56">
                  <c:v>265</c:v>
                </c:pt>
                <c:pt idx="57">
                  <c:v>263</c:v>
                </c:pt>
                <c:pt idx="58">
                  <c:v>261</c:v>
                </c:pt>
                <c:pt idx="59">
                  <c:v>259</c:v>
                </c:pt>
                <c:pt idx="60">
                  <c:v>257</c:v>
                </c:pt>
                <c:pt idx="61">
                  <c:v>255</c:v>
                </c:pt>
                <c:pt idx="62">
                  <c:v>253</c:v>
                </c:pt>
                <c:pt idx="63">
                  <c:v>251</c:v>
                </c:pt>
                <c:pt idx="64">
                  <c:v>249</c:v>
                </c:pt>
                <c:pt idx="65">
                  <c:v>247</c:v>
                </c:pt>
                <c:pt idx="66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332</c:v>
                </c:pt>
                <c:pt idx="26">
                  <c:v>362</c:v>
                </c:pt>
                <c:pt idx="27">
                  <c:v>375</c:v>
                </c:pt>
                <c:pt idx="28">
                  <c:v>377</c:v>
                </c:pt>
                <c:pt idx="29">
                  <c:v>373</c:v>
                </c:pt>
                <c:pt idx="30">
                  <c:v>377</c:v>
                </c:pt>
                <c:pt idx="31">
                  <c:v>386</c:v>
                </c:pt>
                <c:pt idx="32">
                  <c:v>397</c:v>
                </c:pt>
                <c:pt idx="33">
                  <c:v>409</c:v>
                </c:pt>
                <c:pt idx="34">
                  <c:v>414</c:v>
                </c:pt>
                <c:pt idx="35">
                  <c:v>418</c:v>
                </c:pt>
                <c:pt idx="36">
                  <c:v>423</c:v>
                </c:pt>
                <c:pt idx="37">
                  <c:v>434</c:v>
                </c:pt>
                <c:pt idx="38">
                  <c:v>444</c:v>
                </c:pt>
                <c:pt idx="39">
                  <c:v>452</c:v>
                </c:pt>
                <c:pt idx="40">
                  <c:v>460</c:v>
                </c:pt>
                <c:pt idx="41">
                  <c:v>467</c:v>
                </c:pt>
                <c:pt idx="42">
                  <c:v>475</c:v>
                </c:pt>
                <c:pt idx="43">
                  <c:v>484</c:v>
                </c:pt>
                <c:pt idx="44">
                  <c:v>494</c:v>
                </c:pt>
                <c:pt idx="45">
                  <c:v>503</c:v>
                </c:pt>
                <c:pt idx="46">
                  <c:v>512</c:v>
                </c:pt>
                <c:pt idx="47">
                  <c:v>521</c:v>
                </c:pt>
                <c:pt idx="48">
                  <c:v>530</c:v>
                </c:pt>
                <c:pt idx="49">
                  <c:v>540</c:v>
                </c:pt>
                <c:pt idx="50">
                  <c:v>551</c:v>
                </c:pt>
                <c:pt idx="51">
                  <c:v>561</c:v>
                </c:pt>
                <c:pt idx="52">
                  <c:v>570</c:v>
                </c:pt>
                <c:pt idx="53">
                  <c:v>580</c:v>
                </c:pt>
                <c:pt idx="54">
                  <c:v>591</c:v>
                </c:pt>
                <c:pt idx="55">
                  <c:v>602</c:v>
                </c:pt>
                <c:pt idx="56">
                  <c:v>613</c:v>
                </c:pt>
                <c:pt idx="57">
                  <c:v>624</c:v>
                </c:pt>
                <c:pt idx="58">
                  <c:v>635</c:v>
                </c:pt>
                <c:pt idx="59">
                  <c:v>647</c:v>
                </c:pt>
                <c:pt idx="60">
                  <c:v>659</c:v>
                </c:pt>
                <c:pt idx="61">
                  <c:v>670</c:v>
                </c:pt>
                <c:pt idx="62">
                  <c:v>683</c:v>
                </c:pt>
                <c:pt idx="63">
                  <c:v>695</c:v>
                </c:pt>
                <c:pt idx="64">
                  <c:v>707</c:v>
                </c:pt>
                <c:pt idx="65">
                  <c:v>720</c:v>
                </c:pt>
                <c:pt idx="66">
                  <c:v>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D-4E4E-806B-7C98A890C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447.92656922725871</c:v>
                </c:pt>
                <c:pt idx="1">
                  <c:v>463.52030798349358</c:v>
                </c:pt>
                <c:pt idx="2">
                  <c:v>473.24851197820885</c:v>
                </c:pt>
                <c:pt idx="3">
                  <c:v>490.48746170413818</c:v>
                </c:pt>
                <c:pt idx="4">
                  <c:v>510.22999334047211</c:v>
                </c:pt>
                <c:pt idx="5">
                  <c:v>529.1141540360959</c:v>
                </c:pt>
                <c:pt idx="6">
                  <c:v>531.11701956441971</c:v>
                </c:pt>
                <c:pt idx="7">
                  <c:v>543.20574364608797</c:v>
                </c:pt>
                <c:pt idx="8">
                  <c:v>541.20287811776416</c:v>
                </c:pt>
                <c:pt idx="9">
                  <c:v>557.36886416780578</c:v>
                </c:pt>
                <c:pt idx="10">
                  <c:v>569.09993369084486</c:v>
                </c:pt>
                <c:pt idx="11">
                  <c:v>562.44755890034094</c:v>
                </c:pt>
                <c:pt idx="12">
                  <c:v>575.68077756962282</c:v>
                </c:pt>
                <c:pt idx="13">
                  <c:v>582.33315236012663</c:v>
                </c:pt>
                <c:pt idx="14">
                  <c:v>591.27451632585769</c:v>
                </c:pt>
                <c:pt idx="15">
                  <c:v>632.11866692131673</c:v>
                </c:pt>
                <c:pt idx="16">
                  <c:v>651.86119855765071</c:v>
                </c:pt>
                <c:pt idx="17">
                  <c:v>688.34196353783307</c:v>
                </c:pt>
                <c:pt idx="18">
                  <c:v>743.70688921363922</c:v>
                </c:pt>
                <c:pt idx="19">
                  <c:v>764.80850817276439</c:v>
                </c:pt>
                <c:pt idx="20">
                  <c:v>785.48094166153442</c:v>
                </c:pt>
                <c:pt idx="21">
                  <c:v>816.52535735055233</c:v>
                </c:pt>
                <c:pt idx="22">
                  <c:v>857.7986934163664</c:v>
                </c:pt>
                <c:pt idx="23">
                  <c:v>884.76584713701106</c:v>
                </c:pt>
                <c:pt idx="24">
                  <c:v>922.67723035171036</c:v>
                </c:pt>
                <c:pt idx="25">
                  <c:v>950.93194048342014</c:v>
                </c:pt>
                <c:pt idx="26">
                  <c:v>972.39121400117449</c:v>
                </c:pt>
                <c:pt idx="27">
                  <c:v>981.47563979035726</c:v>
                </c:pt>
                <c:pt idx="28">
                  <c:v>990.9177201381691</c:v>
                </c:pt>
                <c:pt idx="29">
                  <c:v>1013.4499573318112</c:v>
                </c:pt>
                <c:pt idx="30">
                  <c:v>1031.1180925280955</c:v>
                </c:pt>
                <c:pt idx="31">
                  <c:v>1046.4972385491528</c:v>
                </c:pt>
                <c:pt idx="32">
                  <c:v>1030.903499792918</c:v>
                </c:pt>
                <c:pt idx="33">
                  <c:v>1045.4242748732652</c:v>
                </c:pt>
                <c:pt idx="34">
                  <c:v>1038.7719000827612</c:v>
                </c:pt>
                <c:pt idx="35">
                  <c:v>1012.5200554793752</c:v>
                </c:pt>
                <c:pt idx="36">
                  <c:v>993.34977113684795</c:v>
                </c:pt>
                <c:pt idx="37">
                  <c:v>988.0564836691351</c:v>
                </c:pt>
                <c:pt idx="38">
                  <c:v>923.03488491033966</c:v>
                </c:pt>
                <c:pt idx="39">
                  <c:v>944.06497295773886</c:v>
                </c:pt>
                <c:pt idx="40">
                  <c:v>909.94472806450938</c:v>
                </c:pt>
                <c:pt idx="41">
                  <c:v>899.57274586426149</c:v>
                </c:pt>
                <c:pt idx="42">
                  <c:v>891.5612837509666</c:v>
                </c:pt>
                <c:pt idx="43">
                  <c:v>869.38670111595377</c:v>
                </c:pt>
                <c:pt idx="44">
                  <c:v>827.68417957978443</c:v>
                </c:pt>
                <c:pt idx="45">
                  <c:v>818.74281561405348</c:v>
                </c:pt>
                <c:pt idx="46">
                  <c:v>752.86284591454773</c:v>
                </c:pt>
                <c:pt idx="47">
                  <c:v>723.67823393040192</c:v>
                </c:pt>
                <c:pt idx="48">
                  <c:v>708.37061882107048</c:v>
                </c:pt>
                <c:pt idx="49">
                  <c:v>693.6352510055458</c:v>
                </c:pt>
                <c:pt idx="50">
                  <c:v>647.8554675010032</c:v>
                </c:pt>
                <c:pt idx="51">
                  <c:v>605.65222958275297</c:v>
                </c:pt>
                <c:pt idx="52">
                  <c:v>572.74801018886308</c:v>
                </c:pt>
                <c:pt idx="53">
                  <c:v>548.78515476070402</c:v>
                </c:pt>
                <c:pt idx="54">
                  <c:v>528.68496856574086</c:v>
                </c:pt>
                <c:pt idx="55">
                  <c:v>520.74503736417171</c:v>
                </c:pt>
                <c:pt idx="56">
                  <c:v>501.36016028646702</c:v>
                </c:pt>
                <c:pt idx="57">
                  <c:v>470.17268277399734</c:v>
                </c:pt>
                <c:pt idx="58">
                  <c:v>447.85503831553291</c:v>
                </c:pt>
                <c:pt idx="59">
                  <c:v>415.23694256854628</c:v>
                </c:pt>
                <c:pt idx="60">
                  <c:v>363.80621703766172</c:v>
                </c:pt>
                <c:pt idx="61">
                  <c:v>343.20531446061761</c:v>
                </c:pt>
                <c:pt idx="62">
                  <c:v>345.6373654592964</c:v>
                </c:pt>
                <c:pt idx="63">
                  <c:v>292.84755260562076</c:v>
                </c:pt>
                <c:pt idx="64">
                  <c:v>256.72444218406764</c:v>
                </c:pt>
                <c:pt idx="65">
                  <c:v>257.43975130132611</c:v>
                </c:pt>
                <c:pt idx="66">
                  <c:v>247.8546091300625</c:v>
                </c:pt>
                <c:pt idx="67">
                  <c:v>249.78594374666039</c:v>
                </c:pt>
                <c:pt idx="68">
                  <c:v>247.8546091300625</c:v>
                </c:pt>
                <c:pt idx="69">
                  <c:v>238.34099787052475</c:v>
                </c:pt>
                <c:pt idx="70">
                  <c:v>253.0763656860494</c:v>
                </c:pt>
                <c:pt idx="71">
                  <c:v>239.48549245813834</c:v>
                </c:pt>
                <c:pt idx="72">
                  <c:v>206.65280397597422</c:v>
                </c:pt>
                <c:pt idx="73">
                  <c:v>194.56407989430593</c:v>
                </c:pt>
                <c:pt idx="74">
                  <c:v>184.19209769405799</c:v>
                </c:pt>
                <c:pt idx="75">
                  <c:v>177.46819199182829</c:v>
                </c:pt>
                <c:pt idx="76">
                  <c:v>174.46389369934269</c:v>
                </c:pt>
                <c:pt idx="77">
                  <c:v>168.24070437919394</c:v>
                </c:pt>
                <c:pt idx="78">
                  <c:v>161.15914411833501</c:v>
                </c:pt>
                <c:pt idx="79">
                  <c:v>148.99888912494089</c:v>
                </c:pt>
                <c:pt idx="80">
                  <c:v>146.20918356763283</c:v>
                </c:pt>
                <c:pt idx="81">
                  <c:v>138.62690692469297</c:v>
                </c:pt>
                <c:pt idx="82">
                  <c:v>138.48384510124129</c:v>
                </c:pt>
                <c:pt idx="83">
                  <c:v>138.48384510124129</c:v>
                </c:pt>
                <c:pt idx="84">
                  <c:v>137.69700507225696</c:v>
                </c:pt>
                <c:pt idx="85">
                  <c:v>128.1833938127192</c:v>
                </c:pt>
                <c:pt idx="86">
                  <c:v>126.6812446664764</c:v>
                </c:pt>
                <c:pt idx="87">
                  <c:v>119.67121531734331</c:v>
                </c:pt>
                <c:pt idx="88">
                  <c:v>118.4551898180039</c:v>
                </c:pt>
                <c:pt idx="89">
                  <c:v>113.23343326201702</c:v>
                </c:pt>
                <c:pt idx="90">
                  <c:v>111.23056773369326</c:v>
                </c:pt>
                <c:pt idx="91">
                  <c:v>106.86718211841655</c:v>
                </c:pt>
                <c:pt idx="92">
                  <c:v>103.29063653212417</c:v>
                </c:pt>
                <c:pt idx="93">
                  <c:v>96.709792653346184</c:v>
                </c:pt>
                <c:pt idx="94">
                  <c:v>92.84712342015041</c:v>
                </c:pt>
                <c:pt idx="95">
                  <c:v>87.696897775889354</c:v>
                </c:pt>
                <c:pt idx="96">
                  <c:v>86.051686806194866</c:v>
                </c:pt>
                <c:pt idx="97">
                  <c:v>83.762697630967736</c:v>
                </c:pt>
                <c:pt idx="98">
                  <c:v>72.031628107928711</c:v>
                </c:pt>
                <c:pt idx="99">
                  <c:v>66.166093346409184</c:v>
                </c:pt>
                <c:pt idx="100">
                  <c:v>64.23475872981129</c:v>
                </c:pt>
                <c:pt idx="101">
                  <c:v>62.374955024939254</c:v>
                </c:pt>
                <c:pt idx="102">
                  <c:v>59.656780379357031</c:v>
                </c:pt>
                <c:pt idx="103">
                  <c:v>57.868507586210839</c:v>
                </c:pt>
                <c:pt idx="104">
                  <c:v>56.938605733774821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144.92162715656758</c:v>
                </c:pt>
                <c:pt idx="86">
                  <c:v>139.1276233067739</c:v>
                </c:pt>
                <c:pt idx="87">
                  <c:v>133.26208854525439</c:v>
                </c:pt>
                <c:pt idx="88">
                  <c:v>127.46808469546072</c:v>
                </c:pt>
                <c:pt idx="89">
                  <c:v>121.67408084566705</c:v>
                </c:pt>
                <c:pt idx="90">
                  <c:v>115.80854608414754</c:v>
                </c:pt>
                <c:pt idx="91">
                  <c:v>109.87148041090218</c:v>
                </c:pt>
                <c:pt idx="92">
                  <c:v>104.50666203146359</c:v>
                </c:pt>
                <c:pt idx="93">
                  <c:v>99.571029122380082</c:v>
                </c:pt>
                <c:pt idx="94">
                  <c:v>94.849988948474135</c:v>
                </c:pt>
                <c:pt idx="95">
                  <c:v>90.272010598019875</c:v>
                </c:pt>
                <c:pt idx="96">
                  <c:v>85.837094071017319</c:v>
                </c:pt>
                <c:pt idx="97">
                  <c:v>81.616770279192295</c:v>
                </c:pt>
                <c:pt idx="98">
                  <c:v>77.611039222544832</c:v>
                </c:pt>
                <c:pt idx="99">
                  <c:v>73.891431812800747</c:v>
                </c:pt>
                <c:pt idx="100">
                  <c:v>70.386417138234208</c:v>
                </c:pt>
                <c:pt idx="101">
                  <c:v>67.024464287119358</c:v>
                </c:pt>
                <c:pt idx="102">
                  <c:v>63.734042347730359</c:v>
                </c:pt>
                <c:pt idx="103">
                  <c:v>60.658213143518907</c:v>
                </c:pt>
                <c:pt idx="104">
                  <c:v>57.725445762759144</c:v>
                </c:pt>
                <c:pt idx="105">
                  <c:v>55.007271117176934</c:v>
                </c:pt>
                <c:pt idx="106">
                  <c:v>52.43215829504642</c:v>
                </c:pt>
                <c:pt idx="107">
                  <c:v>49.928576384641744</c:v>
                </c:pt>
                <c:pt idx="108">
                  <c:v>47.568056297688763</c:v>
                </c:pt>
                <c:pt idx="109">
                  <c:v>45.350598034187485</c:v>
                </c:pt>
                <c:pt idx="110">
                  <c:v>43.276201594137895</c:v>
                </c:pt>
                <c:pt idx="111">
                  <c:v>41.273336065814163</c:v>
                </c:pt>
                <c:pt idx="112">
                  <c:v>39.342001449216269</c:v>
                </c:pt>
                <c:pt idx="113">
                  <c:v>37.553728656070078</c:v>
                </c:pt>
                <c:pt idx="114">
                  <c:v>35.836986774649731</c:v>
                </c:pt>
                <c:pt idx="115">
                  <c:v>34.191775804955235</c:v>
                </c:pt>
                <c:pt idx="116">
                  <c:v>32.689626658712427</c:v>
                </c:pt>
                <c:pt idx="117">
                  <c:v>31.187477512469627</c:v>
                </c:pt>
                <c:pt idx="118">
                  <c:v>29.828390189678515</c:v>
                </c:pt>
                <c:pt idx="119">
                  <c:v>28.469302866887411</c:v>
                </c:pt>
                <c:pt idx="120">
                  <c:v>27.181746455822154</c:v>
                </c:pt>
                <c:pt idx="121">
                  <c:v>25.965720956482741</c:v>
                </c:pt>
                <c:pt idx="122">
                  <c:v>24.821226368869176</c:v>
                </c:pt>
                <c:pt idx="123">
                  <c:v>23.748262692981459</c:v>
                </c:pt>
                <c:pt idx="124">
                  <c:v>22.74682992881959</c:v>
                </c:pt>
                <c:pt idx="125">
                  <c:v>21.745397164657721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145.8515290090036</c:v>
                </c:pt>
                <c:pt idx="86">
                  <c:v>141.48814339372689</c:v>
                </c:pt>
                <c:pt idx="87">
                  <c:v>137.26781960190186</c:v>
                </c:pt>
                <c:pt idx="88">
                  <c:v>133.26208854525439</c:v>
                </c:pt>
                <c:pt idx="89">
                  <c:v>129.47095022378446</c:v>
                </c:pt>
                <c:pt idx="90">
                  <c:v>125.82287372576621</c:v>
                </c:pt>
                <c:pt idx="91">
                  <c:v>122.38938996292552</c:v>
                </c:pt>
                <c:pt idx="92">
                  <c:v>118.95590620008484</c:v>
                </c:pt>
                <c:pt idx="93">
                  <c:v>115.59395334896998</c:v>
                </c:pt>
                <c:pt idx="94">
                  <c:v>112.37506232130684</c:v>
                </c:pt>
                <c:pt idx="95">
                  <c:v>109.22770220536955</c:v>
                </c:pt>
                <c:pt idx="96">
                  <c:v>106.22340391288392</c:v>
                </c:pt>
                <c:pt idx="97">
                  <c:v>103.36216744385003</c:v>
                </c:pt>
                <c:pt idx="98">
                  <c:v>100.57246188654196</c:v>
                </c:pt>
                <c:pt idx="99">
                  <c:v>97.854287240959749</c:v>
                </c:pt>
                <c:pt idx="100">
                  <c:v>95.20764350710337</c:v>
                </c:pt>
                <c:pt idx="101">
                  <c:v>92.632530684972849</c:v>
                </c:pt>
                <c:pt idx="102">
                  <c:v>90.128948774568187</c:v>
                </c:pt>
                <c:pt idx="103">
                  <c:v>87.696897775889354</c:v>
                </c:pt>
                <c:pt idx="104">
                  <c:v>85.336377688936381</c:v>
                </c:pt>
                <c:pt idx="105">
                  <c:v>82.975857601983407</c:v>
                </c:pt>
                <c:pt idx="106">
                  <c:v>80.686868426756277</c:v>
                </c:pt>
                <c:pt idx="107">
                  <c:v>78.469410163254992</c:v>
                </c:pt>
                <c:pt idx="108">
                  <c:v>76.395013723205423</c:v>
                </c:pt>
                <c:pt idx="109">
                  <c:v>74.392148194881671</c:v>
                </c:pt>
                <c:pt idx="110">
                  <c:v>72.389282666557932</c:v>
                </c:pt>
                <c:pt idx="111">
                  <c:v>70.457948049960052</c:v>
                </c:pt>
                <c:pt idx="112">
                  <c:v>68.598144345088002</c:v>
                </c:pt>
                <c:pt idx="113">
                  <c:v>66.809871551941811</c:v>
                </c:pt>
                <c:pt idx="114">
                  <c:v>65.093129670521463</c:v>
                </c:pt>
                <c:pt idx="115">
                  <c:v>63.376387789101116</c:v>
                </c:pt>
                <c:pt idx="116">
                  <c:v>61.731176819406627</c:v>
                </c:pt>
                <c:pt idx="117">
                  <c:v>60.085965849712125</c:v>
                </c:pt>
                <c:pt idx="118">
                  <c:v>58.51228579174348</c:v>
                </c:pt>
                <c:pt idx="119">
                  <c:v>57.010136645500666</c:v>
                </c:pt>
                <c:pt idx="120">
                  <c:v>55.507987499257872</c:v>
                </c:pt>
                <c:pt idx="121">
                  <c:v>54.077369264740909</c:v>
                </c:pt>
                <c:pt idx="122">
                  <c:v>52.646751030223953</c:v>
                </c:pt>
                <c:pt idx="123">
                  <c:v>51.287663707432849</c:v>
                </c:pt>
                <c:pt idx="124">
                  <c:v>50.000107296367595</c:v>
                </c:pt>
                <c:pt idx="125">
                  <c:v>48.712550885302328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146.70989994971376</c:v>
                </c:pt>
                <c:pt idx="86">
                  <c:v>143.70560165722816</c:v>
                </c:pt>
                <c:pt idx="87">
                  <c:v>141.13048883509765</c:v>
                </c:pt>
                <c:pt idx="88">
                  <c:v>138.84149965987052</c:v>
                </c:pt>
                <c:pt idx="89">
                  <c:v>137.05322686672432</c:v>
                </c:pt>
                <c:pt idx="90">
                  <c:v>135.76567045565906</c:v>
                </c:pt>
                <c:pt idx="91">
                  <c:v>135.05036133840056</c:v>
                </c:pt>
                <c:pt idx="92">
                  <c:v>133.905866750787</c:v>
                </c:pt>
                <c:pt idx="93">
                  <c:v>132.54677942799592</c:v>
                </c:pt>
                <c:pt idx="94">
                  <c:v>131.25922301693066</c:v>
                </c:pt>
                <c:pt idx="95">
                  <c:v>130.18625934104293</c:v>
                </c:pt>
                <c:pt idx="96">
                  <c:v>129.25635748860691</c:v>
                </c:pt>
                <c:pt idx="97">
                  <c:v>128.32645563617089</c:v>
                </c:pt>
                <c:pt idx="98">
                  <c:v>127.39655378373489</c:v>
                </c:pt>
                <c:pt idx="99">
                  <c:v>126.32359010784715</c:v>
                </c:pt>
                <c:pt idx="100">
                  <c:v>125.25062643195945</c:v>
                </c:pt>
                <c:pt idx="101">
                  <c:v>124.24919366779757</c:v>
                </c:pt>
                <c:pt idx="102">
                  <c:v>123.31929181536155</c:v>
                </c:pt>
                <c:pt idx="103">
                  <c:v>122.38938996292552</c:v>
                </c:pt>
                <c:pt idx="104">
                  <c:v>121.4594881104895</c:v>
                </c:pt>
                <c:pt idx="105">
                  <c:v>120.45805534632763</c:v>
                </c:pt>
                <c:pt idx="106">
                  <c:v>119.45662258216578</c:v>
                </c:pt>
                <c:pt idx="107">
                  <c:v>118.52672072972975</c:v>
                </c:pt>
                <c:pt idx="108">
                  <c:v>117.59681887729373</c:v>
                </c:pt>
                <c:pt idx="109">
                  <c:v>116.66691702485771</c:v>
                </c:pt>
                <c:pt idx="110">
                  <c:v>115.73701517242168</c:v>
                </c:pt>
                <c:pt idx="111">
                  <c:v>114.80711331998566</c:v>
                </c:pt>
                <c:pt idx="112">
                  <c:v>113.87721146754964</c:v>
                </c:pt>
                <c:pt idx="113">
                  <c:v>112.94730961511362</c:v>
                </c:pt>
                <c:pt idx="114">
                  <c:v>112.08893867440345</c:v>
                </c:pt>
                <c:pt idx="115">
                  <c:v>111.23056773369326</c:v>
                </c:pt>
                <c:pt idx="116">
                  <c:v>110.37219679298312</c:v>
                </c:pt>
                <c:pt idx="117">
                  <c:v>109.51382585227293</c:v>
                </c:pt>
                <c:pt idx="118">
                  <c:v>108.65545491156276</c:v>
                </c:pt>
                <c:pt idx="119">
                  <c:v>107.7970839708526</c:v>
                </c:pt>
                <c:pt idx="120">
                  <c:v>107.01024394186825</c:v>
                </c:pt>
                <c:pt idx="121">
                  <c:v>106.15187300115809</c:v>
                </c:pt>
                <c:pt idx="122">
                  <c:v>105.36503297217376</c:v>
                </c:pt>
                <c:pt idx="123">
                  <c:v>104.57819294318942</c:v>
                </c:pt>
                <c:pt idx="124">
                  <c:v>103.71982200247926</c:v>
                </c:pt>
                <c:pt idx="125">
                  <c:v>102.93298197349495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147.99745636077901</c:v>
                </c:pt>
                <c:pt idx="86">
                  <c:v>147.06755450834299</c:v>
                </c:pt>
                <c:pt idx="87">
                  <c:v>146.92449268489131</c:v>
                </c:pt>
                <c:pt idx="88">
                  <c:v>147.28214724352057</c:v>
                </c:pt>
                <c:pt idx="89">
                  <c:v>148.64123456631165</c:v>
                </c:pt>
                <c:pt idx="90">
                  <c:v>151.14481647671633</c:v>
                </c:pt>
                <c:pt idx="91">
                  <c:v>154.93595479818626</c:v>
                </c:pt>
                <c:pt idx="92">
                  <c:v>157.72566035549431</c:v>
                </c:pt>
                <c:pt idx="93">
                  <c:v>160.01464953072144</c:v>
                </c:pt>
                <c:pt idx="94">
                  <c:v>162.44670052940029</c:v>
                </c:pt>
                <c:pt idx="95">
                  <c:v>165.45099882188589</c:v>
                </c:pt>
                <c:pt idx="96">
                  <c:v>168.74142076127487</c:v>
                </c:pt>
                <c:pt idx="97">
                  <c:v>172.10337361238973</c:v>
                </c:pt>
                <c:pt idx="98">
                  <c:v>175.32226464005288</c:v>
                </c:pt>
                <c:pt idx="99">
                  <c:v>178.25503202081265</c:v>
                </c:pt>
                <c:pt idx="100">
                  <c:v>181.33086122502411</c:v>
                </c:pt>
                <c:pt idx="101">
                  <c:v>184.69281407613894</c:v>
                </c:pt>
                <c:pt idx="102">
                  <c:v>188.26935966243133</c:v>
                </c:pt>
                <c:pt idx="103">
                  <c:v>191.84590524872371</c:v>
                </c:pt>
                <c:pt idx="104">
                  <c:v>195.35091992329023</c:v>
                </c:pt>
                <c:pt idx="105">
                  <c:v>198.85593459785679</c:v>
                </c:pt>
                <c:pt idx="106">
                  <c:v>202.43248018414917</c:v>
                </c:pt>
                <c:pt idx="107">
                  <c:v>206.15208759389327</c:v>
                </c:pt>
                <c:pt idx="108">
                  <c:v>209.94322591536317</c:v>
                </c:pt>
                <c:pt idx="109">
                  <c:v>213.80589514855899</c:v>
                </c:pt>
                <c:pt idx="110">
                  <c:v>217.66856438175478</c:v>
                </c:pt>
                <c:pt idx="111">
                  <c:v>221.6027645266764</c:v>
                </c:pt>
                <c:pt idx="112">
                  <c:v>225.60849558332387</c:v>
                </c:pt>
                <c:pt idx="113">
                  <c:v>229.75728846342304</c:v>
                </c:pt>
                <c:pt idx="114">
                  <c:v>233.97761225524803</c:v>
                </c:pt>
                <c:pt idx="115">
                  <c:v>238.26946695879892</c:v>
                </c:pt>
                <c:pt idx="116">
                  <c:v>242.5613216623498</c:v>
                </c:pt>
                <c:pt idx="117">
                  <c:v>246.92470727762651</c:v>
                </c:pt>
                <c:pt idx="118">
                  <c:v>251.43115471635488</c:v>
                </c:pt>
                <c:pt idx="119">
                  <c:v>256.00913306680917</c:v>
                </c:pt>
                <c:pt idx="120">
                  <c:v>260.65864232898923</c:v>
                </c:pt>
                <c:pt idx="121">
                  <c:v>265.37968250289521</c:v>
                </c:pt>
                <c:pt idx="122">
                  <c:v>270.17225358852704</c:v>
                </c:pt>
                <c:pt idx="123">
                  <c:v>275.03635558588468</c:v>
                </c:pt>
                <c:pt idx="124">
                  <c:v>280.04351940669397</c:v>
                </c:pt>
                <c:pt idx="125">
                  <c:v>285.05068322750338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509</c:v>
                </c:pt>
                <c:pt idx="1">
                  <c:v>302</c:v>
                </c:pt>
                <c:pt idx="2">
                  <c:v>60</c:v>
                </c:pt>
                <c:pt idx="3">
                  <c:v>110</c:v>
                </c:pt>
                <c:pt idx="4">
                  <c:v>114</c:v>
                </c:pt>
                <c:pt idx="5">
                  <c:v>461</c:v>
                </c:pt>
                <c:pt idx="6">
                  <c:v>658</c:v>
                </c:pt>
                <c:pt idx="7">
                  <c:v>474</c:v>
                </c:pt>
                <c:pt idx="8">
                  <c:v>397</c:v>
                </c:pt>
                <c:pt idx="9">
                  <c:v>138</c:v>
                </c:pt>
                <c:pt idx="10">
                  <c:v>27</c:v>
                </c:pt>
                <c:pt idx="11">
                  <c:v>201</c:v>
                </c:pt>
                <c:pt idx="12">
                  <c:v>490</c:v>
                </c:pt>
                <c:pt idx="13">
                  <c:v>283</c:v>
                </c:pt>
                <c:pt idx="14">
                  <c:v>331</c:v>
                </c:pt>
                <c:pt idx="15">
                  <c:v>237</c:v>
                </c:pt>
                <c:pt idx="16">
                  <c:v>82</c:v>
                </c:pt>
                <c:pt idx="17">
                  <c:v>29</c:v>
                </c:pt>
                <c:pt idx="18">
                  <c:v>269</c:v>
                </c:pt>
                <c:pt idx="19">
                  <c:v>325</c:v>
                </c:pt>
                <c:pt idx="20">
                  <c:v>296</c:v>
                </c:pt>
                <c:pt idx="21">
                  <c:v>284</c:v>
                </c:pt>
                <c:pt idx="22">
                  <c:v>248</c:v>
                </c:pt>
                <c:pt idx="23">
                  <c:v>61</c:v>
                </c:pt>
                <c:pt idx="24">
                  <c:v>15</c:v>
                </c:pt>
                <c:pt idx="25">
                  <c:v>176</c:v>
                </c:pt>
                <c:pt idx="26">
                  <c:v>348</c:v>
                </c:pt>
                <c:pt idx="27">
                  <c:v>238</c:v>
                </c:pt>
                <c:pt idx="28">
                  <c:v>232</c:v>
                </c:pt>
                <c:pt idx="29">
                  <c:v>156</c:v>
                </c:pt>
                <c:pt idx="30">
                  <c:v>95</c:v>
                </c:pt>
                <c:pt idx="31">
                  <c:v>50</c:v>
                </c:pt>
                <c:pt idx="32">
                  <c:v>155</c:v>
                </c:pt>
                <c:pt idx="33">
                  <c:v>256</c:v>
                </c:pt>
                <c:pt idx="34">
                  <c:v>176</c:v>
                </c:pt>
                <c:pt idx="35">
                  <c:v>161</c:v>
                </c:pt>
                <c:pt idx="36">
                  <c:v>154</c:v>
                </c:pt>
                <c:pt idx="37">
                  <c:v>32</c:v>
                </c:pt>
                <c:pt idx="38">
                  <c:v>6</c:v>
                </c:pt>
                <c:pt idx="39">
                  <c:v>142</c:v>
                </c:pt>
                <c:pt idx="40">
                  <c:v>171</c:v>
                </c:pt>
                <c:pt idx="41">
                  <c:v>97</c:v>
                </c:pt>
                <c:pt idx="42">
                  <c:v>101</c:v>
                </c:pt>
                <c:pt idx="43">
                  <c:v>77</c:v>
                </c:pt>
                <c:pt idx="44">
                  <c:v>38</c:v>
                </c:pt>
                <c:pt idx="4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242</c:v>
                </c:pt>
                <c:pt idx="26">
                  <c:v>226</c:v>
                </c:pt>
                <c:pt idx="27">
                  <c:v>213</c:v>
                </c:pt>
                <c:pt idx="28">
                  <c:v>203</c:v>
                </c:pt>
                <c:pt idx="29">
                  <c:v>195</c:v>
                </c:pt>
                <c:pt idx="30">
                  <c:v>186</c:v>
                </c:pt>
                <c:pt idx="31">
                  <c:v>177</c:v>
                </c:pt>
                <c:pt idx="32">
                  <c:v>168</c:v>
                </c:pt>
                <c:pt idx="33">
                  <c:v>159</c:v>
                </c:pt>
                <c:pt idx="34">
                  <c:v>151</c:v>
                </c:pt>
                <c:pt idx="35">
                  <c:v>145</c:v>
                </c:pt>
                <c:pt idx="36">
                  <c:v>138</c:v>
                </c:pt>
                <c:pt idx="37">
                  <c:v>131</c:v>
                </c:pt>
                <c:pt idx="38">
                  <c:v>125</c:v>
                </c:pt>
                <c:pt idx="39">
                  <c:v>118</c:v>
                </c:pt>
                <c:pt idx="40">
                  <c:v>113</c:v>
                </c:pt>
                <c:pt idx="41">
                  <c:v>108</c:v>
                </c:pt>
                <c:pt idx="42">
                  <c:v>102</c:v>
                </c:pt>
                <c:pt idx="43">
                  <c:v>98</c:v>
                </c:pt>
                <c:pt idx="44">
                  <c:v>93</c:v>
                </c:pt>
                <c:pt idx="45">
                  <c:v>89</c:v>
                </c:pt>
                <c:pt idx="46">
                  <c:v>84</c:v>
                </c:pt>
                <c:pt idx="47">
                  <c:v>80</c:v>
                </c:pt>
                <c:pt idx="48">
                  <c:v>77</c:v>
                </c:pt>
                <c:pt idx="49">
                  <c:v>73</c:v>
                </c:pt>
                <c:pt idx="50">
                  <c:v>70</c:v>
                </c:pt>
                <c:pt idx="51">
                  <c:v>67</c:v>
                </c:pt>
                <c:pt idx="52">
                  <c:v>63</c:v>
                </c:pt>
                <c:pt idx="53">
                  <c:v>61</c:v>
                </c:pt>
                <c:pt idx="54">
                  <c:v>58</c:v>
                </c:pt>
                <c:pt idx="55">
                  <c:v>55</c:v>
                </c:pt>
                <c:pt idx="56">
                  <c:v>53</c:v>
                </c:pt>
                <c:pt idx="57">
                  <c:v>50</c:v>
                </c:pt>
                <c:pt idx="58">
                  <c:v>48</c:v>
                </c:pt>
                <c:pt idx="59">
                  <c:v>46</c:v>
                </c:pt>
                <c:pt idx="60">
                  <c:v>44</c:v>
                </c:pt>
                <c:pt idx="61">
                  <c:v>42</c:v>
                </c:pt>
                <c:pt idx="62">
                  <c:v>40</c:v>
                </c:pt>
                <c:pt idx="63">
                  <c:v>39</c:v>
                </c:pt>
                <c:pt idx="64">
                  <c:v>37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242</c:v>
                </c:pt>
                <c:pt idx="26">
                  <c:v>237</c:v>
                </c:pt>
                <c:pt idx="27">
                  <c:v>230</c:v>
                </c:pt>
                <c:pt idx="28">
                  <c:v>224</c:v>
                </c:pt>
                <c:pt idx="29">
                  <c:v>217</c:v>
                </c:pt>
                <c:pt idx="30">
                  <c:v>211</c:v>
                </c:pt>
                <c:pt idx="31">
                  <c:v>205</c:v>
                </c:pt>
                <c:pt idx="32">
                  <c:v>200</c:v>
                </c:pt>
                <c:pt idx="33">
                  <c:v>194</c:v>
                </c:pt>
                <c:pt idx="34">
                  <c:v>189</c:v>
                </c:pt>
                <c:pt idx="35">
                  <c:v>184</c:v>
                </c:pt>
                <c:pt idx="36">
                  <c:v>179</c:v>
                </c:pt>
                <c:pt idx="37">
                  <c:v>174</c:v>
                </c:pt>
                <c:pt idx="38">
                  <c:v>169</c:v>
                </c:pt>
                <c:pt idx="39">
                  <c:v>165</c:v>
                </c:pt>
                <c:pt idx="40">
                  <c:v>160</c:v>
                </c:pt>
                <c:pt idx="41">
                  <c:v>156</c:v>
                </c:pt>
                <c:pt idx="42">
                  <c:v>151</c:v>
                </c:pt>
                <c:pt idx="43">
                  <c:v>147</c:v>
                </c:pt>
                <c:pt idx="44">
                  <c:v>143</c:v>
                </c:pt>
                <c:pt idx="45">
                  <c:v>140</c:v>
                </c:pt>
                <c:pt idx="46">
                  <c:v>136</c:v>
                </c:pt>
                <c:pt idx="47">
                  <c:v>132</c:v>
                </c:pt>
                <c:pt idx="48">
                  <c:v>129</c:v>
                </c:pt>
                <c:pt idx="49">
                  <c:v>125</c:v>
                </c:pt>
                <c:pt idx="50">
                  <c:v>122</c:v>
                </c:pt>
                <c:pt idx="51">
                  <c:v>119</c:v>
                </c:pt>
                <c:pt idx="52">
                  <c:v>116</c:v>
                </c:pt>
                <c:pt idx="53">
                  <c:v>113</c:v>
                </c:pt>
                <c:pt idx="54">
                  <c:v>110</c:v>
                </c:pt>
                <c:pt idx="55">
                  <c:v>107</c:v>
                </c:pt>
                <c:pt idx="56">
                  <c:v>104</c:v>
                </c:pt>
                <c:pt idx="57">
                  <c:v>101</c:v>
                </c:pt>
                <c:pt idx="58">
                  <c:v>98</c:v>
                </c:pt>
                <c:pt idx="59">
                  <c:v>96</c:v>
                </c:pt>
                <c:pt idx="60">
                  <c:v>93</c:v>
                </c:pt>
                <c:pt idx="61">
                  <c:v>91</c:v>
                </c:pt>
                <c:pt idx="62">
                  <c:v>89</c:v>
                </c:pt>
                <c:pt idx="63">
                  <c:v>86</c:v>
                </c:pt>
                <c:pt idx="64">
                  <c:v>84</c:v>
                </c:pt>
                <c:pt idx="65">
                  <c:v>82</c:v>
                </c:pt>
                <c:pt idx="6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242</c:v>
                </c:pt>
                <c:pt idx="26">
                  <c:v>248</c:v>
                </c:pt>
                <c:pt idx="27">
                  <c:v>248</c:v>
                </c:pt>
                <c:pt idx="28">
                  <c:v>244</c:v>
                </c:pt>
                <c:pt idx="29">
                  <c:v>239</c:v>
                </c:pt>
                <c:pt idx="30">
                  <c:v>236</c:v>
                </c:pt>
                <c:pt idx="31">
                  <c:v>235</c:v>
                </c:pt>
                <c:pt idx="32">
                  <c:v>234</c:v>
                </c:pt>
                <c:pt idx="33">
                  <c:v>233</c:v>
                </c:pt>
                <c:pt idx="34">
                  <c:v>231</c:v>
                </c:pt>
                <c:pt idx="35">
                  <c:v>228</c:v>
                </c:pt>
                <c:pt idx="36">
                  <c:v>226</c:v>
                </c:pt>
                <c:pt idx="37">
                  <c:v>224</c:v>
                </c:pt>
                <c:pt idx="38">
                  <c:v>223</c:v>
                </c:pt>
                <c:pt idx="39">
                  <c:v>222</c:v>
                </c:pt>
                <c:pt idx="40">
                  <c:v>220</c:v>
                </c:pt>
                <c:pt idx="41">
                  <c:v>218</c:v>
                </c:pt>
                <c:pt idx="42">
                  <c:v>216</c:v>
                </c:pt>
                <c:pt idx="43">
                  <c:v>214</c:v>
                </c:pt>
                <c:pt idx="44">
                  <c:v>213</c:v>
                </c:pt>
                <c:pt idx="45">
                  <c:v>211</c:v>
                </c:pt>
                <c:pt idx="46">
                  <c:v>209</c:v>
                </c:pt>
                <c:pt idx="47">
                  <c:v>207</c:v>
                </c:pt>
                <c:pt idx="48">
                  <c:v>206</c:v>
                </c:pt>
                <c:pt idx="49">
                  <c:v>204</c:v>
                </c:pt>
                <c:pt idx="50">
                  <c:v>203</c:v>
                </c:pt>
                <c:pt idx="51">
                  <c:v>201</c:v>
                </c:pt>
                <c:pt idx="52">
                  <c:v>200</c:v>
                </c:pt>
                <c:pt idx="53">
                  <c:v>198</c:v>
                </c:pt>
                <c:pt idx="54">
                  <c:v>196</c:v>
                </c:pt>
                <c:pt idx="55">
                  <c:v>195</c:v>
                </c:pt>
                <c:pt idx="56">
                  <c:v>193</c:v>
                </c:pt>
                <c:pt idx="57">
                  <c:v>192</c:v>
                </c:pt>
                <c:pt idx="58">
                  <c:v>191</c:v>
                </c:pt>
                <c:pt idx="59">
                  <c:v>189</c:v>
                </c:pt>
                <c:pt idx="60">
                  <c:v>188</c:v>
                </c:pt>
                <c:pt idx="61">
                  <c:v>186</c:v>
                </c:pt>
                <c:pt idx="62">
                  <c:v>185</c:v>
                </c:pt>
                <c:pt idx="63">
                  <c:v>183</c:v>
                </c:pt>
                <c:pt idx="64">
                  <c:v>182</c:v>
                </c:pt>
                <c:pt idx="65">
                  <c:v>180</c:v>
                </c:pt>
                <c:pt idx="66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242</c:v>
                </c:pt>
                <c:pt idx="26">
                  <c:v>264</c:v>
                </c:pt>
                <c:pt idx="27">
                  <c:v>273</c:v>
                </c:pt>
                <c:pt idx="28">
                  <c:v>275</c:v>
                </c:pt>
                <c:pt idx="29">
                  <c:v>272</c:v>
                </c:pt>
                <c:pt idx="30">
                  <c:v>275</c:v>
                </c:pt>
                <c:pt idx="31">
                  <c:v>282</c:v>
                </c:pt>
                <c:pt idx="32">
                  <c:v>290</c:v>
                </c:pt>
                <c:pt idx="33">
                  <c:v>299</c:v>
                </c:pt>
                <c:pt idx="34">
                  <c:v>302</c:v>
                </c:pt>
                <c:pt idx="35">
                  <c:v>305</c:v>
                </c:pt>
                <c:pt idx="36">
                  <c:v>309</c:v>
                </c:pt>
                <c:pt idx="37">
                  <c:v>316</c:v>
                </c:pt>
                <c:pt idx="38">
                  <c:v>324</c:v>
                </c:pt>
                <c:pt idx="39">
                  <c:v>330</c:v>
                </c:pt>
                <c:pt idx="40">
                  <c:v>336</c:v>
                </c:pt>
                <c:pt idx="41">
                  <c:v>340</c:v>
                </c:pt>
                <c:pt idx="42">
                  <c:v>346</c:v>
                </c:pt>
                <c:pt idx="43">
                  <c:v>353</c:v>
                </c:pt>
                <c:pt idx="44">
                  <c:v>361</c:v>
                </c:pt>
                <c:pt idx="45">
                  <c:v>367</c:v>
                </c:pt>
                <c:pt idx="46">
                  <c:v>374</c:v>
                </c:pt>
                <c:pt idx="47">
                  <c:v>380</c:v>
                </c:pt>
                <c:pt idx="48">
                  <c:v>387</c:v>
                </c:pt>
                <c:pt idx="49">
                  <c:v>394</c:v>
                </c:pt>
                <c:pt idx="50">
                  <c:v>402</c:v>
                </c:pt>
                <c:pt idx="51">
                  <c:v>409</c:v>
                </c:pt>
                <c:pt idx="52">
                  <c:v>416</c:v>
                </c:pt>
                <c:pt idx="53">
                  <c:v>424</c:v>
                </c:pt>
                <c:pt idx="54">
                  <c:v>431</c:v>
                </c:pt>
                <c:pt idx="55">
                  <c:v>439</c:v>
                </c:pt>
                <c:pt idx="56">
                  <c:v>447</c:v>
                </c:pt>
                <c:pt idx="57">
                  <c:v>455</c:v>
                </c:pt>
                <c:pt idx="58">
                  <c:v>464</c:v>
                </c:pt>
                <c:pt idx="59">
                  <c:v>472</c:v>
                </c:pt>
                <c:pt idx="60">
                  <c:v>481</c:v>
                </c:pt>
                <c:pt idx="61">
                  <c:v>489</c:v>
                </c:pt>
                <c:pt idx="62">
                  <c:v>498</c:v>
                </c:pt>
                <c:pt idx="63">
                  <c:v>507</c:v>
                </c:pt>
                <c:pt idx="64">
                  <c:v>516</c:v>
                </c:pt>
                <c:pt idx="65">
                  <c:v>526</c:v>
                </c:pt>
                <c:pt idx="66">
                  <c:v>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375.88318563719116</c:v>
                </c:pt>
                <c:pt idx="1">
                  <c:v>366.40452738011442</c:v>
                </c:pt>
                <c:pt idx="2">
                  <c:v>365.16142465787482</c:v>
                </c:pt>
                <c:pt idx="3">
                  <c:v>372.15387747047242</c:v>
                </c:pt>
                <c:pt idx="4">
                  <c:v>376.34934915803098</c:v>
                </c:pt>
                <c:pt idx="5">
                  <c:v>375.57240995663125</c:v>
                </c:pt>
                <c:pt idx="6">
                  <c:v>373.55236803299192</c:v>
                </c:pt>
                <c:pt idx="7">
                  <c:v>369.20150850515341</c:v>
                </c:pt>
                <c:pt idx="8">
                  <c:v>366.24913953983446</c:v>
                </c:pt>
                <c:pt idx="9">
                  <c:v>368.89073282459356</c:v>
                </c:pt>
                <c:pt idx="10">
                  <c:v>390.64503046378604</c:v>
                </c:pt>
                <c:pt idx="11">
                  <c:v>383.96335333174835</c:v>
                </c:pt>
                <c:pt idx="12">
                  <c:v>389.71270342210642</c:v>
                </c:pt>
                <c:pt idx="13">
                  <c:v>388.003437179027</c:v>
                </c:pt>
                <c:pt idx="14">
                  <c:v>395.77282919302434</c:v>
                </c:pt>
                <c:pt idx="15">
                  <c:v>439.43681231168932</c:v>
                </c:pt>
                <c:pt idx="16">
                  <c:v>450.62473681184554</c:v>
                </c:pt>
                <c:pt idx="17">
                  <c:v>439.12603663112947</c:v>
                </c:pt>
                <c:pt idx="18">
                  <c:v>475.64217909691695</c:v>
                </c:pt>
                <c:pt idx="19">
                  <c:v>470.04821684683884</c:v>
                </c:pt>
                <c:pt idx="20">
                  <c:v>490.24863608323193</c:v>
                </c:pt>
                <c:pt idx="21">
                  <c:v>509.51672827794539</c:v>
                </c:pt>
                <c:pt idx="22">
                  <c:v>504.54431738898705</c:v>
                </c:pt>
                <c:pt idx="23">
                  <c:v>527.69710559069904</c:v>
                </c:pt>
                <c:pt idx="24">
                  <c:v>590.62918090407754</c:v>
                </c:pt>
                <c:pt idx="25">
                  <c:v>620.30825839754732</c:v>
                </c:pt>
                <c:pt idx="26">
                  <c:v>665.99228343985169</c:v>
                </c:pt>
                <c:pt idx="27">
                  <c:v>648.43345748821775</c:v>
                </c:pt>
                <c:pt idx="28">
                  <c:v>659.31060630781394</c:v>
                </c:pt>
                <c:pt idx="29">
                  <c:v>703.75152862787877</c:v>
                </c:pt>
                <c:pt idx="30">
                  <c:v>764.19739849677796</c:v>
                </c:pt>
                <c:pt idx="31">
                  <c:v>777.09458924001365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826.19714676847673</c:v>
                </c:pt>
                <c:pt idx="35">
                  <c:v>865.51027035930326</c:v>
                </c:pt>
                <c:pt idx="36">
                  <c:v>855.4100607411068</c:v>
                </c:pt>
                <c:pt idx="37">
                  <c:v>861.62557435230462</c:v>
                </c:pt>
                <c:pt idx="38">
                  <c:v>826.81869812959644</c:v>
                </c:pt>
                <c:pt idx="39">
                  <c:v>845.46523896319013</c:v>
                </c:pt>
                <c:pt idx="40">
                  <c:v>847.64066872710953</c:v>
                </c:pt>
                <c:pt idx="41">
                  <c:v>843.28980919927096</c:v>
                </c:pt>
                <c:pt idx="42">
                  <c:v>824.02171700455756</c:v>
                </c:pt>
                <c:pt idx="43">
                  <c:v>856.49777562306645</c:v>
                </c:pt>
                <c:pt idx="44">
                  <c:v>851.36997689382804</c:v>
                </c:pt>
                <c:pt idx="45">
                  <c:v>888.5076707207354</c:v>
                </c:pt>
                <c:pt idx="46">
                  <c:v>831.32494549771502</c:v>
                </c:pt>
                <c:pt idx="47">
                  <c:v>807.86138161544307</c:v>
                </c:pt>
                <c:pt idx="48">
                  <c:v>810.50297490020216</c:v>
                </c:pt>
                <c:pt idx="49">
                  <c:v>789.21484078184938</c:v>
                </c:pt>
                <c:pt idx="50">
                  <c:v>766.06205258013733</c:v>
                </c:pt>
                <c:pt idx="51">
                  <c:v>721.46574241979272</c:v>
                </c:pt>
                <c:pt idx="52">
                  <c:v>676.24788089832816</c:v>
                </c:pt>
                <c:pt idx="53">
                  <c:v>647.65651828681803</c:v>
                </c:pt>
                <c:pt idx="54">
                  <c:v>619.22054351558779</c:v>
                </c:pt>
                <c:pt idx="55">
                  <c:v>617.04511375166851</c:v>
                </c:pt>
                <c:pt idx="56">
                  <c:v>594.51387691107618</c:v>
                </c:pt>
                <c:pt idx="57">
                  <c:v>569.96259814684458</c:v>
                </c:pt>
                <c:pt idx="58">
                  <c:v>534.22339488245689</c:v>
                </c:pt>
                <c:pt idx="59">
                  <c:v>497.55186457638945</c:v>
                </c:pt>
                <c:pt idx="60">
                  <c:v>455.13098417996395</c:v>
                </c:pt>
                <c:pt idx="61">
                  <c:v>429.18121485321291</c:v>
                </c:pt>
                <c:pt idx="62">
                  <c:v>437.10599470749014</c:v>
                </c:pt>
                <c:pt idx="63">
                  <c:v>387.69266149846709</c:v>
                </c:pt>
                <c:pt idx="64">
                  <c:v>331.13148763656648</c:v>
                </c:pt>
                <c:pt idx="65">
                  <c:v>344.02867837980205</c:v>
                </c:pt>
                <c:pt idx="66">
                  <c:v>338.59010397000395</c:v>
                </c:pt>
                <c:pt idx="67">
                  <c:v>353.35194879659883</c:v>
                </c:pt>
                <c:pt idx="68">
                  <c:v>365.47220033843473</c:v>
                </c:pt>
                <c:pt idx="69">
                  <c:v>352.57500959519916</c:v>
                </c:pt>
                <c:pt idx="70">
                  <c:v>366.0937516995545</c:v>
                </c:pt>
                <c:pt idx="71">
                  <c:v>370.59999906767297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265.24704335786907</c:v>
                </c:pt>
                <c:pt idx="75">
                  <c:v>256.54532430219206</c:v>
                </c:pt>
                <c:pt idx="76">
                  <c:v>256.85609998275197</c:v>
                </c:pt>
                <c:pt idx="77">
                  <c:v>267.42247312178836</c:v>
                </c:pt>
                <c:pt idx="78">
                  <c:v>241.78347947559712</c:v>
                </c:pt>
                <c:pt idx="79">
                  <c:v>243.80352139923642</c:v>
                </c:pt>
                <c:pt idx="80">
                  <c:v>236.50029290607895</c:v>
                </c:pt>
                <c:pt idx="81">
                  <c:v>238.20955914915834</c:v>
                </c:pt>
                <c:pt idx="82">
                  <c:v>234.94641450327947</c:v>
                </c:pt>
                <c:pt idx="83">
                  <c:v>232.77098473936022</c:v>
                </c:pt>
                <c:pt idx="84">
                  <c:v>218.31991559332519</c:v>
                </c:pt>
                <c:pt idx="85">
                  <c:v>221.89383591976392</c:v>
                </c:pt>
                <c:pt idx="86">
                  <c:v>212.88134118352701</c:v>
                </c:pt>
                <c:pt idx="87">
                  <c:v>204.80117348896979</c:v>
                </c:pt>
                <c:pt idx="88">
                  <c:v>190.5054921832147</c:v>
                </c:pt>
                <c:pt idx="89">
                  <c:v>195.78867875273286</c:v>
                </c:pt>
                <c:pt idx="90">
                  <c:v>201.22725316253101</c:v>
                </c:pt>
                <c:pt idx="91">
                  <c:v>197.96410851665212</c:v>
                </c:pt>
                <c:pt idx="92">
                  <c:v>183.66842721089705</c:v>
                </c:pt>
                <c:pt idx="93">
                  <c:v>174.03438111354035</c:v>
                </c:pt>
                <c:pt idx="94">
                  <c:v>163.00184445366412</c:v>
                </c:pt>
                <c:pt idx="95">
                  <c:v>162.69106877310423</c:v>
                </c:pt>
                <c:pt idx="96">
                  <c:v>152.90163483546758</c:v>
                </c:pt>
                <c:pt idx="97">
                  <c:v>146.06456986314993</c:v>
                </c:pt>
                <c:pt idx="98">
                  <c:v>144.04452793951063</c:v>
                </c:pt>
                <c:pt idx="99">
                  <c:v>130.83656151571515</c:v>
                </c:pt>
                <c:pt idx="100">
                  <c:v>118.56092213359936</c:v>
                </c:pt>
                <c:pt idx="101">
                  <c:v>109.23765171680256</c:v>
                </c:pt>
                <c:pt idx="102">
                  <c:v>97.272788015246661</c:v>
                </c:pt>
                <c:pt idx="103">
                  <c:v>98.205115056926331</c:v>
                </c:pt>
                <c:pt idx="104">
                  <c:v>98.049727216646389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229.81861577404121</c:v>
                </c:pt>
                <c:pt idx="86">
                  <c:v>220.65073319752437</c:v>
                </c:pt>
                <c:pt idx="87">
                  <c:v>211.48285062100751</c:v>
                </c:pt>
                <c:pt idx="88">
                  <c:v>202.31496804449063</c:v>
                </c:pt>
                <c:pt idx="89">
                  <c:v>192.99169762769384</c:v>
                </c:pt>
                <c:pt idx="90">
                  <c:v>183.66842721089705</c:v>
                </c:pt>
                <c:pt idx="91">
                  <c:v>174.34515679410023</c:v>
                </c:pt>
                <c:pt idx="92">
                  <c:v>165.79882557870317</c:v>
                </c:pt>
                <c:pt idx="93">
                  <c:v>157.87404572442588</c:v>
                </c:pt>
                <c:pt idx="94">
                  <c:v>150.26004155070848</c:v>
                </c:pt>
                <c:pt idx="95">
                  <c:v>142.95681305755099</c:v>
                </c:pt>
                <c:pt idx="96">
                  <c:v>135.96436024495338</c:v>
                </c:pt>
                <c:pt idx="97">
                  <c:v>129.28268311291569</c:v>
                </c:pt>
                <c:pt idx="98">
                  <c:v>122.91178166143786</c:v>
                </c:pt>
                <c:pt idx="99">
                  <c:v>117.00704373079989</c:v>
                </c:pt>
                <c:pt idx="100">
                  <c:v>111.41308148072181</c:v>
                </c:pt>
                <c:pt idx="101">
                  <c:v>106.12989491120362</c:v>
                </c:pt>
                <c:pt idx="102">
                  <c:v>101.00209618196538</c:v>
                </c:pt>
                <c:pt idx="103">
                  <c:v>96.18507313328702</c:v>
                </c:pt>
                <c:pt idx="104">
                  <c:v>91.523437924888626</c:v>
                </c:pt>
                <c:pt idx="105">
                  <c:v>87.172578397050117</c:v>
                </c:pt>
                <c:pt idx="106">
                  <c:v>83.132494549771494</c:v>
                </c:pt>
                <c:pt idx="107">
                  <c:v>79.247798542772827</c:v>
                </c:pt>
                <c:pt idx="108">
                  <c:v>75.518490376054118</c:v>
                </c:pt>
                <c:pt idx="109">
                  <c:v>71.944570049615336</c:v>
                </c:pt>
                <c:pt idx="110">
                  <c:v>68.526037563456498</c:v>
                </c:pt>
                <c:pt idx="111">
                  <c:v>65.418280757857573</c:v>
                </c:pt>
                <c:pt idx="112">
                  <c:v>62.465911792538591</c:v>
                </c:pt>
                <c:pt idx="113">
                  <c:v>59.513542827219602</c:v>
                </c:pt>
                <c:pt idx="114">
                  <c:v>56.716561702180563</c:v>
                </c:pt>
                <c:pt idx="115">
                  <c:v>54.074968417421466</c:v>
                </c:pt>
                <c:pt idx="116">
                  <c:v>51.588762972942313</c:v>
                </c:pt>
                <c:pt idx="117">
                  <c:v>49.257945368743108</c:v>
                </c:pt>
                <c:pt idx="118">
                  <c:v>47.082515604823861</c:v>
                </c:pt>
                <c:pt idx="119">
                  <c:v>44.907085840904607</c:v>
                </c:pt>
                <c:pt idx="120">
                  <c:v>42.887043917265295</c:v>
                </c:pt>
                <c:pt idx="121">
                  <c:v>41.02238983390594</c:v>
                </c:pt>
                <c:pt idx="122">
                  <c:v>39.313123590826521</c:v>
                </c:pt>
                <c:pt idx="123">
                  <c:v>37.603857347747109</c:v>
                </c:pt>
                <c:pt idx="124">
                  <c:v>36.04997894494764</c:v>
                </c:pt>
                <c:pt idx="125">
                  <c:v>34.496100542148177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231.21710633656076</c:v>
                </c:pt>
                <c:pt idx="86">
                  <c:v>224.22465352396316</c:v>
                </c:pt>
                <c:pt idx="87">
                  <c:v>217.54297639192544</c:v>
                </c:pt>
                <c:pt idx="88">
                  <c:v>211.1720749404476</c:v>
                </c:pt>
                <c:pt idx="89">
                  <c:v>205.11194916952971</c:v>
                </c:pt>
                <c:pt idx="90">
                  <c:v>199.36259907917167</c:v>
                </c:pt>
                <c:pt idx="91">
                  <c:v>194.07941250965348</c:v>
                </c:pt>
                <c:pt idx="92">
                  <c:v>188.64083809985533</c:v>
                </c:pt>
                <c:pt idx="93">
                  <c:v>183.35765153033717</c:v>
                </c:pt>
                <c:pt idx="94">
                  <c:v>178.2298528010989</c:v>
                </c:pt>
                <c:pt idx="95">
                  <c:v>173.25744191214062</c:v>
                </c:pt>
                <c:pt idx="96">
                  <c:v>168.44041886346224</c:v>
                </c:pt>
                <c:pt idx="97">
                  <c:v>163.77878365506385</c:v>
                </c:pt>
                <c:pt idx="98">
                  <c:v>159.27253628694541</c:v>
                </c:pt>
                <c:pt idx="99">
                  <c:v>154.9216767591069</c:v>
                </c:pt>
                <c:pt idx="100">
                  <c:v>150.57081723126839</c:v>
                </c:pt>
                <c:pt idx="101">
                  <c:v>146.53073338398977</c:v>
                </c:pt>
                <c:pt idx="102">
                  <c:v>142.6460373769911</c:v>
                </c:pt>
                <c:pt idx="103">
                  <c:v>138.76134136999244</c:v>
                </c:pt>
                <c:pt idx="104">
                  <c:v>135.03203320327373</c:v>
                </c:pt>
                <c:pt idx="105">
                  <c:v>131.30272503655499</c:v>
                </c:pt>
                <c:pt idx="106">
                  <c:v>127.72880471011621</c:v>
                </c:pt>
                <c:pt idx="107">
                  <c:v>124.3102722239574</c:v>
                </c:pt>
                <c:pt idx="108">
                  <c:v>121.0471275780785</c:v>
                </c:pt>
                <c:pt idx="109">
                  <c:v>117.78398293219962</c:v>
                </c:pt>
                <c:pt idx="110">
                  <c:v>114.67622612660068</c:v>
                </c:pt>
                <c:pt idx="111">
                  <c:v>111.7238571612817</c:v>
                </c:pt>
                <c:pt idx="112">
                  <c:v>108.77148819596272</c:v>
                </c:pt>
                <c:pt idx="113">
                  <c:v>105.97450707092368</c:v>
                </c:pt>
                <c:pt idx="114">
                  <c:v>103.17752594588463</c:v>
                </c:pt>
                <c:pt idx="115">
                  <c:v>100.3805448208456</c:v>
                </c:pt>
                <c:pt idx="116">
                  <c:v>97.738951536086503</c:v>
                </c:pt>
                <c:pt idx="117">
                  <c:v>95.252746091607349</c:v>
                </c:pt>
                <c:pt idx="118">
                  <c:v>92.766540647128195</c:v>
                </c:pt>
                <c:pt idx="119">
                  <c:v>90.435723042928998</c:v>
                </c:pt>
                <c:pt idx="120">
                  <c:v>88.104905438729801</c:v>
                </c:pt>
                <c:pt idx="121">
                  <c:v>85.929475674810533</c:v>
                </c:pt>
                <c:pt idx="122">
                  <c:v>83.754045910891293</c:v>
                </c:pt>
                <c:pt idx="123">
                  <c:v>81.578616146972038</c:v>
                </c:pt>
                <c:pt idx="124">
                  <c:v>79.403186383052784</c:v>
                </c:pt>
                <c:pt idx="125">
                  <c:v>77.383144459413472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232.61559689908023</c:v>
                </c:pt>
                <c:pt idx="86">
                  <c:v>227.79857385040191</c:v>
                </c:pt>
                <c:pt idx="87">
                  <c:v>223.75849000312331</c:v>
                </c:pt>
                <c:pt idx="88">
                  <c:v>220.18456967668453</c:v>
                </c:pt>
                <c:pt idx="89">
                  <c:v>217.23220071136552</c:v>
                </c:pt>
                <c:pt idx="90">
                  <c:v>215.21215878772625</c:v>
                </c:pt>
                <c:pt idx="91">
                  <c:v>214.27983174604654</c:v>
                </c:pt>
                <c:pt idx="92">
                  <c:v>212.41517766268717</c:v>
                </c:pt>
                <c:pt idx="93">
                  <c:v>210.23974789876792</c:v>
                </c:pt>
                <c:pt idx="94">
                  <c:v>208.21970597512865</c:v>
                </c:pt>
                <c:pt idx="95">
                  <c:v>206.51043973204921</c:v>
                </c:pt>
                <c:pt idx="96">
                  <c:v>205.11194916952971</c:v>
                </c:pt>
                <c:pt idx="97">
                  <c:v>203.71345860701015</c:v>
                </c:pt>
                <c:pt idx="98">
                  <c:v>202.00419236393077</c:v>
                </c:pt>
                <c:pt idx="99">
                  <c:v>200.29492612085136</c:v>
                </c:pt>
                <c:pt idx="100">
                  <c:v>198.58565987777192</c:v>
                </c:pt>
                <c:pt idx="101">
                  <c:v>197.03178147497243</c:v>
                </c:pt>
                <c:pt idx="102">
                  <c:v>195.47790307217301</c:v>
                </c:pt>
                <c:pt idx="103">
                  <c:v>193.92402466937352</c:v>
                </c:pt>
                <c:pt idx="104">
                  <c:v>192.37014626657404</c:v>
                </c:pt>
                <c:pt idx="105">
                  <c:v>190.81626786377458</c:v>
                </c:pt>
                <c:pt idx="106">
                  <c:v>189.26238946097513</c:v>
                </c:pt>
                <c:pt idx="107">
                  <c:v>187.8638988984556</c:v>
                </c:pt>
                <c:pt idx="108">
                  <c:v>186.31002049565615</c:v>
                </c:pt>
                <c:pt idx="109">
                  <c:v>184.91152993313659</c:v>
                </c:pt>
                <c:pt idx="110">
                  <c:v>183.51303937061709</c:v>
                </c:pt>
                <c:pt idx="111">
                  <c:v>181.95916096781761</c:v>
                </c:pt>
                <c:pt idx="112">
                  <c:v>180.56067040529811</c:v>
                </c:pt>
                <c:pt idx="113">
                  <c:v>179.16217984277858</c:v>
                </c:pt>
                <c:pt idx="114">
                  <c:v>177.76368928025909</c:v>
                </c:pt>
                <c:pt idx="115">
                  <c:v>176.36519871773953</c:v>
                </c:pt>
                <c:pt idx="116">
                  <c:v>174.96670815522003</c:v>
                </c:pt>
                <c:pt idx="117">
                  <c:v>173.56821759270051</c:v>
                </c:pt>
                <c:pt idx="118">
                  <c:v>172.32511487046094</c:v>
                </c:pt>
                <c:pt idx="119">
                  <c:v>171.08201214822134</c:v>
                </c:pt>
                <c:pt idx="120">
                  <c:v>169.68352158570184</c:v>
                </c:pt>
                <c:pt idx="121">
                  <c:v>168.28503102318231</c:v>
                </c:pt>
                <c:pt idx="122">
                  <c:v>167.04192830094274</c:v>
                </c:pt>
                <c:pt idx="123">
                  <c:v>165.79882557870317</c:v>
                </c:pt>
                <c:pt idx="124">
                  <c:v>164.5557228564636</c:v>
                </c:pt>
                <c:pt idx="125">
                  <c:v>163.31262013422401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234.63563882271956</c:v>
                </c:pt>
                <c:pt idx="86">
                  <c:v>233.0817604199201</c:v>
                </c:pt>
                <c:pt idx="87">
                  <c:v>232.92637257964014</c:v>
                </c:pt>
                <c:pt idx="88">
                  <c:v>233.54792394075994</c:v>
                </c:pt>
                <c:pt idx="89">
                  <c:v>235.56796586439924</c:v>
                </c:pt>
                <c:pt idx="90">
                  <c:v>239.60804971167789</c:v>
                </c:pt>
                <c:pt idx="91">
                  <c:v>245.66817548259579</c:v>
                </c:pt>
                <c:pt idx="92">
                  <c:v>250.17442285071422</c:v>
                </c:pt>
                <c:pt idx="93">
                  <c:v>253.748343177153</c:v>
                </c:pt>
                <c:pt idx="94">
                  <c:v>257.63303918415164</c:v>
                </c:pt>
                <c:pt idx="95">
                  <c:v>262.29467439255006</c:v>
                </c:pt>
                <c:pt idx="96">
                  <c:v>267.57786096206826</c:v>
                </c:pt>
                <c:pt idx="97">
                  <c:v>272.86104753158645</c:v>
                </c:pt>
                <c:pt idx="98">
                  <c:v>277.98884626082474</c:v>
                </c:pt>
                <c:pt idx="99">
                  <c:v>282.65048146922311</c:v>
                </c:pt>
                <c:pt idx="100">
                  <c:v>287.62289235818139</c:v>
                </c:pt>
                <c:pt idx="101">
                  <c:v>292.90607892769958</c:v>
                </c:pt>
                <c:pt idx="102">
                  <c:v>298.50004117777769</c:v>
                </c:pt>
                <c:pt idx="103">
                  <c:v>304.09400342785574</c:v>
                </c:pt>
                <c:pt idx="104">
                  <c:v>309.68796567793385</c:v>
                </c:pt>
                <c:pt idx="105">
                  <c:v>315.28192792801195</c:v>
                </c:pt>
                <c:pt idx="106">
                  <c:v>320.87589017809</c:v>
                </c:pt>
                <c:pt idx="107">
                  <c:v>326.78062810872797</c:v>
                </c:pt>
                <c:pt idx="108">
                  <c:v>332.84075387964589</c:v>
                </c:pt>
                <c:pt idx="109">
                  <c:v>339.05626749084377</c:v>
                </c:pt>
                <c:pt idx="110">
                  <c:v>345.27178110204164</c:v>
                </c:pt>
                <c:pt idx="111">
                  <c:v>351.48729471323952</c:v>
                </c:pt>
                <c:pt idx="112">
                  <c:v>357.85819616471736</c:v>
                </c:pt>
                <c:pt idx="113">
                  <c:v>364.38448545647509</c:v>
                </c:pt>
                <c:pt idx="114">
                  <c:v>371.06616258851278</c:v>
                </c:pt>
                <c:pt idx="115">
                  <c:v>377.74783972055047</c:v>
                </c:pt>
                <c:pt idx="116">
                  <c:v>384.58490469286818</c:v>
                </c:pt>
                <c:pt idx="117">
                  <c:v>391.57735750546573</c:v>
                </c:pt>
                <c:pt idx="118">
                  <c:v>398.56981031806333</c:v>
                </c:pt>
                <c:pt idx="119">
                  <c:v>405.71765097094095</c:v>
                </c:pt>
                <c:pt idx="120">
                  <c:v>413.17626730437837</c:v>
                </c:pt>
                <c:pt idx="121">
                  <c:v>420.63488363781579</c:v>
                </c:pt>
                <c:pt idx="122">
                  <c:v>428.24888781153322</c:v>
                </c:pt>
                <c:pt idx="123">
                  <c:v>436.01827982553056</c:v>
                </c:pt>
                <c:pt idx="124">
                  <c:v>443.78767183952783</c:v>
                </c:pt>
                <c:pt idx="125">
                  <c:v>451.86783953408514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319</c:v>
                </c:pt>
                <c:pt idx="1">
                  <c:v>161</c:v>
                </c:pt>
                <c:pt idx="2">
                  <c:v>47</c:v>
                </c:pt>
                <c:pt idx="3">
                  <c:v>74</c:v>
                </c:pt>
                <c:pt idx="4">
                  <c:v>32</c:v>
                </c:pt>
                <c:pt idx="5">
                  <c:v>259</c:v>
                </c:pt>
                <c:pt idx="6">
                  <c:v>275</c:v>
                </c:pt>
                <c:pt idx="7">
                  <c:v>205</c:v>
                </c:pt>
                <c:pt idx="8">
                  <c:v>193</c:v>
                </c:pt>
                <c:pt idx="9">
                  <c:v>59</c:v>
                </c:pt>
                <c:pt idx="10">
                  <c:v>35</c:v>
                </c:pt>
                <c:pt idx="11">
                  <c:v>185</c:v>
                </c:pt>
                <c:pt idx="12">
                  <c:v>156</c:v>
                </c:pt>
                <c:pt idx="13">
                  <c:v>92</c:v>
                </c:pt>
                <c:pt idx="14">
                  <c:v>100</c:v>
                </c:pt>
                <c:pt idx="15">
                  <c:v>129</c:v>
                </c:pt>
                <c:pt idx="16">
                  <c:v>40</c:v>
                </c:pt>
                <c:pt idx="17">
                  <c:v>21</c:v>
                </c:pt>
                <c:pt idx="18">
                  <c:v>133</c:v>
                </c:pt>
                <c:pt idx="19">
                  <c:v>128</c:v>
                </c:pt>
                <c:pt idx="20">
                  <c:v>106</c:v>
                </c:pt>
                <c:pt idx="21">
                  <c:v>80</c:v>
                </c:pt>
                <c:pt idx="22">
                  <c:v>93</c:v>
                </c:pt>
                <c:pt idx="23">
                  <c:v>48</c:v>
                </c:pt>
                <c:pt idx="24">
                  <c:v>20</c:v>
                </c:pt>
                <c:pt idx="25">
                  <c:v>125</c:v>
                </c:pt>
                <c:pt idx="26">
                  <c:v>108</c:v>
                </c:pt>
                <c:pt idx="27">
                  <c:v>106</c:v>
                </c:pt>
                <c:pt idx="28">
                  <c:v>65</c:v>
                </c:pt>
                <c:pt idx="29">
                  <c:v>74</c:v>
                </c:pt>
                <c:pt idx="30">
                  <c:v>34</c:v>
                </c:pt>
                <c:pt idx="31">
                  <c:v>12</c:v>
                </c:pt>
                <c:pt idx="32">
                  <c:v>54</c:v>
                </c:pt>
                <c:pt idx="33">
                  <c:v>100</c:v>
                </c:pt>
                <c:pt idx="34">
                  <c:v>65</c:v>
                </c:pt>
                <c:pt idx="35">
                  <c:v>57</c:v>
                </c:pt>
                <c:pt idx="36">
                  <c:v>66</c:v>
                </c:pt>
                <c:pt idx="37">
                  <c:v>11</c:v>
                </c:pt>
                <c:pt idx="38">
                  <c:v>19</c:v>
                </c:pt>
                <c:pt idx="39">
                  <c:v>55</c:v>
                </c:pt>
                <c:pt idx="40">
                  <c:v>43</c:v>
                </c:pt>
                <c:pt idx="41">
                  <c:v>43</c:v>
                </c:pt>
                <c:pt idx="42">
                  <c:v>33</c:v>
                </c:pt>
                <c:pt idx="43">
                  <c:v>30</c:v>
                </c:pt>
                <c:pt idx="44">
                  <c:v>9</c:v>
                </c:pt>
                <c:pt idx="4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68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93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63</c:v>
                </c:pt>
                <c:pt idx="44">
                  <c:v>62</c:v>
                </c:pt>
                <c:pt idx="45">
                  <c:v>60</c:v>
                </c:pt>
                <c:pt idx="46">
                  <c:v>58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52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100</c:v>
                </c:pt>
                <c:pt idx="34">
                  <c:v>99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95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79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118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139</c:v>
                </c:pt>
                <c:pt idx="39">
                  <c:v>142</c:v>
                </c:pt>
                <c:pt idx="40">
                  <c:v>144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163</c:v>
                </c:pt>
                <c:pt idx="48">
                  <c:v>166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182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199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214</c:v>
                </c:pt>
                <c:pt idx="63">
                  <c:v>218</c:v>
                </c:pt>
                <c:pt idx="64">
                  <c:v>222</c:v>
                </c:pt>
                <c:pt idx="65">
                  <c:v>226</c:v>
                </c:pt>
                <c:pt idx="66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17.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29823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743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9511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051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920673"/>
            <a:ext cx="523875" cy="4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2" y="1428256"/>
            <a:ext cx="523876" cy="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56248" y="191585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792918" y="25022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FA97D3-678B-477C-A7D2-D6D3C43624F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44500BC-AEC0-4F60-A228-D9DB48A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C5094BE-4E6F-4020-843C-5B212A74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37F3E2E-5749-4016-BA1F-35ABF1588481}"/>
              </a:ext>
            </a:extLst>
          </p:cNvPr>
          <p:cNvSpPr txBox="1"/>
          <p:nvPr/>
        </p:nvSpPr>
        <p:spPr>
          <a:xfrm>
            <a:off x="1472271" y="244934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6E81A06-019D-48CB-BAA0-FA91BE629683}"/>
              </a:ext>
            </a:extLst>
          </p:cNvPr>
          <p:cNvCxnSpPr>
            <a:cxnSpLocks/>
          </p:cNvCxnSpPr>
          <p:nvPr/>
        </p:nvCxnSpPr>
        <p:spPr>
          <a:xfrm>
            <a:off x="1177526" y="2604381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A2FD83-CB83-489B-8700-40F74316D914}"/>
              </a:ext>
            </a:extLst>
          </p:cNvPr>
          <p:cNvSpPr txBox="1"/>
          <p:nvPr/>
        </p:nvSpPr>
        <p:spPr>
          <a:xfrm>
            <a:off x="1472271" y="267456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99EE971-0E71-4F12-91AB-8083895AABF5}"/>
              </a:ext>
            </a:extLst>
          </p:cNvPr>
          <p:cNvCxnSpPr>
            <a:cxnSpLocks/>
          </p:cNvCxnSpPr>
          <p:nvPr/>
        </p:nvCxnSpPr>
        <p:spPr>
          <a:xfrm>
            <a:off x="1177526" y="282768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972AAA9-FA5A-42D7-90B4-18997BCD529E}"/>
              </a:ext>
            </a:extLst>
          </p:cNvPr>
          <p:cNvSpPr txBox="1"/>
          <p:nvPr/>
        </p:nvSpPr>
        <p:spPr>
          <a:xfrm>
            <a:off x="1472271" y="289978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2FDBD96-37E2-4A5A-8E82-816FAB82C130}"/>
              </a:ext>
            </a:extLst>
          </p:cNvPr>
          <p:cNvCxnSpPr>
            <a:cxnSpLocks/>
          </p:cNvCxnSpPr>
          <p:nvPr/>
        </p:nvCxnSpPr>
        <p:spPr>
          <a:xfrm>
            <a:off x="1177526" y="305099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2DD1B83-52E9-4556-80D7-FD1A38898DC3}"/>
              </a:ext>
            </a:extLst>
          </p:cNvPr>
          <p:cNvCxnSpPr>
            <a:cxnSpLocks/>
          </p:cNvCxnSpPr>
          <p:nvPr/>
        </p:nvCxnSpPr>
        <p:spPr>
          <a:xfrm>
            <a:off x="1177526" y="327430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9D049E9-EC84-4C54-8903-98C330FF5D70}"/>
              </a:ext>
            </a:extLst>
          </p:cNvPr>
          <p:cNvSpPr txBox="1"/>
          <p:nvPr/>
        </p:nvSpPr>
        <p:spPr>
          <a:xfrm>
            <a:off x="1464414" y="312500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0508733-2E24-4B11-9D41-168203BB1D62}"/>
              </a:ext>
            </a:extLst>
          </p:cNvPr>
          <p:cNvSpPr txBox="1"/>
          <p:nvPr/>
        </p:nvSpPr>
        <p:spPr>
          <a:xfrm>
            <a:off x="5090098" y="245049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BA5F469-C69D-42FF-B040-9E99CE74D96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34F745-6C07-4B24-A474-F7E9BBF25C64}"/>
              </a:ext>
            </a:extLst>
          </p:cNvPr>
          <p:cNvSpPr txBox="1"/>
          <p:nvPr/>
        </p:nvSpPr>
        <p:spPr>
          <a:xfrm>
            <a:off x="8236228" y="356577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494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B3F4570-8CEF-4BB7-AE53-CE557F65B9C0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42A3FB2-1C12-4180-9F97-81448B98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2BDF15A-7514-4999-B404-0237A25E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8082CC-742D-4A00-862B-99E8F622D39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EABE4D6-D676-4EA0-BB14-8A755292CB0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2A89034C-D542-4C0E-BA23-80A30DD3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402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9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45336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Středočeský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E83E32FA-815E-40B0-B512-49F71E71B31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501E1B4-E2C1-4405-B57C-3E682F9A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E5F59CA6-E870-4EE0-9507-EB2DA7528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42432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420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8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72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42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336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6810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25414" y="274755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48430C-A5D4-47C0-82FE-67843FB6A42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4682E0B-6822-4732-8467-20F569EC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7A0A451-0405-4EB7-86E8-2091FB163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8CD400A-592F-4EE0-8BD7-66AE38403540}"/>
              </a:ext>
            </a:extLst>
          </p:cNvPr>
          <p:cNvSpPr txBox="1"/>
          <p:nvPr/>
        </p:nvSpPr>
        <p:spPr>
          <a:xfrm>
            <a:off x="1672572" y="264094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7A90BBC-D0BA-4944-9656-E10C3F711D81}"/>
              </a:ext>
            </a:extLst>
          </p:cNvPr>
          <p:cNvCxnSpPr>
            <a:cxnSpLocks/>
          </p:cNvCxnSpPr>
          <p:nvPr/>
        </p:nvCxnSpPr>
        <p:spPr>
          <a:xfrm>
            <a:off x="1377827" y="279597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5DEB9DA-75B1-48A2-918C-6199FB206DA3}"/>
              </a:ext>
            </a:extLst>
          </p:cNvPr>
          <p:cNvSpPr txBox="1"/>
          <p:nvPr/>
        </p:nvSpPr>
        <p:spPr>
          <a:xfrm>
            <a:off x="1672572" y="286616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40CA454-D02D-498A-935E-8600DC464F38}"/>
              </a:ext>
            </a:extLst>
          </p:cNvPr>
          <p:cNvCxnSpPr>
            <a:cxnSpLocks/>
          </p:cNvCxnSpPr>
          <p:nvPr/>
        </p:nvCxnSpPr>
        <p:spPr>
          <a:xfrm>
            <a:off x="1377827" y="301928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FE9223F-0BE2-4740-BF27-63F8AAD1C617}"/>
              </a:ext>
            </a:extLst>
          </p:cNvPr>
          <p:cNvSpPr txBox="1"/>
          <p:nvPr/>
        </p:nvSpPr>
        <p:spPr>
          <a:xfrm>
            <a:off x="1672572" y="30913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BABF384-B189-4634-AA63-9C041C552155}"/>
              </a:ext>
            </a:extLst>
          </p:cNvPr>
          <p:cNvCxnSpPr>
            <a:cxnSpLocks/>
          </p:cNvCxnSpPr>
          <p:nvPr/>
        </p:nvCxnSpPr>
        <p:spPr>
          <a:xfrm>
            <a:off x="1377827" y="324259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CB8C505-EF6D-40F6-844A-3C402D66157A}"/>
              </a:ext>
            </a:extLst>
          </p:cNvPr>
          <p:cNvCxnSpPr>
            <a:cxnSpLocks/>
          </p:cNvCxnSpPr>
          <p:nvPr/>
        </p:nvCxnSpPr>
        <p:spPr>
          <a:xfrm>
            <a:off x="1377827" y="346589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72CD527-FB44-4D5F-989D-128E84ED45D7}"/>
              </a:ext>
            </a:extLst>
          </p:cNvPr>
          <p:cNvSpPr txBox="1"/>
          <p:nvPr/>
        </p:nvSpPr>
        <p:spPr>
          <a:xfrm>
            <a:off x="1664715" y="331660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29E98C9-5390-463D-8B9E-548734EE9342}"/>
              </a:ext>
            </a:extLst>
          </p:cNvPr>
          <p:cNvSpPr txBox="1"/>
          <p:nvPr/>
        </p:nvSpPr>
        <p:spPr>
          <a:xfrm>
            <a:off x="5322594" y="270502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B3EB1F9-4FBE-4E91-9C94-910A0F17B2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C445E76-3344-4FF6-BD08-A0069C3C0BE1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JHC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AC58365-E5C9-4F4F-8619-1337E6B7A6C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404741D-0605-484F-A627-1BB5970B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D3CFFC-6133-46D1-824A-38BD0676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F622D66B-F70A-4A13-9A5D-82794A32A7FD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11E52D7-AA2F-48EB-B303-B8D5269C12E2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2E0D9398-C7F7-44AA-A7C4-3054C38D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998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09494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30936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309361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2108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02DE0E-D245-4006-B47C-10D6147996B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6" name="Obrázek 35">
              <a:extLst>
                <a:ext uri="{FF2B5EF4-FFF2-40B4-BE49-F238E27FC236}">
                  <a16:creationId xmlns:a16="http://schemas.microsoft.com/office/drawing/2014/main" id="{F073EE7A-34FA-49E7-905D-6ED6DAB5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5DADB41A-AFEE-45A8-97FB-19D7024D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8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07863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47321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75679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75A8F6E-FACA-47AA-AB15-708C6A1ABE5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D46A6AD-DB87-4E36-A284-2D2D4E44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B5090EE9-1EA2-4FE2-A9C7-5C805137B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9B3670F-66DD-423A-AB81-6E6B63AFDD17}"/>
              </a:ext>
            </a:extLst>
          </p:cNvPr>
          <p:cNvSpPr txBox="1"/>
          <p:nvPr/>
        </p:nvSpPr>
        <p:spPr>
          <a:xfrm>
            <a:off x="1672572" y="314605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4AC9B54-92B0-47E0-9E5C-9D39A60DFB56}"/>
              </a:ext>
            </a:extLst>
          </p:cNvPr>
          <p:cNvCxnSpPr>
            <a:cxnSpLocks/>
          </p:cNvCxnSpPr>
          <p:nvPr/>
        </p:nvCxnSpPr>
        <p:spPr>
          <a:xfrm>
            <a:off x="1377827" y="330108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3407F4C-28DC-485E-85C8-5807ABC21504}"/>
              </a:ext>
            </a:extLst>
          </p:cNvPr>
          <p:cNvSpPr txBox="1"/>
          <p:nvPr/>
        </p:nvSpPr>
        <p:spPr>
          <a:xfrm>
            <a:off x="1672572" y="337127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AD57741-CCCA-4A14-917C-5020C9327EB1}"/>
              </a:ext>
            </a:extLst>
          </p:cNvPr>
          <p:cNvCxnSpPr>
            <a:cxnSpLocks/>
          </p:cNvCxnSpPr>
          <p:nvPr/>
        </p:nvCxnSpPr>
        <p:spPr>
          <a:xfrm>
            <a:off x="1377827" y="352439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27BAA10-DBEC-4058-9735-E528ADB2D3C4}"/>
              </a:ext>
            </a:extLst>
          </p:cNvPr>
          <p:cNvSpPr txBox="1"/>
          <p:nvPr/>
        </p:nvSpPr>
        <p:spPr>
          <a:xfrm>
            <a:off x="1672572" y="359649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60D0251A-3368-429C-9902-FF6F681E2329}"/>
              </a:ext>
            </a:extLst>
          </p:cNvPr>
          <p:cNvCxnSpPr>
            <a:cxnSpLocks/>
          </p:cNvCxnSpPr>
          <p:nvPr/>
        </p:nvCxnSpPr>
        <p:spPr>
          <a:xfrm>
            <a:off x="1377827" y="374770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5FB3535-6A40-4DEA-BF97-F9F909EE3727}"/>
              </a:ext>
            </a:extLst>
          </p:cNvPr>
          <p:cNvCxnSpPr>
            <a:cxnSpLocks/>
          </p:cNvCxnSpPr>
          <p:nvPr/>
        </p:nvCxnSpPr>
        <p:spPr>
          <a:xfrm>
            <a:off x="1377827" y="397100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E14FEE2-CBF6-4F31-BF40-48666DAFE3E0}"/>
              </a:ext>
            </a:extLst>
          </p:cNvPr>
          <p:cNvSpPr txBox="1"/>
          <p:nvPr/>
        </p:nvSpPr>
        <p:spPr>
          <a:xfrm>
            <a:off x="1664715" y="382171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D84A05-D104-45C4-BA64-A3CE787F7F3B}"/>
              </a:ext>
            </a:extLst>
          </p:cNvPr>
          <p:cNvSpPr txBox="1"/>
          <p:nvPr/>
        </p:nvSpPr>
        <p:spPr>
          <a:xfrm>
            <a:off x="3937931" y="272240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BF9F0B3-02DF-417D-889F-3CED63D6121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F9BC91-7E78-4F71-8B24-9AFAED51347A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9CB755D3-1651-4205-9FDB-F9F3FA441A04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8004EF44-5AC4-4A10-B540-2D889AE5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4D3413-C5A9-45D1-BCCD-0CF6BFB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1515F7A-9096-4069-A920-E6826E6ABCF3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CD673B0-2A48-47DE-95AA-AFC94775E770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584FEADA-EFB6-4A04-ABA8-BF666786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8095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0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27021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Plzeňský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D1CAF16-59CB-4D5B-A6F5-1D6D8FCF5F2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ED198F8-84C3-48F9-96D4-027F623A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6EED0D5-46B3-4C1F-A853-BC656F8F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6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42315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112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6047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7712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1603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04295" y="2168410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588497" y="245198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1F5FF45-E354-4486-B330-0B877B77275D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0E36F31-22AD-4B75-834A-EF9B6F3B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68D661A-740A-403C-9C8C-547F30C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F1BEC9-5B37-429C-9E05-BA32E38CC03B}"/>
              </a:ext>
            </a:extLst>
          </p:cNvPr>
          <p:cNvSpPr txBox="1"/>
          <p:nvPr/>
        </p:nvSpPr>
        <p:spPr>
          <a:xfrm>
            <a:off x="1620318" y="284124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A749A84-C1B1-45AD-8CDB-BACEB6E2B72E}"/>
              </a:ext>
            </a:extLst>
          </p:cNvPr>
          <p:cNvCxnSpPr>
            <a:cxnSpLocks/>
          </p:cNvCxnSpPr>
          <p:nvPr/>
        </p:nvCxnSpPr>
        <p:spPr>
          <a:xfrm>
            <a:off x="1325573" y="299628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DC2C8BC2-BF0E-4D8D-8A70-B006B1C02738}"/>
              </a:ext>
            </a:extLst>
          </p:cNvPr>
          <p:cNvSpPr txBox="1"/>
          <p:nvPr/>
        </p:nvSpPr>
        <p:spPr>
          <a:xfrm>
            <a:off x="1620318" y="306646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58AF639-315D-460E-B72E-A439CC07AFE8}"/>
              </a:ext>
            </a:extLst>
          </p:cNvPr>
          <p:cNvCxnSpPr>
            <a:cxnSpLocks/>
          </p:cNvCxnSpPr>
          <p:nvPr/>
        </p:nvCxnSpPr>
        <p:spPr>
          <a:xfrm>
            <a:off x="1325573" y="321958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26B84A65-F71B-4C4D-8CF6-E1AF727609E8}"/>
              </a:ext>
            </a:extLst>
          </p:cNvPr>
          <p:cNvSpPr txBox="1"/>
          <p:nvPr/>
        </p:nvSpPr>
        <p:spPr>
          <a:xfrm>
            <a:off x="1620318" y="329168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29E06AA-9C3D-451D-9637-48B6D1D1E35F}"/>
              </a:ext>
            </a:extLst>
          </p:cNvPr>
          <p:cNvCxnSpPr>
            <a:cxnSpLocks/>
          </p:cNvCxnSpPr>
          <p:nvPr/>
        </p:nvCxnSpPr>
        <p:spPr>
          <a:xfrm>
            <a:off x="1325573" y="344289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7C91331-1D84-471E-818E-AF1B4C7EAE51}"/>
              </a:ext>
            </a:extLst>
          </p:cNvPr>
          <p:cNvCxnSpPr>
            <a:cxnSpLocks/>
          </p:cNvCxnSpPr>
          <p:nvPr/>
        </p:nvCxnSpPr>
        <p:spPr>
          <a:xfrm>
            <a:off x="1325573" y="366620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8BA02CF-0346-490C-9664-EC48BA66E3D2}"/>
              </a:ext>
            </a:extLst>
          </p:cNvPr>
          <p:cNvSpPr txBox="1"/>
          <p:nvPr/>
        </p:nvSpPr>
        <p:spPr>
          <a:xfrm>
            <a:off x="1612461" y="351690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3B2E22A-150E-4261-A0D9-D08AE23231A8}"/>
              </a:ext>
            </a:extLst>
          </p:cNvPr>
          <p:cNvSpPr txBox="1"/>
          <p:nvPr/>
        </p:nvSpPr>
        <p:spPr>
          <a:xfrm>
            <a:off x="3885677" y="24001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499120A-7AA7-4FE9-A32B-0FFC076A3F6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B2EF32A-056A-4B48-80BF-B2D0137D39DF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SIR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3. do 26. 4. 202</a:t>
            </a:r>
            <a:r>
              <a:rPr lang="en-US" sz="1200" dirty="0"/>
              <a:t>1</a:t>
            </a:r>
            <a:r>
              <a:rPr lang="cs-CZ" sz="1200" dirty="0"/>
              <a:t>, odhad 0,83 (0,77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,88), interval odpovídá 95% intervalu neurčitosti z odhadů získaných kalibrací modelu, kalibračním cílem byly denní přírůstky s vyjmutím volných dnů.</a:t>
            </a:r>
          </a:p>
          <a:p>
            <a:r>
              <a:rPr lang="cs-CZ" sz="1200" dirty="0"/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KVK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DB1D58A-7FCC-4813-AFE8-DDA5159A3121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5D6F48A6-4C4C-41F6-B63B-9FE815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C16D2C46-4821-4334-B0BF-CC45BD12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D66F874-0CD9-4C8B-8843-A954ED42CCF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0D5A8BD-D762-4A51-B2A5-84300A42AC6E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6583B49-6FA1-40C1-9A8F-754409541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3797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12232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Karlovarský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7B36C2DE-D3A5-48A3-BC11-7FA0EDFDFE4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F03A06C-3DF4-44A1-BB83-1CAB14FF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9283C891-BE7A-415B-BC1A-C073CA07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55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27610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107433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9477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200368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92033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55924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799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4474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Ústecký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4CE6A10-BCF2-4F5A-8836-3A7F97591AC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634B97D-98EE-48CC-8BE1-F46532ED0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7BC294A8-BAF1-490B-B6CA-2B725172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AAC06B-DAFB-4418-BB3C-E9A323AB334F}"/>
              </a:ext>
            </a:extLst>
          </p:cNvPr>
          <p:cNvSpPr txBox="1"/>
          <p:nvPr/>
        </p:nvSpPr>
        <p:spPr>
          <a:xfrm>
            <a:off x="1637736" y="275281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E38B4FAF-2957-487B-AAED-50FDFCC67415}"/>
              </a:ext>
            </a:extLst>
          </p:cNvPr>
          <p:cNvCxnSpPr>
            <a:cxnSpLocks/>
          </p:cNvCxnSpPr>
          <p:nvPr/>
        </p:nvCxnSpPr>
        <p:spPr>
          <a:xfrm>
            <a:off x="1342991" y="290784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A8A776A-5EC5-48B6-8C97-5B530B29FD36}"/>
              </a:ext>
            </a:extLst>
          </p:cNvPr>
          <p:cNvSpPr txBox="1"/>
          <p:nvPr/>
        </p:nvSpPr>
        <p:spPr>
          <a:xfrm>
            <a:off x="1637736" y="297803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EC626CC-2A46-42BE-B12D-04D62A4F5325}"/>
              </a:ext>
            </a:extLst>
          </p:cNvPr>
          <p:cNvCxnSpPr>
            <a:cxnSpLocks/>
          </p:cNvCxnSpPr>
          <p:nvPr/>
        </p:nvCxnSpPr>
        <p:spPr>
          <a:xfrm>
            <a:off x="1342991" y="313115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F0DE0AF-B3D9-4D24-B678-34F1848E41DB}"/>
              </a:ext>
            </a:extLst>
          </p:cNvPr>
          <p:cNvSpPr txBox="1"/>
          <p:nvPr/>
        </p:nvSpPr>
        <p:spPr>
          <a:xfrm>
            <a:off x="1637736" y="32032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8C9D8AC-62AE-4C4A-9E75-4D24E6A5D33F}"/>
              </a:ext>
            </a:extLst>
          </p:cNvPr>
          <p:cNvCxnSpPr>
            <a:cxnSpLocks/>
          </p:cNvCxnSpPr>
          <p:nvPr/>
        </p:nvCxnSpPr>
        <p:spPr>
          <a:xfrm>
            <a:off x="1342991" y="335446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122178C-A2A6-4B3C-83D2-5E3DC1A3878B}"/>
              </a:ext>
            </a:extLst>
          </p:cNvPr>
          <p:cNvCxnSpPr>
            <a:cxnSpLocks/>
          </p:cNvCxnSpPr>
          <p:nvPr/>
        </p:nvCxnSpPr>
        <p:spPr>
          <a:xfrm>
            <a:off x="1342991" y="357776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7AD43AB-773E-46B0-B94C-C9722FDC0BFD}"/>
              </a:ext>
            </a:extLst>
          </p:cNvPr>
          <p:cNvSpPr txBox="1"/>
          <p:nvPr/>
        </p:nvSpPr>
        <p:spPr>
          <a:xfrm>
            <a:off x="1629879" y="342847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70D7441-B9FF-4D14-A33D-474D6ED00412}"/>
              </a:ext>
            </a:extLst>
          </p:cNvPr>
          <p:cNvSpPr txBox="1"/>
          <p:nvPr/>
        </p:nvSpPr>
        <p:spPr>
          <a:xfrm>
            <a:off x="3877928" y="24081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5ED761B-5138-4E5B-981D-2B1104A56EF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730C068-47A6-4410-A03C-AA3416E4C697}"/>
              </a:ext>
            </a:extLst>
          </p:cNvPr>
          <p:cNvSpPr txBox="1"/>
          <p:nvPr/>
        </p:nvSpPr>
        <p:spPr>
          <a:xfrm>
            <a:off x="8139513" y="357776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ULK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E4E058F-7754-4819-8A77-5D7A56D5FA3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6D65E7D-0CB2-4FA9-8E79-7AD46FF7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73938E93-B887-45AA-943B-2D6A8DE7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2A38A6A-5B8F-4602-824C-A62410BD313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BF5CA9A-AFE6-4BD9-8172-96ACB13F3CB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36F702FC-E399-47E8-ADBE-BBB2EB118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1531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8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63038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Ústecký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8CF0857-0D5E-4029-A5B7-D253837EA869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FEF043A-665F-4420-BECE-4C4CC2D08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88FC6905-A1A6-4C51-BB6B-939D100D4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28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16985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04998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25445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3435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50999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489914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30422" y="228086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14624" y="256444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Liberecký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B64DBB-7563-45C3-BD92-05DE9EAF2DF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3A49B70B-0F61-4C21-8A56-A548469D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A5278D90-98A6-40C4-82F7-3DB35ED6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25C227A-2EAC-44A7-8610-32B131368168}"/>
              </a:ext>
            </a:extLst>
          </p:cNvPr>
          <p:cNvSpPr txBox="1"/>
          <p:nvPr/>
        </p:nvSpPr>
        <p:spPr>
          <a:xfrm>
            <a:off x="1646445" y="29537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213B84F-8B64-4B63-B3EC-3F6398AC6CDA}"/>
              </a:ext>
            </a:extLst>
          </p:cNvPr>
          <p:cNvCxnSpPr>
            <a:cxnSpLocks/>
          </p:cNvCxnSpPr>
          <p:nvPr/>
        </p:nvCxnSpPr>
        <p:spPr>
          <a:xfrm>
            <a:off x="1351700" y="310873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1BA00E-25C7-42FC-B46B-24AB986AEA84}"/>
              </a:ext>
            </a:extLst>
          </p:cNvPr>
          <p:cNvSpPr txBox="1"/>
          <p:nvPr/>
        </p:nvSpPr>
        <p:spPr>
          <a:xfrm>
            <a:off x="1646445" y="317892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33E7B5F-ADAE-46B4-B632-AC0F57948DE7}"/>
              </a:ext>
            </a:extLst>
          </p:cNvPr>
          <p:cNvCxnSpPr>
            <a:cxnSpLocks/>
          </p:cNvCxnSpPr>
          <p:nvPr/>
        </p:nvCxnSpPr>
        <p:spPr>
          <a:xfrm>
            <a:off x="1351700" y="333204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78F2CB4-FBFD-40BD-A819-79E9B53B9CF7}"/>
              </a:ext>
            </a:extLst>
          </p:cNvPr>
          <p:cNvSpPr txBox="1"/>
          <p:nvPr/>
        </p:nvSpPr>
        <p:spPr>
          <a:xfrm>
            <a:off x="1646445" y="34041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438BFF-7858-493C-8C6B-FE3761725DE3}"/>
              </a:ext>
            </a:extLst>
          </p:cNvPr>
          <p:cNvCxnSpPr>
            <a:cxnSpLocks/>
          </p:cNvCxnSpPr>
          <p:nvPr/>
        </p:nvCxnSpPr>
        <p:spPr>
          <a:xfrm>
            <a:off x="1351700" y="355535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7BAB38C-B5E2-42E7-A6DE-8B410CD2D77C}"/>
              </a:ext>
            </a:extLst>
          </p:cNvPr>
          <p:cNvCxnSpPr>
            <a:cxnSpLocks/>
          </p:cNvCxnSpPr>
          <p:nvPr/>
        </p:nvCxnSpPr>
        <p:spPr>
          <a:xfrm>
            <a:off x="1351700" y="37786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DEFE631-343E-46DD-A293-9BC36DF8C14E}"/>
              </a:ext>
            </a:extLst>
          </p:cNvPr>
          <p:cNvSpPr txBox="1"/>
          <p:nvPr/>
        </p:nvSpPr>
        <p:spPr>
          <a:xfrm>
            <a:off x="1638588" y="36293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5B7B471-1F68-416D-B792-18E1D02E9514}"/>
              </a:ext>
            </a:extLst>
          </p:cNvPr>
          <p:cNvSpPr txBox="1"/>
          <p:nvPr/>
        </p:nvSpPr>
        <p:spPr>
          <a:xfrm>
            <a:off x="3911804" y="2512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48DBFE4-9B38-4E12-BA58-8A84F99A8B6D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F976538-B63C-4B5A-8B81-16E4C09B6EE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LBK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2ADF1FF-149A-4F15-9846-3BA18E1F8E3B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CF71D441-47F6-45ED-889E-593DD60B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3C9BFFB-8543-4EB3-81F2-510EB6E7E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84BC9DD-A180-453B-8732-6F47929F403B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8C6DE2-A6E2-4118-B550-E510EB55A314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174BAF-6AD1-46D7-90DE-4D0A8110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6866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4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84777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Liberecký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5E88D420-D606-4CC0-A0F5-A242C19EC02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FBEA023-F2CE-463F-8759-5452C42FF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400C54D-2614-4091-A92A-08C9BF9A2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43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93084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44618" y="75281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30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412126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11768" y="868623"/>
            <a:ext cx="566850" cy="2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11768" y="1322104"/>
            <a:ext cx="566850" cy="2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55955" y="171291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93778" y="23434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Královehradecký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0FC0F2E7-F9A0-4A07-BDEB-B79AACBD5D06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11C076E1-EE42-46BD-BEA0-C2CEFBF6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3C0F97CF-1B28-44D1-BC81-1978CC74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755A4CA-E57A-45C9-A63C-C7992A14A3F2}"/>
              </a:ext>
            </a:extLst>
          </p:cNvPr>
          <p:cNvSpPr txBox="1"/>
          <p:nvPr/>
        </p:nvSpPr>
        <p:spPr>
          <a:xfrm>
            <a:off x="1271978" y="222626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D7E17F2-49C0-4710-8244-70B8EF3CB08D}"/>
              </a:ext>
            </a:extLst>
          </p:cNvPr>
          <p:cNvCxnSpPr>
            <a:cxnSpLocks/>
          </p:cNvCxnSpPr>
          <p:nvPr/>
        </p:nvCxnSpPr>
        <p:spPr>
          <a:xfrm>
            <a:off x="977233" y="23812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360543E-8F00-4033-A447-86F2ED836457}"/>
              </a:ext>
            </a:extLst>
          </p:cNvPr>
          <p:cNvSpPr txBox="1"/>
          <p:nvPr/>
        </p:nvSpPr>
        <p:spPr>
          <a:xfrm>
            <a:off x="1271978" y="245148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98D85D-7EBF-4ECC-A04F-FB0A36055ABA}"/>
              </a:ext>
            </a:extLst>
          </p:cNvPr>
          <p:cNvCxnSpPr>
            <a:cxnSpLocks/>
          </p:cNvCxnSpPr>
          <p:nvPr/>
        </p:nvCxnSpPr>
        <p:spPr>
          <a:xfrm>
            <a:off x="977233" y="26046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2EC7A26-26D3-422E-92CA-E9D1B55161DA}"/>
              </a:ext>
            </a:extLst>
          </p:cNvPr>
          <p:cNvSpPr txBox="1"/>
          <p:nvPr/>
        </p:nvSpPr>
        <p:spPr>
          <a:xfrm>
            <a:off x="1271978" y="26767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CCFD97F-CCD8-45F8-9EE0-AACAE0E72680}"/>
              </a:ext>
            </a:extLst>
          </p:cNvPr>
          <p:cNvCxnSpPr>
            <a:cxnSpLocks/>
          </p:cNvCxnSpPr>
          <p:nvPr/>
        </p:nvCxnSpPr>
        <p:spPr>
          <a:xfrm>
            <a:off x="977233" y="282791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925D464-3B0F-4514-ABE3-71D6263E7A50}"/>
              </a:ext>
            </a:extLst>
          </p:cNvPr>
          <p:cNvCxnSpPr>
            <a:cxnSpLocks/>
          </p:cNvCxnSpPr>
          <p:nvPr/>
        </p:nvCxnSpPr>
        <p:spPr>
          <a:xfrm>
            <a:off x="977233" y="305121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D8B8C04-29E5-4B81-B5D0-29A32AAE93D9}"/>
              </a:ext>
            </a:extLst>
          </p:cNvPr>
          <p:cNvSpPr txBox="1"/>
          <p:nvPr/>
        </p:nvSpPr>
        <p:spPr>
          <a:xfrm>
            <a:off x="1264121" y="290192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0D8D469-F341-4D0D-BB03-68CAC9857E6B}"/>
              </a:ext>
            </a:extLst>
          </p:cNvPr>
          <p:cNvSpPr txBox="1"/>
          <p:nvPr/>
        </p:nvSpPr>
        <p:spPr>
          <a:xfrm>
            <a:off x="4890958" y="232358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A12142F-58C5-4592-9FAF-E8266C0AD1A4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1DA5A43-91B5-49EE-AABD-8DE5C231383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HKK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0446B0A-74D5-4F11-A7A4-9906BB027DC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FAC904DF-6636-48B5-AB02-762D38C5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E209B888-30C4-4900-B37E-353EA3A3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1B4F9E3-B11A-4E87-A672-7827328A6D5A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F49CDC9-2F8B-4CC1-BD68-D854BADA035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898A67FC-57AC-4A9F-ABB1-79DD0BEA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18192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56625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</a:t>
            </a: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Reálná data z IS IN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6 378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2 134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954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4 300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2 535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1 709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1 107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63696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24635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Královehradecký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4AF73F5-EA1C-4592-B5C0-263DAA905BF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6C254B1C-5584-4CD1-8C46-E8F444549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64F8A438-2E22-4410-B030-A278A85C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681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99628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1673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78630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4228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81203"/>
            <a:ext cx="523875" cy="4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5830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24188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Pardubický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CBB2ECB-81B7-4C4E-9B02-45116B78260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46C2B748-E96E-4170-9301-432359A5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43BB0186-4229-4014-BB5A-A078578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625BCF4-C6F6-48AE-9B3D-C4EE7B0E2D36}"/>
              </a:ext>
            </a:extLst>
          </p:cNvPr>
          <p:cNvSpPr txBox="1"/>
          <p:nvPr/>
        </p:nvSpPr>
        <p:spPr>
          <a:xfrm>
            <a:off x="1672572" y="251825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97D2A32-5DF9-43C1-8265-4F726A4F1BB0}"/>
              </a:ext>
            </a:extLst>
          </p:cNvPr>
          <p:cNvCxnSpPr>
            <a:cxnSpLocks/>
          </p:cNvCxnSpPr>
          <p:nvPr/>
        </p:nvCxnSpPr>
        <p:spPr>
          <a:xfrm>
            <a:off x="1377827" y="2673290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5B26648-3C45-4540-ADB4-81FB20E5EF08}"/>
              </a:ext>
            </a:extLst>
          </p:cNvPr>
          <p:cNvSpPr txBox="1"/>
          <p:nvPr/>
        </p:nvSpPr>
        <p:spPr>
          <a:xfrm>
            <a:off x="1672572" y="2743475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34A860B-FE3A-49CE-8C40-B9EDAA22500A}"/>
              </a:ext>
            </a:extLst>
          </p:cNvPr>
          <p:cNvCxnSpPr>
            <a:cxnSpLocks/>
          </p:cNvCxnSpPr>
          <p:nvPr/>
        </p:nvCxnSpPr>
        <p:spPr>
          <a:xfrm>
            <a:off x="1377827" y="2896597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AE08E30-BFCA-42EC-9927-FC3B28DBEFAE}"/>
              </a:ext>
            </a:extLst>
          </p:cNvPr>
          <p:cNvSpPr txBox="1"/>
          <p:nvPr/>
        </p:nvSpPr>
        <p:spPr>
          <a:xfrm>
            <a:off x="1672572" y="296869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DB8185-932B-4A6F-BDEA-4337C4E3452B}"/>
              </a:ext>
            </a:extLst>
          </p:cNvPr>
          <p:cNvCxnSpPr>
            <a:cxnSpLocks/>
          </p:cNvCxnSpPr>
          <p:nvPr/>
        </p:nvCxnSpPr>
        <p:spPr>
          <a:xfrm>
            <a:off x="1377827" y="3119904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E992B16-D061-4B37-9C27-DFBBD3EBFA5D}"/>
              </a:ext>
            </a:extLst>
          </p:cNvPr>
          <p:cNvCxnSpPr>
            <a:cxnSpLocks/>
          </p:cNvCxnSpPr>
          <p:nvPr/>
        </p:nvCxnSpPr>
        <p:spPr>
          <a:xfrm>
            <a:off x="1377827" y="3343210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A1CD006E-4E60-4C49-8AB9-3EE087B14FCF}"/>
              </a:ext>
            </a:extLst>
          </p:cNvPr>
          <p:cNvSpPr txBox="1"/>
          <p:nvPr/>
        </p:nvSpPr>
        <p:spPr>
          <a:xfrm>
            <a:off x="1664715" y="3193914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EF0A3E8-D8C7-4E6E-BF2B-42CB52F98779}"/>
              </a:ext>
            </a:extLst>
          </p:cNvPr>
          <p:cNvSpPr txBox="1"/>
          <p:nvPr/>
        </p:nvSpPr>
        <p:spPr>
          <a:xfrm>
            <a:off x="3937931" y="219007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4EFF43A-0599-4227-87E5-0058E9F82B3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C07104C-B759-4F42-AEF4-E11F23A40224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PAK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0C262C6C-F272-4637-B846-6A116FE71882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D7B74EA-6E8F-4A8D-9E19-9D3CEE7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852E038D-D2D7-47CB-B88D-31F79573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2E7C63B-E2CD-4E56-BADF-5DE83152C3B8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6D8CC4E-F8EC-4198-9E68-F573F0B2CE1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E028B98-EC6D-4366-85D9-18287873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68890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75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16579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Pardubický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1EF38A3-419B-41A2-9468-1050F548F141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2B4FCF9-F8A5-4EA2-85ED-FA1E6C1A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97644B9-545B-4123-934A-BB7535E5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15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4011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6467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8512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9402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1067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4958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11680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47588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Kraj Vysočina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03F5F3-98D7-4C0E-AA5A-B3CACB9CFAB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9EB0D5-9543-4D18-892F-AB02B599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3E27D59-F678-4877-A2F0-FA83FDBC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00019E5-C80C-4C99-A688-2F3EBACBDE5F}"/>
              </a:ext>
            </a:extLst>
          </p:cNvPr>
          <p:cNvSpPr txBox="1"/>
          <p:nvPr/>
        </p:nvSpPr>
        <p:spPr>
          <a:xfrm>
            <a:off x="1672572" y="278964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082E6833-C567-4D5B-AC1F-CB47ECEA821E}"/>
              </a:ext>
            </a:extLst>
          </p:cNvPr>
          <p:cNvCxnSpPr>
            <a:cxnSpLocks/>
          </p:cNvCxnSpPr>
          <p:nvPr/>
        </p:nvCxnSpPr>
        <p:spPr>
          <a:xfrm>
            <a:off x="1377827" y="294467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1FBA06B-0820-41A0-A952-D7888D9E18BB}"/>
              </a:ext>
            </a:extLst>
          </p:cNvPr>
          <p:cNvSpPr txBox="1"/>
          <p:nvPr/>
        </p:nvSpPr>
        <p:spPr>
          <a:xfrm>
            <a:off x="1672572" y="301486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40EF168-F9FF-4422-8A03-1912FEC71C9D}"/>
              </a:ext>
            </a:extLst>
          </p:cNvPr>
          <p:cNvCxnSpPr>
            <a:cxnSpLocks/>
          </p:cNvCxnSpPr>
          <p:nvPr/>
        </p:nvCxnSpPr>
        <p:spPr>
          <a:xfrm>
            <a:off x="1377827" y="316798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15AD0A3-2FE7-48FC-A09A-AC6775BEA6E6}"/>
              </a:ext>
            </a:extLst>
          </p:cNvPr>
          <p:cNvSpPr txBox="1"/>
          <p:nvPr/>
        </p:nvSpPr>
        <p:spPr>
          <a:xfrm>
            <a:off x="1672572" y="324008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6C74E1E-C100-40C7-A8C0-82DD4E491C35}"/>
              </a:ext>
            </a:extLst>
          </p:cNvPr>
          <p:cNvCxnSpPr>
            <a:cxnSpLocks/>
          </p:cNvCxnSpPr>
          <p:nvPr/>
        </p:nvCxnSpPr>
        <p:spPr>
          <a:xfrm>
            <a:off x="1377827" y="339128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8CE3157-D4FC-4774-AC47-4FED9093CF33}"/>
              </a:ext>
            </a:extLst>
          </p:cNvPr>
          <p:cNvCxnSpPr>
            <a:cxnSpLocks/>
          </p:cNvCxnSpPr>
          <p:nvPr/>
        </p:nvCxnSpPr>
        <p:spPr>
          <a:xfrm>
            <a:off x="1377827" y="36145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C38639E-3766-4809-8F14-DA0F6B1F65FE}"/>
              </a:ext>
            </a:extLst>
          </p:cNvPr>
          <p:cNvSpPr txBox="1"/>
          <p:nvPr/>
        </p:nvSpPr>
        <p:spPr>
          <a:xfrm>
            <a:off x="1664715" y="346529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9CA2E33-7FFF-46B6-8269-B2C4768B3E8D}"/>
              </a:ext>
            </a:extLst>
          </p:cNvPr>
          <p:cNvSpPr txBox="1"/>
          <p:nvPr/>
        </p:nvSpPr>
        <p:spPr>
          <a:xfrm>
            <a:off x="3937931" y="244461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FAD5AF3-C1CD-4195-8E7A-D9503ADDF28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BF4F929-10A0-4A55-8E15-9163F0E14906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VYS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F0FC07B-46E7-424B-B21E-D84781A96CF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27573AC-04B9-4B6A-A0C1-9DCC72E2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1D920D54-83D9-480D-AAB0-F7C930A2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A450331-01F7-4524-82B3-97804265414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6478124-5C26-4D3C-8B8A-55983D48372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F0215BEF-78B6-4141-B1AC-7F62E0BE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479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30715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Kraj Vysočina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0F3860AF-CB33-484E-8176-14D6D3E23E95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31182D5-62B8-47D0-8463-594F6FB2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BC32D1A-6D7F-4A90-95BE-53056AAE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37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76506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99628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1673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1925638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842287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481202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3669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32027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16738A9E-A673-4E54-ADA0-64001B65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8B200CF6-611A-4CD7-B1A8-52357F1E432A}"/>
              </a:ext>
            </a:extLst>
          </p:cNvPr>
          <p:cNvSpPr txBox="1"/>
          <p:nvPr/>
        </p:nvSpPr>
        <p:spPr>
          <a:xfrm>
            <a:off x="1637736" y="25614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B7FB9210-AC55-41AD-AC48-51E3BC41FEE1}"/>
              </a:ext>
            </a:extLst>
          </p:cNvPr>
          <p:cNvCxnSpPr>
            <a:cxnSpLocks/>
          </p:cNvCxnSpPr>
          <p:nvPr/>
        </p:nvCxnSpPr>
        <p:spPr>
          <a:xfrm>
            <a:off x="1342991" y="271651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BBD555F-43B0-4A33-99DE-3708A2791D27}"/>
              </a:ext>
            </a:extLst>
          </p:cNvPr>
          <p:cNvSpPr txBox="1"/>
          <p:nvPr/>
        </p:nvSpPr>
        <p:spPr>
          <a:xfrm>
            <a:off x="1637736" y="278670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02D26EC6-D02B-4BF6-9108-F3206ACD7D69}"/>
              </a:ext>
            </a:extLst>
          </p:cNvPr>
          <p:cNvCxnSpPr>
            <a:cxnSpLocks/>
          </p:cNvCxnSpPr>
          <p:nvPr/>
        </p:nvCxnSpPr>
        <p:spPr>
          <a:xfrm>
            <a:off x="1342991" y="293982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50DC615-7FA0-4EE6-828B-23741644BBB5}"/>
              </a:ext>
            </a:extLst>
          </p:cNvPr>
          <p:cNvSpPr txBox="1"/>
          <p:nvPr/>
        </p:nvSpPr>
        <p:spPr>
          <a:xfrm>
            <a:off x="1637736" y="301192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D3A933D-D076-4C4C-9366-11CCEAA61D6B}"/>
              </a:ext>
            </a:extLst>
          </p:cNvPr>
          <p:cNvCxnSpPr>
            <a:cxnSpLocks/>
          </p:cNvCxnSpPr>
          <p:nvPr/>
        </p:nvCxnSpPr>
        <p:spPr>
          <a:xfrm>
            <a:off x="1342991" y="316313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E9DD5D6-408D-4144-B786-26EFBF3DE53A}"/>
              </a:ext>
            </a:extLst>
          </p:cNvPr>
          <p:cNvCxnSpPr>
            <a:cxnSpLocks/>
          </p:cNvCxnSpPr>
          <p:nvPr/>
        </p:nvCxnSpPr>
        <p:spPr>
          <a:xfrm>
            <a:off x="1342991" y="338643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9A9DB8F-27E4-4838-A60C-D14A6319D6EE}"/>
              </a:ext>
            </a:extLst>
          </p:cNvPr>
          <p:cNvSpPr txBox="1"/>
          <p:nvPr/>
        </p:nvSpPr>
        <p:spPr>
          <a:xfrm>
            <a:off x="1629879" y="323714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6A0AFC6-41A2-40BD-965A-6D5BF02D5E07}"/>
              </a:ext>
            </a:extLst>
          </p:cNvPr>
          <p:cNvSpPr txBox="1"/>
          <p:nvPr/>
        </p:nvSpPr>
        <p:spPr>
          <a:xfrm>
            <a:off x="3903095" y="227932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ABA3B3-0DFC-4F03-83A2-00D47C21B4CC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150E3E9-D298-4B71-8524-59A1BC0B244F}"/>
              </a:ext>
            </a:extLst>
          </p:cNvPr>
          <p:cNvSpPr txBox="1"/>
          <p:nvPr/>
        </p:nvSpPr>
        <p:spPr>
          <a:xfrm>
            <a:off x="8236228" y="355565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JMK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FA6433BE-F00E-499B-AA97-3F920DD2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8F23A77-2854-4F34-B12A-B6979D50DA7F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6601591-93DC-4F0C-AB12-FB8D4CE2055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DBA1571-6599-4505-841E-568A0162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6450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5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46064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Jihomoravský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227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4" name="Obrázek 9">
            <a:extLst>
              <a:ext uri="{FF2B5EF4-FFF2-40B4-BE49-F238E27FC236}">
                <a16:creationId xmlns:a16="http://schemas.microsoft.com/office/drawing/2014/main" id="{471BE2D7-6CDC-4917-B3D7-8892EF92E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2972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74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89017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35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79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0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35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26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05626" y="211426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803724" y="27147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1E9D6C7-8AA4-4AE7-AFB2-CA2637835D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2417B51-002C-465C-9F8E-9ACF86F5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6AC493F5-2A70-4CEC-BD82-F7BE2ECB3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3721F79-07BF-4E6F-BAFD-2FB41BEF8958}"/>
              </a:ext>
            </a:extLst>
          </p:cNvPr>
          <p:cNvSpPr txBox="1"/>
          <p:nvPr/>
        </p:nvSpPr>
        <p:spPr>
          <a:xfrm>
            <a:off x="1521649" y="264505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AA884F79-543C-44F4-BCD3-9D6A59988A92}"/>
              </a:ext>
            </a:extLst>
          </p:cNvPr>
          <p:cNvCxnSpPr>
            <a:cxnSpLocks/>
          </p:cNvCxnSpPr>
          <p:nvPr/>
        </p:nvCxnSpPr>
        <p:spPr>
          <a:xfrm>
            <a:off x="1226904" y="278945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1C741DD-B96C-4EB1-8FEE-9D3FCBCF5465}"/>
              </a:ext>
            </a:extLst>
          </p:cNvPr>
          <p:cNvSpPr txBox="1"/>
          <p:nvPr/>
        </p:nvSpPr>
        <p:spPr>
          <a:xfrm>
            <a:off x="1521649" y="287027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6B4B867-D0F3-45F5-9FC8-ED97B2A0C9B4}"/>
              </a:ext>
            </a:extLst>
          </p:cNvPr>
          <p:cNvCxnSpPr>
            <a:cxnSpLocks/>
          </p:cNvCxnSpPr>
          <p:nvPr/>
        </p:nvCxnSpPr>
        <p:spPr>
          <a:xfrm>
            <a:off x="1226904" y="302339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D52A6D2-8D2E-49F0-9B4E-5559A82BD080}"/>
              </a:ext>
            </a:extLst>
          </p:cNvPr>
          <p:cNvSpPr txBox="1"/>
          <p:nvPr/>
        </p:nvSpPr>
        <p:spPr>
          <a:xfrm>
            <a:off x="1521649" y="309549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775939B-DE92-486B-A3C2-F46415100093}"/>
              </a:ext>
            </a:extLst>
          </p:cNvPr>
          <p:cNvCxnSpPr>
            <a:cxnSpLocks/>
          </p:cNvCxnSpPr>
          <p:nvPr/>
        </p:nvCxnSpPr>
        <p:spPr>
          <a:xfrm>
            <a:off x="1226904" y="32467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6171D8F-7345-4BDA-9F15-DEC64D074988}"/>
              </a:ext>
            </a:extLst>
          </p:cNvPr>
          <p:cNvCxnSpPr>
            <a:cxnSpLocks/>
          </p:cNvCxnSpPr>
          <p:nvPr/>
        </p:nvCxnSpPr>
        <p:spPr>
          <a:xfrm>
            <a:off x="1226904" y="347001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CB1AF6D-78AE-49A3-AC17-B923F1A1BE51}"/>
              </a:ext>
            </a:extLst>
          </p:cNvPr>
          <p:cNvSpPr txBox="1"/>
          <p:nvPr/>
        </p:nvSpPr>
        <p:spPr>
          <a:xfrm>
            <a:off x="1513792" y="332071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7B9FAE5-98D7-4161-8D34-E6A84E197011}"/>
              </a:ext>
            </a:extLst>
          </p:cNvPr>
          <p:cNvSpPr txBox="1"/>
          <p:nvPr/>
        </p:nvSpPr>
        <p:spPr>
          <a:xfrm>
            <a:off x="5100904" y="268064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C60996F-CC59-472E-B048-DDA3718C0C8E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89C921-097B-4743-B1AD-D6134A316331}"/>
              </a:ext>
            </a:extLst>
          </p:cNvPr>
          <p:cNvSpPr txBox="1"/>
          <p:nvPr/>
        </p:nvSpPr>
        <p:spPr>
          <a:xfrm>
            <a:off x="8236228" y="349410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2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2FB7E48C-B51E-4FAB-A77E-81B373C757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2B0EBAB-9B1E-4FA7-8A99-B2DD6BF5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53AD7CD0-805B-4388-A382-0518B93E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A1819E1-A338-41B3-BFB6-68FE94C1AC10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E70B1C6-0627-419F-82BD-7D783FBC4DB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129FF814-D9E0-43F8-A61B-C3700671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6910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9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98480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Olomoucký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857C675-BE7D-4BE2-8A43-1B95B2C6CFE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7E5F22A-ADC2-4335-8FD7-DBDF7451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B7BA88F-AE4E-475F-BD68-10C970FE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323049"/>
              </p:ext>
            </p:extLst>
          </p:nvPr>
        </p:nvGraphicFramePr>
        <p:xfrm>
          <a:off x="556549" y="3369585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983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1253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80372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3809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77006"/>
            <a:ext cx="523875" cy="4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65161" y="2055302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449363" y="23388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B63EA95-BF1D-485D-8B4E-20A163530A4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CF3D74B-8BF8-41BD-9AC6-578D2A61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5C2BC84-6AFD-42EE-A7AD-88D12B22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286428F-1335-468F-86CE-35024D402D5A}"/>
              </a:ext>
            </a:extLst>
          </p:cNvPr>
          <p:cNvSpPr txBox="1"/>
          <p:nvPr/>
        </p:nvSpPr>
        <p:spPr>
          <a:xfrm>
            <a:off x="1481184" y="272813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1BFA760A-2518-4897-A508-B202EC518FC2}"/>
              </a:ext>
            </a:extLst>
          </p:cNvPr>
          <p:cNvCxnSpPr>
            <a:cxnSpLocks/>
          </p:cNvCxnSpPr>
          <p:nvPr/>
        </p:nvCxnSpPr>
        <p:spPr>
          <a:xfrm>
            <a:off x="1186439" y="288317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78F2B7B-9EB0-454E-8E54-865C3A10D077}"/>
              </a:ext>
            </a:extLst>
          </p:cNvPr>
          <p:cNvSpPr txBox="1"/>
          <p:nvPr/>
        </p:nvSpPr>
        <p:spPr>
          <a:xfrm>
            <a:off x="1481184" y="295335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6D7322B-943E-4279-B690-E193C89E8884}"/>
              </a:ext>
            </a:extLst>
          </p:cNvPr>
          <p:cNvCxnSpPr>
            <a:cxnSpLocks/>
          </p:cNvCxnSpPr>
          <p:nvPr/>
        </p:nvCxnSpPr>
        <p:spPr>
          <a:xfrm>
            <a:off x="1186439" y="310648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21931F4-D99C-440F-970A-413288770ECC}"/>
              </a:ext>
            </a:extLst>
          </p:cNvPr>
          <p:cNvSpPr txBox="1"/>
          <p:nvPr/>
        </p:nvSpPr>
        <p:spPr>
          <a:xfrm>
            <a:off x="1481184" y="317857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461DC42-D2EF-4426-A269-DFCF085387B8}"/>
              </a:ext>
            </a:extLst>
          </p:cNvPr>
          <p:cNvCxnSpPr>
            <a:cxnSpLocks/>
          </p:cNvCxnSpPr>
          <p:nvPr/>
        </p:nvCxnSpPr>
        <p:spPr>
          <a:xfrm>
            <a:off x="1186439" y="33297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7E577DE-7DE7-4458-8374-D95BAB0CDDFF}"/>
              </a:ext>
            </a:extLst>
          </p:cNvPr>
          <p:cNvCxnSpPr>
            <a:cxnSpLocks/>
          </p:cNvCxnSpPr>
          <p:nvPr/>
        </p:nvCxnSpPr>
        <p:spPr>
          <a:xfrm>
            <a:off x="1186439" y="355309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15BF8FA-EDC1-4176-82C6-576BEE9757CC}"/>
              </a:ext>
            </a:extLst>
          </p:cNvPr>
          <p:cNvSpPr txBox="1"/>
          <p:nvPr/>
        </p:nvSpPr>
        <p:spPr>
          <a:xfrm>
            <a:off x="1473327" y="3403798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A22D4C0-CAFB-4B21-8FB3-22AE7C7EF541}"/>
              </a:ext>
            </a:extLst>
          </p:cNvPr>
          <p:cNvSpPr txBox="1"/>
          <p:nvPr/>
        </p:nvSpPr>
        <p:spPr>
          <a:xfrm>
            <a:off x="3746543" y="230281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9E97700-40F1-4B9F-9E87-00FA546ED0B2}"/>
              </a:ext>
            </a:extLst>
          </p:cNvPr>
          <p:cNvSpPr txBox="1"/>
          <p:nvPr/>
        </p:nvSpPr>
        <p:spPr>
          <a:xfrm>
            <a:off x="9974883" y="276625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6DD2BC6-5397-4627-834B-286863012257}"/>
              </a:ext>
            </a:extLst>
          </p:cNvPr>
          <p:cNvSpPr txBox="1"/>
          <p:nvPr/>
        </p:nvSpPr>
        <p:spPr>
          <a:xfrm>
            <a:off x="8027883" y="326113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ZLK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90284E6-5623-4AD5-AC68-E616AC671235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9868409A-A559-4274-9815-D7F426F3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DB4DFDE2-EBC8-40CF-A0BC-A549CCE2C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B896CC-FC80-443B-BA0A-A4E22EC9043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5BCC545-2C47-40E7-BA4F-E7ACA3B4C48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DFEE73E0-CAFC-4A8B-97EA-38259476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4248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13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82992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Zlínský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6628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66286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87800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23A81D8-CE24-45B8-A645-27AECD3D30FB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1C68BE1-664D-4E9C-9032-5B2D00DCC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F6DA866-5D23-423F-A63F-B0EF61FDC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9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477932"/>
              </p:ext>
            </p:extLst>
          </p:nvPr>
        </p:nvGraphicFramePr>
        <p:xfrm>
          <a:off x="556549" y="3326951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06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114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0049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669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5613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06147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34505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33D280B-E82C-40DD-9EFC-DA3805DAB13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F05D84F0-8480-4A85-A845-B020DD1E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B11AA708-91E8-4E4B-B779-159B9B0A4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B675A62-9A81-43EF-AD9C-E21DC4AA1E0C}"/>
              </a:ext>
            </a:extLst>
          </p:cNvPr>
          <p:cNvSpPr txBox="1"/>
          <p:nvPr/>
        </p:nvSpPr>
        <p:spPr>
          <a:xfrm>
            <a:off x="1672572" y="25535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E51AFCA-F732-4C34-B929-19A2BC505E1A}"/>
              </a:ext>
            </a:extLst>
          </p:cNvPr>
          <p:cNvCxnSpPr>
            <a:cxnSpLocks/>
          </p:cNvCxnSpPr>
          <p:nvPr/>
        </p:nvCxnSpPr>
        <p:spPr>
          <a:xfrm>
            <a:off x="1377827" y="270858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3C05E983-DBDF-4F13-A068-C065A3A17BA5}"/>
              </a:ext>
            </a:extLst>
          </p:cNvPr>
          <p:cNvSpPr txBox="1"/>
          <p:nvPr/>
        </p:nvSpPr>
        <p:spPr>
          <a:xfrm>
            <a:off x="1672572" y="27787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75570AF-5355-4A29-8ED2-AAF29D0AE381}"/>
              </a:ext>
            </a:extLst>
          </p:cNvPr>
          <p:cNvCxnSpPr>
            <a:cxnSpLocks/>
          </p:cNvCxnSpPr>
          <p:nvPr/>
        </p:nvCxnSpPr>
        <p:spPr>
          <a:xfrm>
            <a:off x="1377827" y="293189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68A22410-82E4-45C5-9020-12783D016E05}"/>
              </a:ext>
            </a:extLst>
          </p:cNvPr>
          <p:cNvSpPr txBox="1"/>
          <p:nvPr/>
        </p:nvSpPr>
        <p:spPr>
          <a:xfrm>
            <a:off x="1672572" y="300399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77CA6E5-0AD0-4527-A9A6-57123E1BDA6F}"/>
              </a:ext>
            </a:extLst>
          </p:cNvPr>
          <p:cNvCxnSpPr>
            <a:cxnSpLocks/>
          </p:cNvCxnSpPr>
          <p:nvPr/>
        </p:nvCxnSpPr>
        <p:spPr>
          <a:xfrm>
            <a:off x="1377827" y="315520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BC31F4C-2691-48B9-801C-479120AC129F}"/>
              </a:ext>
            </a:extLst>
          </p:cNvPr>
          <p:cNvCxnSpPr>
            <a:cxnSpLocks/>
          </p:cNvCxnSpPr>
          <p:nvPr/>
        </p:nvCxnSpPr>
        <p:spPr>
          <a:xfrm>
            <a:off x="1377827" y="337850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DE4CC786-E632-449E-833E-5392A0919AB6}"/>
              </a:ext>
            </a:extLst>
          </p:cNvPr>
          <p:cNvSpPr txBox="1"/>
          <p:nvPr/>
        </p:nvSpPr>
        <p:spPr>
          <a:xfrm>
            <a:off x="1664715" y="322921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C8020B5-2C51-4105-9950-1B31B5BC7556}"/>
              </a:ext>
            </a:extLst>
          </p:cNvPr>
          <p:cNvSpPr txBox="1"/>
          <p:nvPr/>
        </p:nvSpPr>
        <p:spPr>
          <a:xfrm>
            <a:off x="3937931" y="23077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77C53A7-2540-48A5-A7A5-DF3F44383B01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08C7176-0D5D-4F49-AA71-13FA20B0578A}"/>
              </a:ext>
            </a:extLst>
          </p:cNvPr>
          <p:cNvSpPr txBox="1"/>
          <p:nvPr/>
        </p:nvSpPr>
        <p:spPr>
          <a:xfrm>
            <a:off x="8202672" y="342533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223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2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MSK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CF480A7-BCC1-4FCA-A3C6-C139BCA651E7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DB7C014-6E41-41A8-916E-B15EAD82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6C1E618E-9FB7-48D9-8A65-E4F2A9E64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BFD5839-4A24-42AB-9ED4-BD80E05F53C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5EFA7BB-263C-43EB-9056-9448869CB12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05FD278F-A2FF-4009-9D5F-63651F73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6114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0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92029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Moravskoslezský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9984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9984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115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3248559-907E-4854-A59F-F74DCB92410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FD68B2FB-753B-4681-B1EF-E4D75A2AB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E79AA7BA-DD79-47D8-975D-2F362BD3A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82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32818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</a:t>
            </a:r>
            <a:r>
              <a:rPr lang="en-US" sz="1100" dirty="0">
                <a:solidFill>
                  <a:schemeClr val="accent1"/>
                </a:solidFill>
              </a:rPr>
              <a:t> (82 % pr</a:t>
            </a:r>
            <a:r>
              <a:rPr lang="cs-CZ" sz="1100" dirty="0" err="1">
                <a:solidFill>
                  <a:schemeClr val="accent1"/>
                </a:solidFill>
              </a:rPr>
              <a:t>ůměrné</a:t>
            </a:r>
            <a:r>
              <a:rPr lang="cs-CZ" sz="1100" dirty="0">
                <a:solidFill>
                  <a:schemeClr val="accent1"/>
                </a:solidFill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324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117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55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25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218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39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100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69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0700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48245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921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877128"/>
            <a:ext cx="523875" cy="44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02759"/>
            <a:ext cx="523875" cy="49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73293" y="194304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74056" y="26182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F4F415DF-D384-4F6E-977D-CAE0557F83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4687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3A290E3-07F5-4FC5-8152-FB6B039D07E2}"/>
              </a:ext>
            </a:extLst>
          </p:cNvPr>
          <p:cNvSpPr txBox="1"/>
          <p:nvPr/>
        </p:nvSpPr>
        <p:spPr>
          <a:xfrm>
            <a:off x="1271976" y="251903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193B98F7-556E-454F-A02B-BA858E8F5E5E}"/>
              </a:ext>
            </a:extLst>
          </p:cNvPr>
          <p:cNvCxnSpPr>
            <a:cxnSpLocks/>
          </p:cNvCxnSpPr>
          <p:nvPr/>
        </p:nvCxnSpPr>
        <p:spPr>
          <a:xfrm>
            <a:off x="977231" y="267406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1AFED12-9DED-456D-B1D6-6210ED525236}"/>
              </a:ext>
            </a:extLst>
          </p:cNvPr>
          <p:cNvSpPr txBox="1"/>
          <p:nvPr/>
        </p:nvSpPr>
        <p:spPr>
          <a:xfrm>
            <a:off x="1271976" y="2744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E0CD07C-5292-481B-BC2E-F95A27FEDDF0}"/>
              </a:ext>
            </a:extLst>
          </p:cNvPr>
          <p:cNvCxnSpPr>
            <a:cxnSpLocks/>
          </p:cNvCxnSpPr>
          <p:nvPr/>
        </p:nvCxnSpPr>
        <p:spPr>
          <a:xfrm>
            <a:off x="977231" y="289737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5F93432-1C90-4BF0-BAE6-03E75E54E356}"/>
              </a:ext>
            </a:extLst>
          </p:cNvPr>
          <p:cNvSpPr txBox="1"/>
          <p:nvPr/>
        </p:nvSpPr>
        <p:spPr>
          <a:xfrm>
            <a:off x="1271976" y="296947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F9A7944D-C821-44AF-AA42-FCB83EA089AB}"/>
              </a:ext>
            </a:extLst>
          </p:cNvPr>
          <p:cNvCxnSpPr>
            <a:cxnSpLocks/>
          </p:cNvCxnSpPr>
          <p:nvPr/>
        </p:nvCxnSpPr>
        <p:spPr>
          <a:xfrm>
            <a:off x="977231" y="312068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7C5B4D4-CD26-47D9-88B0-33C3A8B317D7}"/>
              </a:ext>
            </a:extLst>
          </p:cNvPr>
          <p:cNvCxnSpPr>
            <a:cxnSpLocks/>
          </p:cNvCxnSpPr>
          <p:nvPr/>
        </p:nvCxnSpPr>
        <p:spPr>
          <a:xfrm>
            <a:off x="977231" y="334398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B599AC0-789D-4C71-A72B-54C8341F32F5}"/>
              </a:ext>
            </a:extLst>
          </p:cNvPr>
          <p:cNvSpPr txBox="1"/>
          <p:nvPr/>
        </p:nvSpPr>
        <p:spPr>
          <a:xfrm>
            <a:off x="1264119" y="319469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C1F2E96-FEE0-4752-A1FD-73B819B40F16}"/>
              </a:ext>
            </a:extLst>
          </p:cNvPr>
          <p:cNvSpPr txBox="1"/>
          <p:nvPr/>
        </p:nvSpPr>
        <p:spPr>
          <a:xfrm>
            <a:off x="4811800" y="25832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3F259F3-E44A-4DA2-917E-0E67BB0E735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96129218-EB51-4DE9-9C58-D7D4E804F85B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102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E7C00DB8-153F-44CA-A2E9-0537D671C95B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pl-PL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odpovídá údajům z 27. 4. 2021.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16.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E1F9314-4DCD-4B98-86DE-8ECABD1EFE5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B506EC5-D490-47FA-B4AF-D00A4CA6F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8843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34351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  <a:br>
              <a:rPr lang="cs-CZ" sz="1100" dirty="0">
                <a:solidFill>
                  <a:schemeClr val="accent1"/>
                </a:solidFill>
              </a:rPr>
            </a:br>
            <a:endParaRPr lang="cs-CZ" sz="1100" dirty="0">
              <a:solidFill>
                <a:schemeClr val="accent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2A57DC27-05C7-4D12-AEFF-0AB6BFBE94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0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3309</TotalTime>
  <Words>8690</Words>
  <Application>Microsoft Office PowerPoint</Application>
  <PresentationFormat>Širokoúhlá obrazovka</PresentationFormat>
  <Paragraphs>1908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čtyřech scénářích: Praha</vt:lpstr>
      <vt:lpstr>Rekalibrace prediktivního modelu pro nové scénáře: Praha</vt:lpstr>
      <vt:lpstr>Modelové scénáře: 7denní hodnoty na 100 tisíc obyvatel: Praha</vt:lpstr>
      <vt:lpstr>Predikce ve čtyřech scénářích: Středočeský kraj</vt:lpstr>
      <vt:lpstr>Rekalibrace prediktivního modelu pro nové scénáře: STC</vt:lpstr>
      <vt:lpstr>Modelové scénáře: 7denní hodnoty na 100 tisíc obyvatel: Středočeský kraj</vt:lpstr>
      <vt:lpstr>Predikce ve čtyřech scénářích: Jihočeský kraj</vt:lpstr>
      <vt:lpstr>Rekalibrace prediktivního modelu pro nové scénáře: JHC</vt:lpstr>
      <vt:lpstr>Modelové scénáře: 7denní hodnoty na 100 tisíc obyvatel: Jihočeský kraj</vt:lpstr>
      <vt:lpstr>Predikce ve čtyřech scénářích: Plzeňský kraj</vt:lpstr>
      <vt:lpstr>Rekalibrace prediktivního modelu pro nové scénáře: PLK</vt:lpstr>
      <vt:lpstr>Modelové scénáře: 7denní hodnoty na 100 tisíc obyvatel: Plzeňský kraj</vt:lpstr>
      <vt:lpstr>Predikce ve čtyřech scénářích: Karlovarský kraj</vt:lpstr>
      <vt:lpstr>Rekalibrace prediktivního modelu pro nové scénáře: KVK</vt:lpstr>
      <vt:lpstr>Modelové scénáře: 7denní hodnoty na 100 tisíc obyvatel: Karlovarský kraj</vt:lpstr>
      <vt:lpstr>Predikce ve čtyřech scénářích: Ústecký kraj</vt:lpstr>
      <vt:lpstr>Rekalibrace prediktivního modelu pro nové scénáře: ULK</vt:lpstr>
      <vt:lpstr>Modelové scénáře: 7denní hodnoty na 100 tisíc obyvatel: Ústecký kraj</vt:lpstr>
      <vt:lpstr>Predikce ve čtyřech scénářích: Liberecký kraj</vt:lpstr>
      <vt:lpstr>Rekalibrace prediktivního modelu pro nové scénáře: LBK</vt:lpstr>
      <vt:lpstr>Modelové scénáře: 7denní hodnoty na 100 tisíc obyvatel: Liberecký kraj</vt:lpstr>
      <vt:lpstr>Predikce ve čtyřech scénářích: Královehradecký kraj</vt:lpstr>
      <vt:lpstr>Rekalibrace prediktivního modelu pro nové scénáře: HKK</vt:lpstr>
      <vt:lpstr>Modelové scénáře: 7denní hodnoty na 100 tisíc obyvatel: Královehradecký kraj</vt:lpstr>
      <vt:lpstr>Predikce ve čtyřech scénářích: Pardubický kraj</vt:lpstr>
      <vt:lpstr>Rekalibrace prediktivního modelu pro nové scénáře: PAK</vt:lpstr>
      <vt:lpstr>Modelové scénáře: 7denní hodnoty na 100 tisíc obyvatel: Pardubický kraj</vt:lpstr>
      <vt:lpstr>Predikce ve čtyřech scénářích: Kraj Vysočina</vt:lpstr>
      <vt:lpstr>Rekalibrace prediktivního modelu pro nové scénáře: VYS</vt:lpstr>
      <vt:lpstr>Modelové scénáře: 7denní hodnoty na 100 tisíc obyvatel: Kraj Vysočina</vt:lpstr>
      <vt:lpstr>Predikce ve čtyřech scénářích: Jihomoravský kraj</vt:lpstr>
      <vt:lpstr>Rekalibrace prediktivního modelu pro nové scénáře: JMK</vt:lpstr>
      <vt:lpstr>Modelové scénáře: 7denní hodnoty na 100 tisíc obyvatel: Jihomoravský kraj</vt:lpstr>
      <vt:lpstr>Predikce ve čtyřech scénářích: Olomoucký kraj</vt:lpstr>
      <vt:lpstr>Rekalibrace prediktivního modelu pro nové scénáře: OLK</vt:lpstr>
      <vt:lpstr>Modelové scénáře: 7denní hodnoty na 100 tisíc obyvatel: Olomoucký kraj</vt:lpstr>
      <vt:lpstr>Predikce ve čtyřech scénářích: Zlínský kraj</vt:lpstr>
      <vt:lpstr>Rekalibrace prediktivního modelu pro nové scénáře: ZLK</vt:lpstr>
      <vt:lpstr>Modelové scénáře: 7denní hodnoty na 100 tisíc obyvatel: Zlínský kraj</vt:lpstr>
      <vt:lpstr>Predikce ve čtyřech scénářích: Moravskoslezský kraj</vt:lpstr>
      <vt:lpstr>Rekalibrace prediktivního modelu pro nové scénáře: MSK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Chloupková Renata Mgr.</cp:lastModifiedBy>
  <cp:revision>515</cp:revision>
  <dcterms:created xsi:type="dcterms:W3CDTF">2020-11-16T08:14:04Z</dcterms:created>
  <dcterms:modified xsi:type="dcterms:W3CDTF">2021-05-17T08:42:21Z</dcterms:modified>
</cp:coreProperties>
</file>