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List1!$C$5:$C$63</c:f>
              <c:numCache>
                <c:formatCode>m/d/yyyy</c:formatCode>
                <c:ptCount val="5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</c:numCache>
            </c:numRef>
          </c:cat>
          <c:val>
            <c:numRef>
              <c:f>List1!$D$5:$D$63</c:f>
              <c:numCache>
                <c:formatCode>#,##0</c:formatCode>
                <c:ptCount val="59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  <c:pt idx="53">
                  <c:v>1487</c:v>
                </c:pt>
                <c:pt idx="54">
                  <c:v>1400</c:v>
                </c:pt>
                <c:pt idx="55">
                  <c:v>1324</c:v>
                </c:pt>
                <c:pt idx="56">
                  <c:v>1208</c:v>
                </c:pt>
                <c:pt idx="57">
                  <c:v>1015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C5-49BC-B241-567D9F6A2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List1!$C$5:$C$63</c:f>
              <c:numCache>
                <c:formatCode>m/d/yyyy</c:formatCode>
                <c:ptCount val="5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</c:numCache>
            </c:numRef>
          </c:cat>
          <c:val>
            <c:numRef>
              <c:f>List1!$E$5:$E$63</c:f>
              <c:numCache>
                <c:formatCode>#,##0</c:formatCode>
                <c:ptCount val="59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  <c:pt idx="53">
                  <c:v>397</c:v>
                </c:pt>
                <c:pt idx="54">
                  <c:v>396</c:v>
                </c:pt>
                <c:pt idx="55">
                  <c:v>373</c:v>
                </c:pt>
                <c:pt idx="56">
                  <c:v>370</c:v>
                </c:pt>
                <c:pt idx="57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C5-49BC-B241-567D9F6A2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17.05.2021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17. </a:t>
            </a:r>
            <a:r>
              <a:rPr lang="cs-CZ" b="1" dirty="0" smtClean="0"/>
              <a:t>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14796"/>
              </p:ext>
            </p:extLst>
          </p:nvPr>
        </p:nvGraphicFramePr>
        <p:xfrm>
          <a:off x="332818" y="975939"/>
          <a:ext cx="9346224" cy="5278686"/>
        </p:xfrm>
        <a:graphic>
          <a:graphicData uri="http://schemas.openxmlformats.org/drawingml/2006/table">
            <a:tbl>
              <a:tblPr/>
              <a:tblGrid>
                <a:gridCol w="2042966">
                  <a:extLst>
                    <a:ext uri="{9D8B030D-6E8A-4147-A177-3AD203B41FA5}">
                      <a16:colId xmlns:a16="http://schemas.microsoft.com/office/drawing/2014/main" val="4157013167"/>
                    </a:ext>
                  </a:extLst>
                </a:gridCol>
                <a:gridCol w="1250796">
                  <a:extLst>
                    <a:ext uri="{9D8B030D-6E8A-4147-A177-3AD203B41FA5}">
                      <a16:colId xmlns:a16="http://schemas.microsoft.com/office/drawing/2014/main" val="2529558730"/>
                    </a:ext>
                  </a:extLst>
                </a:gridCol>
                <a:gridCol w="1156986">
                  <a:extLst>
                    <a:ext uri="{9D8B030D-6E8A-4147-A177-3AD203B41FA5}">
                      <a16:colId xmlns:a16="http://schemas.microsoft.com/office/drawing/2014/main" val="1469391011"/>
                    </a:ext>
                  </a:extLst>
                </a:gridCol>
                <a:gridCol w="1153510">
                  <a:extLst>
                    <a:ext uri="{9D8B030D-6E8A-4147-A177-3AD203B41FA5}">
                      <a16:colId xmlns:a16="http://schemas.microsoft.com/office/drawing/2014/main" val="391066641"/>
                    </a:ext>
                  </a:extLst>
                </a:gridCol>
                <a:gridCol w="1195206">
                  <a:extLst>
                    <a:ext uri="{9D8B030D-6E8A-4147-A177-3AD203B41FA5}">
                      <a16:colId xmlns:a16="http://schemas.microsoft.com/office/drawing/2014/main" val="1070228199"/>
                    </a:ext>
                  </a:extLst>
                </a:gridCol>
                <a:gridCol w="1198680">
                  <a:extLst>
                    <a:ext uri="{9D8B030D-6E8A-4147-A177-3AD203B41FA5}">
                      <a16:colId xmlns:a16="http://schemas.microsoft.com/office/drawing/2014/main" val="641137100"/>
                    </a:ext>
                  </a:extLst>
                </a:gridCol>
                <a:gridCol w="1348080">
                  <a:extLst>
                    <a:ext uri="{9D8B030D-6E8A-4147-A177-3AD203B41FA5}">
                      <a16:colId xmlns:a16="http://schemas.microsoft.com/office/drawing/2014/main" val="1525068081"/>
                    </a:ext>
                  </a:extLst>
                </a:gridCol>
              </a:tblGrid>
              <a:tr h="20885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17.5. 2021, 13:00 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17340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097008"/>
                  </a:ext>
                </a:extLst>
              </a:tr>
              <a:tr h="2088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350224"/>
                  </a:ext>
                </a:extLst>
              </a:tr>
              <a:tr h="60419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831651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567123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6417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365275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8033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964149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491047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356312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222500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518388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74673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57952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93827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06542"/>
                  </a:ext>
                </a:extLst>
              </a:tr>
              <a:tr h="2013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65648"/>
                  </a:ext>
                </a:extLst>
              </a:tr>
              <a:tr h="2163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3 904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27202"/>
                  </a:ext>
                </a:extLst>
              </a:tr>
              <a:tr h="35732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228096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34558"/>
                  </a:ext>
                </a:extLst>
              </a:tr>
              <a:tr h="19995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92435"/>
                  </a:ext>
                </a:extLst>
              </a:tr>
              <a:tr h="199959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92976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17.5.2021 5:30</a:t>
            </a:r>
            <a:endParaRPr lang="cs-CZ" b="1" dirty="0" smtClean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295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64326"/>
              </p:ext>
            </p:extLst>
          </p:nvPr>
        </p:nvGraphicFramePr>
        <p:xfrm>
          <a:off x="332819" y="896493"/>
          <a:ext cx="9259589" cy="5477926"/>
        </p:xfrm>
        <a:graphic>
          <a:graphicData uri="http://schemas.openxmlformats.org/drawingml/2006/table">
            <a:tbl>
              <a:tblPr/>
              <a:tblGrid>
                <a:gridCol w="2183287">
                  <a:extLst>
                    <a:ext uri="{9D8B030D-6E8A-4147-A177-3AD203B41FA5}">
                      <a16:colId xmlns:a16="http://schemas.microsoft.com/office/drawing/2014/main" val="1465464710"/>
                    </a:ext>
                  </a:extLst>
                </a:gridCol>
                <a:gridCol w="1230521">
                  <a:extLst>
                    <a:ext uri="{9D8B030D-6E8A-4147-A177-3AD203B41FA5}">
                      <a16:colId xmlns:a16="http://schemas.microsoft.com/office/drawing/2014/main" val="1641653169"/>
                    </a:ext>
                  </a:extLst>
                </a:gridCol>
                <a:gridCol w="1220832">
                  <a:extLst>
                    <a:ext uri="{9D8B030D-6E8A-4147-A177-3AD203B41FA5}">
                      <a16:colId xmlns:a16="http://schemas.microsoft.com/office/drawing/2014/main" val="3935171931"/>
                    </a:ext>
                  </a:extLst>
                </a:gridCol>
                <a:gridCol w="1153007">
                  <a:extLst>
                    <a:ext uri="{9D8B030D-6E8A-4147-A177-3AD203B41FA5}">
                      <a16:colId xmlns:a16="http://schemas.microsoft.com/office/drawing/2014/main" val="520589913"/>
                    </a:ext>
                  </a:extLst>
                </a:gridCol>
                <a:gridCol w="1056116">
                  <a:extLst>
                    <a:ext uri="{9D8B030D-6E8A-4147-A177-3AD203B41FA5}">
                      <a16:colId xmlns:a16="http://schemas.microsoft.com/office/drawing/2014/main" val="3289242635"/>
                    </a:ext>
                  </a:extLst>
                </a:gridCol>
                <a:gridCol w="1123940">
                  <a:extLst>
                    <a:ext uri="{9D8B030D-6E8A-4147-A177-3AD203B41FA5}">
                      <a16:colId xmlns:a16="http://schemas.microsoft.com/office/drawing/2014/main" val="3189021507"/>
                    </a:ext>
                  </a:extLst>
                </a:gridCol>
                <a:gridCol w="1291886">
                  <a:extLst>
                    <a:ext uri="{9D8B030D-6E8A-4147-A177-3AD203B41FA5}">
                      <a16:colId xmlns:a16="http://schemas.microsoft.com/office/drawing/2014/main" val="623814059"/>
                    </a:ext>
                  </a:extLst>
                </a:gridCol>
              </a:tblGrid>
              <a:tr h="413953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17.5. 2021, 13:00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517413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490075"/>
                  </a:ext>
                </a:extLst>
              </a:tr>
              <a:tr h="212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971421"/>
                  </a:ext>
                </a:extLst>
              </a:tr>
              <a:tr h="61569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9767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537447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593147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538848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46062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208285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60639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107433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50201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54998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75990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61405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991113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18902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46424"/>
                  </a:ext>
                </a:extLst>
              </a:tr>
              <a:tr h="2204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22 650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609867"/>
                  </a:ext>
                </a:extLst>
              </a:tr>
              <a:tr h="25844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56399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53206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47250"/>
                  </a:ext>
                </a:extLst>
              </a:tr>
              <a:tr h="208698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139296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7999299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17.5.2021 </a:t>
            </a:r>
            <a:r>
              <a:rPr lang="cs-CZ" b="1" dirty="0" smtClean="0"/>
              <a:t>5</a:t>
            </a:r>
            <a:r>
              <a:rPr lang="cs-CZ" b="1" dirty="0" smtClean="0"/>
              <a:t>:30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1015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988285"/>
              </p:ext>
            </p:extLst>
          </p:nvPr>
        </p:nvGraphicFramePr>
        <p:xfrm>
          <a:off x="1581254" y="1152281"/>
          <a:ext cx="7852892" cy="504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14.5.-16.5. </a:t>
            </a:r>
            <a:r>
              <a:rPr lang="cs-CZ" sz="1800" b="1" i="1" dirty="0" smtClean="0">
                <a:solidFill>
                  <a:srgbClr val="FF0000"/>
                </a:solidFill>
              </a:rPr>
              <a:t>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17.5</a:t>
            </a:r>
            <a:r>
              <a:rPr lang="cs-CZ" sz="1800" b="1" i="1" dirty="0" smtClean="0">
                <a:solidFill>
                  <a:srgbClr val="FF0000"/>
                </a:solidFill>
              </a:rPr>
              <a:t>. 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16962</TotalTime>
  <Words>448</Words>
  <Application>Microsoft Office PowerPoint</Application>
  <PresentationFormat>Širokoúhlá obrazovka</PresentationFormat>
  <Paragraphs>239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1244</cp:revision>
  <cp:lastPrinted>2020-10-20T04:21:56Z</cp:lastPrinted>
  <dcterms:created xsi:type="dcterms:W3CDTF">2020-07-15T10:33:32Z</dcterms:created>
  <dcterms:modified xsi:type="dcterms:W3CDTF">2021-05-17T11:17:46Z</dcterms:modified>
</cp:coreProperties>
</file>