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List1!$D$5:$D$65</c:f>
              <c:numCache>
                <c:formatCode>#,##0</c:formatCode>
                <c:ptCount val="61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4-4827-B836-4162063E3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List1!$E$5:$E$65</c:f>
              <c:numCache>
                <c:formatCode>#,##0</c:formatCode>
                <c:ptCount val="61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4-4827-B836-4162063E3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18.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18.5.2021 00:18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292</a:t>
            </a:r>
            <a:endParaRPr lang="cs-CZ" sz="2000" b="1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54444"/>
              </p:ext>
            </p:extLst>
          </p:nvPr>
        </p:nvGraphicFramePr>
        <p:xfrm>
          <a:off x="436796" y="1046284"/>
          <a:ext cx="8891842" cy="5238038"/>
        </p:xfrm>
        <a:graphic>
          <a:graphicData uri="http://schemas.openxmlformats.org/drawingml/2006/table">
            <a:tbl>
              <a:tblPr/>
              <a:tblGrid>
                <a:gridCol w="1943644">
                  <a:extLst>
                    <a:ext uri="{9D8B030D-6E8A-4147-A177-3AD203B41FA5}">
                      <a16:colId xmlns:a16="http://schemas.microsoft.com/office/drawing/2014/main" val="3890423162"/>
                    </a:ext>
                  </a:extLst>
                </a:gridCol>
                <a:gridCol w="1189986">
                  <a:extLst>
                    <a:ext uri="{9D8B030D-6E8A-4147-A177-3AD203B41FA5}">
                      <a16:colId xmlns:a16="http://schemas.microsoft.com/office/drawing/2014/main" val="1622032063"/>
                    </a:ext>
                  </a:extLst>
                </a:gridCol>
                <a:gridCol w="1100736">
                  <a:extLst>
                    <a:ext uri="{9D8B030D-6E8A-4147-A177-3AD203B41FA5}">
                      <a16:colId xmlns:a16="http://schemas.microsoft.com/office/drawing/2014/main" val="1523738787"/>
                    </a:ext>
                  </a:extLst>
                </a:gridCol>
                <a:gridCol w="1097432">
                  <a:extLst>
                    <a:ext uri="{9D8B030D-6E8A-4147-A177-3AD203B41FA5}">
                      <a16:colId xmlns:a16="http://schemas.microsoft.com/office/drawing/2014/main" val="2355943046"/>
                    </a:ext>
                  </a:extLst>
                </a:gridCol>
                <a:gridCol w="1137099">
                  <a:extLst>
                    <a:ext uri="{9D8B030D-6E8A-4147-A177-3AD203B41FA5}">
                      <a16:colId xmlns:a16="http://schemas.microsoft.com/office/drawing/2014/main" val="1160248696"/>
                    </a:ext>
                  </a:extLst>
                </a:gridCol>
                <a:gridCol w="1140404">
                  <a:extLst>
                    <a:ext uri="{9D8B030D-6E8A-4147-A177-3AD203B41FA5}">
                      <a16:colId xmlns:a16="http://schemas.microsoft.com/office/drawing/2014/main" val="219846584"/>
                    </a:ext>
                  </a:extLst>
                </a:gridCol>
                <a:gridCol w="1282541">
                  <a:extLst>
                    <a:ext uri="{9D8B030D-6E8A-4147-A177-3AD203B41FA5}">
                      <a16:colId xmlns:a16="http://schemas.microsoft.com/office/drawing/2014/main" val="1693490520"/>
                    </a:ext>
                  </a:extLst>
                </a:gridCol>
              </a:tblGrid>
              <a:tr h="11622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18.5. 2021, 12:30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92357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023611"/>
                  </a:ext>
                </a:extLst>
              </a:tr>
              <a:tr h="2031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911253"/>
                  </a:ext>
                </a:extLst>
              </a:tr>
              <a:tr h="5876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32562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66713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16250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81116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245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08916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4117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280096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8322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913599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02318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22964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79185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82087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99634"/>
                  </a:ext>
                </a:extLst>
              </a:tr>
              <a:tr h="2104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113099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541889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202059"/>
                  </a:ext>
                </a:extLst>
              </a:tr>
              <a:tr h="19613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39651"/>
                  </a:ext>
                </a:extLst>
              </a:tr>
              <a:tr h="19613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9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37334"/>
              </p:ext>
            </p:extLst>
          </p:nvPr>
        </p:nvGraphicFramePr>
        <p:xfrm>
          <a:off x="385570" y="984416"/>
          <a:ext cx="9206836" cy="5320113"/>
        </p:xfrm>
        <a:graphic>
          <a:graphicData uri="http://schemas.openxmlformats.org/drawingml/2006/table">
            <a:tbl>
              <a:tblPr/>
              <a:tblGrid>
                <a:gridCol w="2170848">
                  <a:extLst>
                    <a:ext uri="{9D8B030D-6E8A-4147-A177-3AD203B41FA5}">
                      <a16:colId xmlns:a16="http://schemas.microsoft.com/office/drawing/2014/main" val="2347847976"/>
                    </a:ext>
                  </a:extLst>
                </a:gridCol>
                <a:gridCol w="1223510">
                  <a:extLst>
                    <a:ext uri="{9D8B030D-6E8A-4147-A177-3AD203B41FA5}">
                      <a16:colId xmlns:a16="http://schemas.microsoft.com/office/drawing/2014/main" val="2194201166"/>
                    </a:ext>
                  </a:extLst>
                </a:gridCol>
                <a:gridCol w="1213877">
                  <a:extLst>
                    <a:ext uri="{9D8B030D-6E8A-4147-A177-3AD203B41FA5}">
                      <a16:colId xmlns:a16="http://schemas.microsoft.com/office/drawing/2014/main" val="1836622257"/>
                    </a:ext>
                  </a:extLst>
                </a:gridCol>
                <a:gridCol w="1146439">
                  <a:extLst>
                    <a:ext uri="{9D8B030D-6E8A-4147-A177-3AD203B41FA5}">
                      <a16:colId xmlns:a16="http://schemas.microsoft.com/office/drawing/2014/main" val="3829183375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1655986017"/>
                    </a:ext>
                  </a:extLst>
                </a:gridCol>
                <a:gridCol w="1117536">
                  <a:extLst>
                    <a:ext uri="{9D8B030D-6E8A-4147-A177-3AD203B41FA5}">
                      <a16:colId xmlns:a16="http://schemas.microsoft.com/office/drawing/2014/main" val="3957005746"/>
                    </a:ext>
                  </a:extLst>
                </a:gridCol>
                <a:gridCol w="1284526">
                  <a:extLst>
                    <a:ext uri="{9D8B030D-6E8A-4147-A177-3AD203B41FA5}">
                      <a16:colId xmlns:a16="http://schemas.microsoft.com/office/drawing/2014/main" val="3241022868"/>
                    </a:ext>
                  </a:extLst>
                </a:gridCol>
              </a:tblGrid>
              <a:tr h="38761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18.5.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66675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81984"/>
                  </a:ext>
                </a:extLst>
              </a:tr>
              <a:tr h="199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74334"/>
                  </a:ext>
                </a:extLst>
              </a:tr>
              <a:tr h="57653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64501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814765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57581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16598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30542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855119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11926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74614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7107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086381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03116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20966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70843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62694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436103"/>
                  </a:ext>
                </a:extLst>
              </a:tr>
              <a:tr h="206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765729"/>
                  </a:ext>
                </a:extLst>
              </a:tr>
              <a:tr h="24200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66615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94549"/>
                  </a:ext>
                </a:extLst>
              </a:tr>
              <a:tr h="1937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02206"/>
                  </a:ext>
                </a:extLst>
              </a:tr>
              <a:tr h="193778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452128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18.5.2021 </a:t>
            </a:r>
            <a:r>
              <a:rPr lang="cs-CZ" b="1" dirty="0" smtClean="0"/>
              <a:t>00</a:t>
            </a:r>
            <a:r>
              <a:rPr lang="cs-CZ" b="1" dirty="0" smtClean="0"/>
              <a:t>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1059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013820"/>
              </p:ext>
            </p:extLst>
          </p:nvPr>
        </p:nvGraphicFramePr>
        <p:xfrm>
          <a:off x="1596170" y="1073150"/>
          <a:ext cx="7794015" cy="531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>
                <a:solidFill>
                  <a:srgbClr val="FF0000"/>
                </a:solidFill>
              </a:rPr>
              <a:t>17.5. 2021</a:t>
            </a:r>
          </a:p>
          <a:p>
            <a:pPr marL="0" indent="0">
              <a:buNone/>
            </a:pPr>
            <a:r>
              <a:rPr lang="cs-CZ" sz="1800" b="1" i="1" dirty="0" smtClean="0"/>
              <a:t>Nebyl </a:t>
            </a:r>
            <a:r>
              <a:rPr lang="cs-CZ" sz="1800" b="1" i="1" dirty="0" smtClean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18.5</a:t>
            </a:r>
            <a:r>
              <a:rPr lang="cs-CZ" sz="1800" b="1" i="1" dirty="0" smtClean="0">
                <a:solidFill>
                  <a:srgbClr val="FF0000"/>
                </a:solidFill>
              </a:rPr>
              <a:t>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16983</TotalTime>
  <Words>446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1247</cp:revision>
  <cp:lastPrinted>2020-10-20T04:21:56Z</cp:lastPrinted>
  <dcterms:created xsi:type="dcterms:W3CDTF">2020-07-15T10:33:32Z</dcterms:created>
  <dcterms:modified xsi:type="dcterms:W3CDTF">2021-05-18T10:52:06Z</dcterms:modified>
</cp:coreProperties>
</file>