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lůžek.xlsx]List1'!$C$5:$C$65</c:f>
              <c:numCache>
                <c:formatCode>m/d/yyyy</c:formatCode>
                <c:ptCount val="61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44333</c:v>
                </c:pt>
                <c:pt idx="58">
                  <c:v>44334</c:v>
                </c:pt>
                <c:pt idx="59">
                  <c:v>44335</c:v>
                </c:pt>
                <c:pt idx="60">
                  <c:v>44336</c:v>
                </c:pt>
              </c:numCache>
            </c:numRef>
          </c:cat>
          <c:val>
            <c:numRef>
              <c:f>'[Obsazenost lůžek.xlsx]List1'!$D$5:$D$65</c:f>
              <c:numCache>
                <c:formatCode>#,##0</c:formatCode>
                <c:ptCount val="61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  <c:pt idx="51">
                  <c:v>1717</c:v>
                </c:pt>
                <c:pt idx="52">
                  <c:v>1410</c:v>
                </c:pt>
                <c:pt idx="53">
                  <c:v>1487</c:v>
                </c:pt>
                <c:pt idx="54">
                  <c:v>1400</c:v>
                </c:pt>
                <c:pt idx="55">
                  <c:v>1324</c:v>
                </c:pt>
                <c:pt idx="56">
                  <c:v>1208</c:v>
                </c:pt>
                <c:pt idx="57">
                  <c:v>1015</c:v>
                </c:pt>
                <c:pt idx="58">
                  <c:v>1059</c:v>
                </c:pt>
                <c:pt idx="59">
                  <c:v>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67-4C56-B8AE-D9DF0F0D6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lůžek.xlsx]List1'!$C$5:$C$65</c:f>
              <c:numCache>
                <c:formatCode>m/d/yyyy</c:formatCode>
                <c:ptCount val="61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44333</c:v>
                </c:pt>
                <c:pt idx="58">
                  <c:v>44334</c:v>
                </c:pt>
                <c:pt idx="59">
                  <c:v>44335</c:v>
                </c:pt>
                <c:pt idx="60">
                  <c:v>44336</c:v>
                </c:pt>
              </c:numCache>
            </c:numRef>
          </c:cat>
          <c:val>
            <c:numRef>
              <c:f>'[Obsazenost lůžek.xlsx]List1'!$E$5:$E$65</c:f>
              <c:numCache>
                <c:formatCode>#,##0</c:formatCode>
                <c:ptCount val="61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  <c:pt idx="51">
                  <c:v>470</c:v>
                </c:pt>
                <c:pt idx="52">
                  <c:v>409</c:v>
                </c:pt>
                <c:pt idx="53">
                  <c:v>397</c:v>
                </c:pt>
                <c:pt idx="54">
                  <c:v>396</c:v>
                </c:pt>
                <c:pt idx="55">
                  <c:v>373</c:v>
                </c:pt>
                <c:pt idx="56">
                  <c:v>370</c:v>
                </c:pt>
                <c:pt idx="57">
                  <c:v>295</c:v>
                </c:pt>
                <c:pt idx="58">
                  <c:v>292</c:v>
                </c:pt>
                <c:pt idx="59">
                  <c:v>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67-4C56-B8AE-D9DF0F0D6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  <c:majorUnit val="700"/>
        <c:minorUnit val="200"/>
      </c:valAx>
      <c:valAx>
        <c:axId val="592080960"/>
        <c:scaling>
          <c:orientation val="minMax"/>
          <c:max val="2000"/>
          <c:min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  <c:majorUnit val="150"/>
        <c:minorUnit val="50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19.05.2021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19.05.2021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19. </a:t>
            </a:r>
            <a:r>
              <a:rPr lang="cs-CZ" b="1" dirty="0" smtClean="0"/>
              <a:t>května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19.5.2021 </a:t>
            </a:r>
            <a:r>
              <a:rPr lang="cs-CZ" b="1" dirty="0" smtClean="0"/>
              <a:t>00:18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277</a:t>
            </a:r>
            <a:endParaRPr lang="cs-CZ" sz="2000" b="1" dirty="0"/>
          </a:p>
        </p:txBody>
      </p:sp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15495"/>
              </p:ext>
            </p:extLst>
          </p:nvPr>
        </p:nvGraphicFramePr>
        <p:xfrm>
          <a:off x="332819" y="975943"/>
          <a:ext cx="8652809" cy="5264588"/>
        </p:xfrm>
        <a:graphic>
          <a:graphicData uri="http://schemas.openxmlformats.org/drawingml/2006/table">
            <a:tbl>
              <a:tblPr/>
              <a:tblGrid>
                <a:gridCol w="1891394">
                  <a:extLst>
                    <a:ext uri="{9D8B030D-6E8A-4147-A177-3AD203B41FA5}">
                      <a16:colId xmlns:a16="http://schemas.microsoft.com/office/drawing/2014/main" val="6338157"/>
                    </a:ext>
                  </a:extLst>
                </a:gridCol>
                <a:gridCol w="1157997">
                  <a:extLst>
                    <a:ext uri="{9D8B030D-6E8A-4147-A177-3AD203B41FA5}">
                      <a16:colId xmlns:a16="http://schemas.microsoft.com/office/drawing/2014/main" val="503165517"/>
                    </a:ext>
                  </a:extLst>
                </a:gridCol>
                <a:gridCol w="1071146">
                  <a:extLst>
                    <a:ext uri="{9D8B030D-6E8A-4147-A177-3AD203B41FA5}">
                      <a16:colId xmlns:a16="http://schemas.microsoft.com/office/drawing/2014/main" val="1934807935"/>
                    </a:ext>
                  </a:extLst>
                </a:gridCol>
                <a:gridCol w="1067930">
                  <a:extLst>
                    <a:ext uri="{9D8B030D-6E8A-4147-A177-3AD203B41FA5}">
                      <a16:colId xmlns:a16="http://schemas.microsoft.com/office/drawing/2014/main" val="3469877642"/>
                    </a:ext>
                  </a:extLst>
                </a:gridCol>
                <a:gridCol w="1106531">
                  <a:extLst>
                    <a:ext uri="{9D8B030D-6E8A-4147-A177-3AD203B41FA5}">
                      <a16:colId xmlns:a16="http://schemas.microsoft.com/office/drawing/2014/main" val="636514278"/>
                    </a:ext>
                  </a:extLst>
                </a:gridCol>
                <a:gridCol w="1109747">
                  <a:extLst>
                    <a:ext uri="{9D8B030D-6E8A-4147-A177-3AD203B41FA5}">
                      <a16:colId xmlns:a16="http://schemas.microsoft.com/office/drawing/2014/main" val="4145440758"/>
                    </a:ext>
                  </a:extLst>
                </a:gridCol>
                <a:gridCol w="1248064">
                  <a:extLst>
                    <a:ext uri="{9D8B030D-6E8A-4147-A177-3AD203B41FA5}">
                      <a16:colId xmlns:a16="http://schemas.microsoft.com/office/drawing/2014/main" val="78705839"/>
                    </a:ext>
                  </a:extLst>
                </a:gridCol>
              </a:tblGrid>
              <a:tr h="21415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12:30 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598285"/>
                  </a:ext>
                </a:extLst>
              </a:tr>
              <a:tr h="187016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523905"/>
                  </a:ext>
                </a:extLst>
              </a:tr>
              <a:tr h="21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031310"/>
                  </a:ext>
                </a:extLst>
              </a:tr>
              <a:tr h="61951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729477"/>
                  </a:ext>
                </a:extLst>
              </a:tr>
              <a:tr h="1912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62672"/>
                  </a:ext>
                </a:extLst>
              </a:tr>
              <a:tr h="1912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37766"/>
                  </a:ext>
                </a:extLst>
              </a:tr>
              <a:tr h="1912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342530"/>
                  </a:ext>
                </a:extLst>
              </a:tr>
              <a:tr h="1912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97040"/>
                  </a:ext>
                </a:extLst>
              </a:tr>
              <a:tr h="1912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850999"/>
                  </a:ext>
                </a:extLst>
              </a:tr>
              <a:tr h="1912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19315"/>
                  </a:ext>
                </a:extLst>
              </a:tr>
              <a:tr h="1912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476830"/>
                  </a:ext>
                </a:extLst>
              </a:tr>
              <a:tr h="1912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17422"/>
                  </a:ext>
                </a:extLst>
              </a:tr>
              <a:tr h="1912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571515"/>
                  </a:ext>
                </a:extLst>
              </a:tr>
              <a:tr h="1912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422854"/>
                  </a:ext>
                </a:extLst>
              </a:tr>
              <a:tr h="1912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206565"/>
                  </a:ext>
                </a:extLst>
              </a:tr>
              <a:tr h="1912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29248"/>
                  </a:ext>
                </a:extLst>
              </a:tr>
              <a:tr h="1912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51017"/>
                  </a:ext>
                </a:extLst>
              </a:tr>
              <a:tr h="206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34044"/>
                  </a:ext>
                </a:extLst>
              </a:tr>
              <a:tr h="2218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3 845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88106"/>
                  </a:ext>
                </a:extLst>
              </a:tr>
              <a:tr h="366385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220446"/>
                  </a:ext>
                </a:extLst>
              </a:tr>
              <a:tr h="187016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341484"/>
                  </a:ext>
                </a:extLst>
              </a:tr>
              <a:tr h="36638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9231"/>
                  </a:ext>
                </a:extLst>
              </a:tr>
              <a:tr h="191209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31x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52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7867414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19.5.2021 </a:t>
            </a:r>
            <a:r>
              <a:rPr lang="cs-CZ" b="1" dirty="0" smtClean="0"/>
              <a:t>00:18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979</a:t>
            </a:r>
            <a:endParaRPr lang="cs-CZ" sz="2000" b="1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91925"/>
              </p:ext>
            </p:extLst>
          </p:nvPr>
        </p:nvGraphicFramePr>
        <p:xfrm>
          <a:off x="332822" y="975946"/>
          <a:ext cx="7984703" cy="5208103"/>
        </p:xfrm>
        <a:graphic>
          <a:graphicData uri="http://schemas.openxmlformats.org/drawingml/2006/table">
            <a:tbl>
              <a:tblPr/>
              <a:tblGrid>
                <a:gridCol w="1882686">
                  <a:extLst>
                    <a:ext uri="{9D8B030D-6E8A-4147-A177-3AD203B41FA5}">
                      <a16:colId xmlns:a16="http://schemas.microsoft.com/office/drawing/2014/main" val="15089543"/>
                    </a:ext>
                  </a:extLst>
                </a:gridCol>
                <a:gridCol w="1061100">
                  <a:extLst>
                    <a:ext uri="{9D8B030D-6E8A-4147-A177-3AD203B41FA5}">
                      <a16:colId xmlns:a16="http://schemas.microsoft.com/office/drawing/2014/main" val="1711280418"/>
                    </a:ext>
                  </a:extLst>
                </a:gridCol>
                <a:gridCol w="1052744">
                  <a:extLst>
                    <a:ext uri="{9D8B030D-6E8A-4147-A177-3AD203B41FA5}">
                      <a16:colId xmlns:a16="http://schemas.microsoft.com/office/drawing/2014/main" val="1017963142"/>
                    </a:ext>
                  </a:extLst>
                </a:gridCol>
                <a:gridCol w="994258">
                  <a:extLst>
                    <a:ext uri="{9D8B030D-6E8A-4147-A177-3AD203B41FA5}">
                      <a16:colId xmlns:a16="http://schemas.microsoft.com/office/drawing/2014/main" val="1902261545"/>
                    </a:ext>
                  </a:extLst>
                </a:gridCol>
                <a:gridCol w="910708">
                  <a:extLst>
                    <a:ext uri="{9D8B030D-6E8A-4147-A177-3AD203B41FA5}">
                      <a16:colId xmlns:a16="http://schemas.microsoft.com/office/drawing/2014/main" val="2369777538"/>
                    </a:ext>
                  </a:extLst>
                </a:gridCol>
                <a:gridCol w="969192">
                  <a:extLst>
                    <a:ext uri="{9D8B030D-6E8A-4147-A177-3AD203B41FA5}">
                      <a16:colId xmlns:a16="http://schemas.microsoft.com/office/drawing/2014/main" val="3359440092"/>
                    </a:ext>
                  </a:extLst>
                </a:gridCol>
                <a:gridCol w="1114015">
                  <a:extLst>
                    <a:ext uri="{9D8B030D-6E8A-4147-A177-3AD203B41FA5}">
                      <a16:colId xmlns:a16="http://schemas.microsoft.com/office/drawing/2014/main" val="3333668217"/>
                    </a:ext>
                  </a:extLst>
                </a:gridCol>
              </a:tblGrid>
              <a:tr h="40747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</a:t>
                      </a: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12:30 h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259983"/>
                  </a:ext>
                </a:extLst>
              </a:tr>
              <a:tr h="175085"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648346"/>
                  </a:ext>
                </a:extLst>
              </a:tr>
              <a:tr h="2095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9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939304"/>
                  </a:ext>
                </a:extLst>
              </a:tr>
              <a:tr h="60606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74845"/>
                  </a:ext>
                </a:extLst>
              </a:tr>
              <a:tr h="1870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13891"/>
                  </a:ext>
                </a:extLst>
              </a:tr>
              <a:tr h="1870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37762"/>
                  </a:ext>
                </a:extLst>
              </a:tr>
              <a:tr h="1870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569900"/>
                  </a:ext>
                </a:extLst>
              </a:tr>
              <a:tr h="1870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712157"/>
                  </a:ext>
                </a:extLst>
              </a:tr>
              <a:tr h="1870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929865"/>
                  </a:ext>
                </a:extLst>
              </a:tr>
              <a:tr h="1870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81014"/>
                  </a:ext>
                </a:extLst>
              </a:tr>
              <a:tr h="1870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321282"/>
                  </a:ext>
                </a:extLst>
              </a:tr>
              <a:tr h="1870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593717"/>
                  </a:ext>
                </a:extLst>
              </a:tr>
              <a:tr h="1870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208342"/>
                  </a:ext>
                </a:extLst>
              </a:tr>
              <a:tr h="1870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43414"/>
                  </a:ext>
                </a:extLst>
              </a:tr>
              <a:tr h="1870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766139"/>
                  </a:ext>
                </a:extLst>
              </a:tr>
              <a:tr h="1870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675643"/>
                  </a:ext>
                </a:extLst>
              </a:tr>
              <a:tr h="1870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2 844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799347"/>
                  </a:ext>
                </a:extLst>
              </a:tr>
              <a:tr h="2020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56043"/>
                  </a:ext>
                </a:extLst>
              </a:tr>
              <a:tr h="216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22 769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165002"/>
                  </a:ext>
                </a:extLst>
              </a:tr>
              <a:tr h="254397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432491"/>
                  </a:ext>
                </a:extLst>
              </a:tr>
              <a:tr h="175085"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128237"/>
                  </a:ext>
                </a:extLst>
              </a:tr>
              <a:tr h="342688">
                <a:tc>
                  <a:txBody>
                    <a:bodyPr/>
                    <a:lstStyle/>
                    <a:p>
                      <a:pPr algn="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877826"/>
                  </a:ext>
                </a:extLst>
              </a:tr>
              <a:tr h="187057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30x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03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87117"/>
              </p:ext>
            </p:extLst>
          </p:nvPr>
        </p:nvGraphicFramePr>
        <p:xfrm>
          <a:off x="914400" y="938212"/>
          <a:ext cx="8872537" cy="5242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18.5</a:t>
            </a:r>
            <a:r>
              <a:rPr lang="cs-CZ" sz="1800" b="1" i="1" dirty="0">
                <a:solidFill>
                  <a:srgbClr val="FF0000"/>
                </a:solidFill>
              </a:rPr>
              <a:t>. 2021</a:t>
            </a:r>
          </a:p>
          <a:p>
            <a:pPr marL="0" indent="0">
              <a:buNone/>
            </a:pPr>
            <a:r>
              <a:rPr lang="cs-CZ" sz="1800" b="1" i="1" dirty="0" smtClean="0"/>
              <a:t>Nebyl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19.5</a:t>
            </a:r>
            <a:r>
              <a:rPr lang="cs-CZ" sz="1800" b="1" i="1" dirty="0" smtClean="0">
                <a:solidFill>
                  <a:srgbClr val="FF0000"/>
                </a:solidFill>
              </a:rPr>
              <a:t>. 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17017</TotalTime>
  <Words>446</Words>
  <Application>Microsoft Office PowerPoint</Application>
  <PresentationFormat>Širokoúhlá obrazovka</PresentationFormat>
  <Paragraphs>239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1253</cp:revision>
  <cp:lastPrinted>2020-10-20T04:21:56Z</cp:lastPrinted>
  <dcterms:created xsi:type="dcterms:W3CDTF">2020-07-15T10:33:32Z</dcterms:created>
  <dcterms:modified xsi:type="dcterms:W3CDTF">2021-05-19T11:00:58Z</dcterms:modified>
</cp:coreProperties>
</file>