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Sheet1!$D$2:$D$262</c:f>
              <c:numCache>
                <c:formatCode>#,##0</c:formatCode>
                <c:ptCount val="26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708</c:v>
                </c:pt>
                <c:pt idx="217">
                  <c:v>729</c:v>
                </c:pt>
                <c:pt idx="218">
                  <c:v>703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261</c:v>
                </c:pt>
                <c:pt idx="243">
                  <c:v>267</c:v>
                </c:pt>
                <c:pt idx="244">
                  <c:v>265</c:v>
                </c:pt>
                <c:pt idx="245">
                  <c:v>253</c:v>
                </c:pt>
                <c:pt idx="246">
                  <c:v>235</c:v>
                </c:pt>
                <c:pt idx="247">
                  <c:v>220</c:v>
                </c:pt>
                <c:pt idx="248">
                  <c:v>203</c:v>
                </c:pt>
                <c:pt idx="249">
                  <c:v>186</c:v>
                </c:pt>
                <c:pt idx="250">
                  <c:v>184</c:v>
                </c:pt>
                <c:pt idx="251">
                  <c:v>186</c:v>
                </c:pt>
                <c:pt idx="252">
                  <c:v>164</c:v>
                </c:pt>
                <c:pt idx="253">
                  <c:v>153</c:v>
                </c:pt>
                <c:pt idx="254">
                  <c:v>148</c:v>
                </c:pt>
                <c:pt idx="255">
                  <c:v>134</c:v>
                </c:pt>
                <c:pt idx="256">
                  <c:v>119</c:v>
                </c:pt>
                <c:pt idx="257">
                  <c:v>119</c:v>
                </c:pt>
                <c:pt idx="258">
                  <c:v>112</c:v>
                </c:pt>
                <c:pt idx="259">
                  <c:v>111</c:v>
                </c:pt>
                <c:pt idx="26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5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659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Sheet1!$B$2:$B$262</c:f>
              <c:numCache>
                <c:formatCode>#,##0</c:formatCode>
                <c:ptCount val="26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Sheet1!$C$2:$C$262</c:f>
              <c:numCache>
                <c:formatCode>#,##0</c:formatCode>
                <c:ptCount val="2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Sheet1!$D$2:$D$262</c:f>
              <c:numCache>
                <c:formatCode>#,##0</c:formatCode>
                <c:ptCount val="26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2472</c:v>
                </c:pt>
                <c:pt idx="166">
                  <c:v>2590</c:v>
                </c:pt>
                <c:pt idx="167">
                  <c:v>2623</c:v>
                </c:pt>
                <c:pt idx="168">
                  <c:v>2653</c:v>
                </c:pt>
                <c:pt idx="169">
                  <c:v>2717</c:v>
                </c:pt>
                <c:pt idx="170">
                  <c:v>2757</c:v>
                </c:pt>
                <c:pt idx="171">
                  <c:v>2678</c:v>
                </c:pt>
                <c:pt idx="172">
                  <c:v>2687</c:v>
                </c:pt>
                <c:pt idx="173">
                  <c:v>2808</c:v>
                </c:pt>
                <c:pt idx="174">
                  <c:v>3001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1349</c:v>
                </c:pt>
                <c:pt idx="237">
                  <c:v>1296</c:v>
                </c:pt>
                <c:pt idx="238">
                  <c:v>1272</c:v>
                </c:pt>
                <c:pt idx="239">
                  <c:v>1231</c:v>
                </c:pt>
                <c:pt idx="240">
                  <c:v>1175</c:v>
                </c:pt>
                <c:pt idx="241">
                  <c:v>1127</c:v>
                </c:pt>
                <c:pt idx="242">
                  <c:v>1135</c:v>
                </c:pt>
                <c:pt idx="243">
                  <c:v>1128</c:v>
                </c:pt>
                <c:pt idx="244">
                  <c:v>1123</c:v>
                </c:pt>
                <c:pt idx="245">
                  <c:v>1054</c:v>
                </c:pt>
                <c:pt idx="246">
                  <c:v>990</c:v>
                </c:pt>
                <c:pt idx="247">
                  <c:v>917</c:v>
                </c:pt>
                <c:pt idx="248">
                  <c:v>852</c:v>
                </c:pt>
                <c:pt idx="249">
                  <c:v>809</c:v>
                </c:pt>
                <c:pt idx="250">
                  <c:v>810</c:v>
                </c:pt>
                <c:pt idx="251">
                  <c:v>773</c:v>
                </c:pt>
                <c:pt idx="252">
                  <c:v>725</c:v>
                </c:pt>
                <c:pt idx="253">
                  <c:v>656</c:v>
                </c:pt>
                <c:pt idx="254">
                  <c:v>638</c:v>
                </c:pt>
                <c:pt idx="255">
                  <c:v>617</c:v>
                </c:pt>
                <c:pt idx="256">
                  <c:v>555</c:v>
                </c:pt>
                <c:pt idx="257">
                  <c:v>552</c:v>
                </c:pt>
                <c:pt idx="258">
                  <c:v>518</c:v>
                </c:pt>
                <c:pt idx="259">
                  <c:v>474</c:v>
                </c:pt>
                <c:pt idx="260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6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226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Sheet1!$B$2:$B$262</c:f>
              <c:numCache>
                <c:formatCode>#,##0</c:formatCode>
                <c:ptCount val="26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Sheet1!$C$2:$C$262</c:f>
              <c:numCache>
                <c:formatCode>#,##0</c:formatCode>
                <c:ptCount val="2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Sheet1!$D$2:$D$262</c:f>
              <c:numCache>
                <c:formatCode>#,##0</c:formatCode>
                <c:ptCount val="2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6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Sheet1!$B$2:$B$262</c:f>
              <c:numCache>
                <c:formatCode>#,##0</c:formatCode>
                <c:ptCount val="26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Sheet1!$C$2:$C$262</c:f>
              <c:numCache>
                <c:formatCode>#,##0</c:formatCode>
                <c:ptCount val="2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Sheet1!$D$2:$D$262</c:f>
              <c:numCache>
                <c:formatCode>#,##0</c:formatCode>
                <c:ptCount val="26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1672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1344</c:v>
                </c:pt>
                <c:pt idx="217">
                  <c:v>1394</c:v>
                </c:pt>
                <c:pt idx="218">
                  <c:v>1360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832</c:v>
                </c:pt>
                <c:pt idx="234">
                  <c:v>786</c:v>
                </c:pt>
                <c:pt idx="235">
                  <c:v>750</c:v>
                </c:pt>
                <c:pt idx="236">
                  <c:v>758</c:v>
                </c:pt>
                <c:pt idx="237">
                  <c:v>737</c:v>
                </c:pt>
                <c:pt idx="238">
                  <c:v>712</c:v>
                </c:pt>
                <c:pt idx="239">
                  <c:v>684</c:v>
                </c:pt>
                <c:pt idx="240">
                  <c:v>635</c:v>
                </c:pt>
                <c:pt idx="241">
                  <c:v>577</c:v>
                </c:pt>
                <c:pt idx="242">
                  <c:v>554</c:v>
                </c:pt>
                <c:pt idx="243">
                  <c:v>561</c:v>
                </c:pt>
                <c:pt idx="244">
                  <c:v>568</c:v>
                </c:pt>
                <c:pt idx="245">
                  <c:v>549</c:v>
                </c:pt>
                <c:pt idx="246">
                  <c:v>506</c:v>
                </c:pt>
                <c:pt idx="247">
                  <c:v>467</c:v>
                </c:pt>
                <c:pt idx="248">
                  <c:v>444</c:v>
                </c:pt>
                <c:pt idx="249">
                  <c:v>415</c:v>
                </c:pt>
                <c:pt idx="250">
                  <c:v>421</c:v>
                </c:pt>
                <c:pt idx="251">
                  <c:v>426</c:v>
                </c:pt>
                <c:pt idx="252">
                  <c:v>403</c:v>
                </c:pt>
                <c:pt idx="253">
                  <c:v>380</c:v>
                </c:pt>
                <c:pt idx="254">
                  <c:v>365</c:v>
                </c:pt>
                <c:pt idx="255">
                  <c:v>337</c:v>
                </c:pt>
                <c:pt idx="256">
                  <c:v>304</c:v>
                </c:pt>
                <c:pt idx="257">
                  <c:v>299</c:v>
                </c:pt>
                <c:pt idx="258">
                  <c:v>289</c:v>
                </c:pt>
                <c:pt idx="259">
                  <c:v>280</c:v>
                </c:pt>
                <c:pt idx="260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9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6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1 592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Sheet1!$B$2:$B$262</c:f>
              <c:numCache>
                <c:formatCode>#,##0</c:formatCode>
                <c:ptCount val="26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Sheet1!$A$2:$A$262</c:f>
              <c:numCache>
                <c:formatCode>m/d/yyyy</c:formatCode>
                <c:ptCount val="2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</c:numCache>
            </c:numRef>
          </c:cat>
          <c:val>
            <c:numRef>
              <c:f>Sheet1!$C$2:$C$262</c:f>
              <c:numCache>
                <c:formatCode>#,##0</c:formatCode>
                <c:ptCount val="2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20.05.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2494808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57954201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24383260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4326269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64418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276707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677</cp:revision>
  <dcterms:created xsi:type="dcterms:W3CDTF">2020-08-08T14:25:07Z</dcterms:created>
  <dcterms:modified xsi:type="dcterms:W3CDTF">2021-05-20T03:41:02Z</dcterms:modified>
</cp:coreProperties>
</file>