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lůžek.xlsx]List1'!$C$5:$C$65</c:f>
              <c:numCache>
                <c:formatCode>m/d/yyyy</c:formatCode>
                <c:ptCount val="61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lůžek.xlsx]List1'!$D$5:$D$65</c:f>
              <c:numCache>
                <c:formatCode>#,##0</c:formatCode>
                <c:ptCount val="61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  <c:pt idx="55">
                  <c:v>1324</c:v>
                </c:pt>
                <c:pt idx="56">
                  <c:v>1208</c:v>
                </c:pt>
                <c:pt idx="57">
                  <c:v>1015</c:v>
                </c:pt>
                <c:pt idx="58">
                  <c:v>1059</c:v>
                </c:pt>
                <c:pt idx="59">
                  <c:v>979</c:v>
                </c:pt>
                <c:pt idx="60">
                  <c:v>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09-427D-8DD7-439E2F3BB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lůžek.xlsx]List1'!$C$5:$C$65</c:f>
              <c:numCache>
                <c:formatCode>m/d/yyyy</c:formatCode>
                <c:ptCount val="61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lůžek.xlsx]List1'!$E$5:$E$65</c:f>
              <c:numCache>
                <c:formatCode>#,##0</c:formatCode>
                <c:ptCount val="61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  <c:pt idx="55">
                  <c:v>373</c:v>
                </c:pt>
                <c:pt idx="56">
                  <c:v>370</c:v>
                </c:pt>
                <c:pt idx="57">
                  <c:v>295</c:v>
                </c:pt>
                <c:pt idx="58">
                  <c:v>292</c:v>
                </c:pt>
                <c:pt idx="59">
                  <c:v>277</c:v>
                </c:pt>
                <c:pt idx="60">
                  <c:v>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09-427D-8DD7-439E2F3BB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20.05.2021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20</a:t>
            </a:r>
            <a:r>
              <a:rPr lang="cs-CZ" b="1" dirty="0" smtClean="0"/>
              <a:t>. </a:t>
            </a:r>
            <a:r>
              <a:rPr lang="cs-CZ" b="1" dirty="0" smtClean="0"/>
              <a:t>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20</a:t>
            </a:r>
            <a:r>
              <a:rPr lang="cs-CZ" b="1" dirty="0" smtClean="0"/>
              <a:t>.5.2021 </a:t>
            </a:r>
            <a:r>
              <a:rPr lang="cs-CZ" b="1" dirty="0" smtClean="0"/>
              <a:t>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253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88513"/>
              </p:ext>
            </p:extLst>
          </p:nvPr>
        </p:nvGraphicFramePr>
        <p:xfrm>
          <a:off x="332819" y="1002321"/>
          <a:ext cx="8652809" cy="5240084"/>
        </p:xfrm>
        <a:graphic>
          <a:graphicData uri="http://schemas.openxmlformats.org/drawingml/2006/table">
            <a:tbl>
              <a:tblPr/>
              <a:tblGrid>
                <a:gridCol w="1891394">
                  <a:extLst>
                    <a:ext uri="{9D8B030D-6E8A-4147-A177-3AD203B41FA5}">
                      <a16:colId xmlns:a16="http://schemas.microsoft.com/office/drawing/2014/main" val="3630028073"/>
                    </a:ext>
                  </a:extLst>
                </a:gridCol>
                <a:gridCol w="1157997">
                  <a:extLst>
                    <a:ext uri="{9D8B030D-6E8A-4147-A177-3AD203B41FA5}">
                      <a16:colId xmlns:a16="http://schemas.microsoft.com/office/drawing/2014/main" val="1660732507"/>
                    </a:ext>
                  </a:extLst>
                </a:gridCol>
                <a:gridCol w="1071146">
                  <a:extLst>
                    <a:ext uri="{9D8B030D-6E8A-4147-A177-3AD203B41FA5}">
                      <a16:colId xmlns:a16="http://schemas.microsoft.com/office/drawing/2014/main" val="1461929212"/>
                    </a:ext>
                  </a:extLst>
                </a:gridCol>
                <a:gridCol w="1067930">
                  <a:extLst>
                    <a:ext uri="{9D8B030D-6E8A-4147-A177-3AD203B41FA5}">
                      <a16:colId xmlns:a16="http://schemas.microsoft.com/office/drawing/2014/main" val="4195141141"/>
                    </a:ext>
                  </a:extLst>
                </a:gridCol>
                <a:gridCol w="1106531">
                  <a:extLst>
                    <a:ext uri="{9D8B030D-6E8A-4147-A177-3AD203B41FA5}">
                      <a16:colId xmlns:a16="http://schemas.microsoft.com/office/drawing/2014/main" val="480436304"/>
                    </a:ext>
                  </a:extLst>
                </a:gridCol>
                <a:gridCol w="1109747">
                  <a:extLst>
                    <a:ext uri="{9D8B030D-6E8A-4147-A177-3AD203B41FA5}">
                      <a16:colId xmlns:a16="http://schemas.microsoft.com/office/drawing/2014/main" val="1043540937"/>
                    </a:ext>
                  </a:extLst>
                </a:gridCol>
                <a:gridCol w="1248064">
                  <a:extLst>
                    <a:ext uri="{9D8B030D-6E8A-4147-A177-3AD203B41FA5}">
                      <a16:colId xmlns:a16="http://schemas.microsoft.com/office/drawing/2014/main" val="1864988420"/>
                    </a:ext>
                  </a:extLst>
                </a:gridCol>
              </a:tblGrid>
              <a:tr h="21308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20.5. 2021, 12:30 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31214"/>
                  </a:ext>
                </a:extLst>
              </a:tr>
              <a:tr h="18607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3084"/>
                  </a:ext>
                </a:extLst>
              </a:tr>
              <a:tr h="2130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716012"/>
                  </a:ext>
                </a:extLst>
              </a:tr>
              <a:tr h="61641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61991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264767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70408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792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1101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80118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22814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562602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99327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88777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82359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42864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66559"/>
                  </a:ext>
                </a:extLst>
              </a:tr>
              <a:tr h="190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150517"/>
                  </a:ext>
                </a:extLst>
              </a:tr>
              <a:tr h="2054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275515"/>
                  </a:ext>
                </a:extLst>
              </a:tr>
              <a:tr h="2206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3 835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18971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5235"/>
                  </a:ext>
                </a:extLst>
              </a:tr>
              <a:tr h="18607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46207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00199"/>
                  </a:ext>
                </a:extLst>
              </a:tr>
              <a:tr h="19025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7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20</a:t>
            </a:r>
            <a:r>
              <a:rPr lang="cs-CZ" b="1" dirty="0" smtClean="0"/>
              <a:t>.5.2021 </a:t>
            </a:r>
            <a:r>
              <a:rPr lang="cs-CZ" b="1" dirty="0" smtClean="0"/>
              <a:t>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888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73576"/>
              </p:ext>
            </p:extLst>
          </p:nvPr>
        </p:nvGraphicFramePr>
        <p:xfrm>
          <a:off x="332821" y="896490"/>
          <a:ext cx="7835233" cy="5334468"/>
        </p:xfrm>
        <a:graphic>
          <a:graphicData uri="http://schemas.openxmlformats.org/drawingml/2006/table">
            <a:tbl>
              <a:tblPr/>
              <a:tblGrid>
                <a:gridCol w="1847443">
                  <a:extLst>
                    <a:ext uri="{9D8B030D-6E8A-4147-A177-3AD203B41FA5}">
                      <a16:colId xmlns:a16="http://schemas.microsoft.com/office/drawing/2014/main" val="4099045943"/>
                    </a:ext>
                  </a:extLst>
                </a:gridCol>
                <a:gridCol w="1041236">
                  <a:extLst>
                    <a:ext uri="{9D8B030D-6E8A-4147-A177-3AD203B41FA5}">
                      <a16:colId xmlns:a16="http://schemas.microsoft.com/office/drawing/2014/main" val="3303223953"/>
                    </a:ext>
                  </a:extLst>
                </a:gridCol>
                <a:gridCol w="1033037">
                  <a:extLst>
                    <a:ext uri="{9D8B030D-6E8A-4147-A177-3AD203B41FA5}">
                      <a16:colId xmlns:a16="http://schemas.microsoft.com/office/drawing/2014/main" val="2876766064"/>
                    </a:ext>
                  </a:extLst>
                </a:gridCol>
                <a:gridCol w="975646">
                  <a:extLst>
                    <a:ext uri="{9D8B030D-6E8A-4147-A177-3AD203B41FA5}">
                      <a16:colId xmlns:a16="http://schemas.microsoft.com/office/drawing/2014/main" val="1896535248"/>
                    </a:ext>
                  </a:extLst>
                </a:gridCol>
                <a:gridCol w="893660">
                  <a:extLst>
                    <a:ext uri="{9D8B030D-6E8A-4147-A177-3AD203B41FA5}">
                      <a16:colId xmlns:a16="http://schemas.microsoft.com/office/drawing/2014/main" val="2773496613"/>
                    </a:ext>
                  </a:extLst>
                </a:gridCol>
                <a:gridCol w="951049">
                  <a:extLst>
                    <a:ext uri="{9D8B030D-6E8A-4147-A177-3AD203B41FA5}">
                      <a16:colId xmlns:a16="http://schemas.microsoft.com/office/drawing/2014/main" val="1971236087"/>
                    </a:ext>
                  </a:extLst>
                </a:gridCol>
                <a:gridCol w="1093162">
                  <a:extLst>
                    <a:ext uri="{9D8B030D-6E8A-4147-A177-3AD203B41FA5}">
                      <a16:colId xmlns:a16="http://schemas.microsoft.com/office/drawing/2014/main" val="2872005244"/>
                    </a:ext>
                  </a:extLst>
                </a:gridCol>
              </a:tblGrid>
              <a:tr h="41369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20.5. 2021, 12:30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990269"/>
                  </a:ext>
                </a:extLst>
              </a:tr>
              <a:tr h="177756"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25382"/>
                  </a:ext>
                </a:extLst>
              </a:tr>
              <a:tr h="212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688703"/>
                  </a:ext>
                </a:extLst>
              </a:tr>
              <a:tr h="61530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708438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56031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522059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437747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74361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25581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557824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424387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84180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53845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00340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61721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137364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771178"/>
                  </a:ext>
                </a:extLst>
              </a:tr>
              <a:tr h="2051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09693"/>
                  </a:ext>
                </a:extLst>
              </a:tr>
              <a:tr h="2202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90949"/>
                  </a:ext>
                </a:extLst>
              </a:tr>
              <a:tr h="25827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715665"/>
                  </a:ext>
                </a:extLst>
              </a:tr>
              <a:tr h="177756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223621"/>
                  </a:ext>
                </a:extLst>
              </a:tr>
              <a:tr h="347916">
                <a:tc>
                  <a:txBody>
                    <a:bodyPr/>
                    <a:lstStyle/>
                    <a:p>
                      <a:pPr algn="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29539"/>
                  </a:ext>
                </a:extLst>
              </a:tr>
              <a:tr h="189911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60154"/>
              </p:ext>
            </p:extLst>
          </p:nvPr>
        </p:nvGraphicFramePr>
        <p:xfrm>
          <a:off x="1182931" y="1073150"/>
          <a:ext cx="8110538" cy="4958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19.5</a:t>
            </a:r>
            <a:r>
              <a:rPr lang="cs-CZ" sz="1800" b="1" i="1" dirty="0">
                <a:solidFill>
                  <a:srgbClr val="FF0000"/>
                </a:solidFill>
              </a:rPr>
              <a:t>. 2021</a:t>
            </a:r>
          </a:p>
          <a:p>
            <a:pPr marL="0" indent="0">
              <a:buNone/>
            </a:pPr>
            <a:r>
              <a:rPr lang="cs-CZ" sz="1800" b="1" i="1" dirty="0" smtClean="0"/>
              <a:t>Nebyl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20</a:t>
            </a:r>
            <a:r>
              <a:rPr lang="cs-CZ" sz="1800" b="1" i="1" dirty="0" smtClean="0">
                <a:solidFill>
                  <a:srgbClr val="FF0000"/>
                </a:solidFill>
              </a:rPr>
              <a:t>.5</a:t>
            </a:r>
            <a:r>
              <a:rPr lang="cs-CZ" sz="1800" b="1" i="1" dirty="0" smtClean="0">
                <a:solidFill>
                  <a:srgbClr val="FF0000"/>
                </a:solidFill>
              </a:rPr>
              <a:t>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17158</TotalTime>
  <Words>446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1257</cp:revision>
  <cp:lastPrinted>2020-10-20T04:21:56Z</cp:lastPrinted>
  <dcterms:created xsi:type="dcterms:W3CDTF">2020-07-15T10:33:32Z</dcterms:created>
  <dcterms:modified xsi:type="dcterms:W3CDTF">2021-05-20T10:37:31Z</dcterms:modified>
</cp:coreProperties>
</file>