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Sheet1!$D$2:$D$263</c:f>
              <c:numCache>
                <c:formatCode>#,##0</c:formatCode>
                <c:ptCount val="26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787</c:v>
                </c:pt>
                <c:pt idx="213">
                  <c:v>760</c:v>
                </c:pt>
                <c:pt idx="214">
                  <c:v>723</c:v>
                </c:pt>
                <c:pt idx="215">
                  <c:v>712</c:v>
                </c:pt>
                <c:pt idx="216">
                  <c:v>708</c:v>
                </c:pt>
                <c:pt idx="217">
                  <c:v>729</c:v>
                </c:pt>
                <c:pt idx="218">
                  <c:v>703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516</c:v>
                </c:pt>
                <c:pt idx="228">
                  <c:v>488</c:v>
                </c:pt>
                <c:pt idx="229">
                  <c:v>493</c:v>
                </c:pt>
                <c:pt idx="230">
                  <c:v>491</c:v>
                </c:pt>
                <c:pt idx="231">
                  <c:v>474</c:v>
                </c:pt>
                <c:pt idx="232">
                  <c:v>462</c:v>
                </c:pt>
                <c:pt idx="233">
                  <c:v>416</c:v>
                </c:pt>
                <c:pt idx="234">
                  <c:v>400</c:v>
                </c:pt>
                <c:pt idx="235">
                  <c:v>376</c:v>
                </c:pt>
                <c:pt idx="236">
                  <c:v>370</c:v>
                </c:pt>
                <c:pt idx="237">
                  <c:v>360</c:v>
                </c:pt>
                <c:pt idx="238">
                  <c:v>358</c:v>
                </c:pt>
                <c:pt idx="239">
                  <c:v>332</c:v>
                </c:pt>
                <c:pt idx="240">
                  <c:v>301</c:v>
                </c:pt>
                <c:pt idx="241">
                  <c:v>277</c:v>
                </c:pt>
                <c:pt idx="242">
                  <c:v>261</c:v>
                </c:pt>
                <c:pt idx="243">
                  <c:v>267</c:v>
                </c:pt>
                <c:pt idx="244">
                  <c:v>265</c:v>
                </c:pt>
                <c:pt idx="245">
                  <c:v>253</c:v>
                </c:pt>
                <c:pt idx="246">
                  <c:v>235</c:v>
                </c:pt>
                <c:pt idx="247">
                  <c:v>220</c:v>
                </c:pt>
                <c:pt idx="248">
                  <c:v>203</c:v>
                </c:pt>
                <c:pt idx="249">
                  <c:v>186</c:v>
                </c:pt>
                <c:pt idx="250">
                  <c:v>184</c:v>
                </c:pt>
                <c:pt idx="251">
                  <c:v>186</c:v>
                </c:pt>
                <c:pt idx="252">
                  <c:v>164</c:v>
                </c:pt>
                <c:pt idx="253">
                  <c:v>153</c:v>
                </c:pt>
                <c:pt idx="254">
                  <c:v>152</c:v>
                </c:pt>
                <c:pt idx="255">
                  <c:v>138</c:v>
                </c:pt>
                <c:pt idx="256">
                  <c:v>123</c:v>
                </c:pt>
                <c:pt idx="257">
                  <c:v>123</c:v>
                </c:pt>
                <c:pt idx="258">
                  <c:v>115</c:v>
                </c:pt>
                <c:pt idx="259">
                  <c:v>107</c:v>
                </c:pt>
                <c:pt idx="260">
                  <c:v>103</c:v>
                </c:pt>
                <c:pt idx="26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6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677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Sheet1!$B$2:$B$263</c:f>
              <c:numCache>
                <c:formatCode>#,##0</c:formatCode>
                <c:ptCount val="26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Sheet1!$C$2:$C$263</c:f>
              <c:numCache>
                <c:formatCode>#,##0</c:formatCode>
                <c:ptCount val="26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Sheet1!$D$2:$D$263</c:f>
              <c:numCache>
                <c:formatCode>#,##0</c:formatCode>
                <c:ptCount val="26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2442</c:v>
                </c:pt>
                <c:pt idx="79">
                  <c:v>2363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2157</c:v>
                </c:pt>
                <c:pt idx="84">
                  <c:v>2096</c:v>
                </c:pt>
                <c:pt idx="85">
                  <c:v>2022</c:v>
                </c:pt>
                <c:pt idx="86">
                  <c:v>1932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2410</c:v>
                </c:pt>
                <c:pt idx="160">
                  <c:v>2473</c:v>
                </c:pt>
                <c:pt idx="161">
                  <c:v>2489</c:v>
                </c:pt>
                <c:pt idx="162">
                  <c:v>2420</c:v>
                </c:pt>
                <c:pt idx="163">
                  <c:v>2453</c:v>
                </c:pt>
                <c:pt idx="164">
                  <c:v>2405</c:v>
                </c:pt>
                <c:pt idx="165">
                  <c:v>2472</c:v>
                </c:pt>
                <c:pt idx="166">
                  <c:v>2590</c:v>
                </c:pt>
                <c:pt idx="167">
                  <c:v>2623</c:v>
                </c:pt>
                <c:pt idx="168">
                  <c:v>2653</c:v>
                </c:pt>
                <c:pt idx="169">
                  <c:v>2717</c:v>
                </c:pt>
                <c:pt idx="170">
                  <c:v>2757</c:v>
                </c:pt>
                <c:pt idx="171">
                  <c:v>2678</c:v>
                </c:pt>
                <c:pt idx="172">
                  <c:v>2687</c:v>
                </c:pt>
                <c:pt idx="173">
                  <c:v>2808</c:v>
                </c:pt>
                <c:pt idx="174">
                  <c:v>3001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3618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3784</c:v>
                </c:pt>
                <c:pt idx="187">
                  <c:v>3873</c:v>
                </c:pt>
                <c:pt idx="188">
                  <c:v>3924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3859</c:v>
                </c:pt>
                <c:pt idx="193">
                  <c:v>3972</c:v>
                </c:pt>
                <c:pt idx="194">
                  <c:v>4040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3680</c:v>
                </c:pt>
                <c:pt idx="204">
                  <c:v>3536</c:v>
                </c:pt>
                <c:pt idx="207">
                  <c:v>3354</c:v>
                </c:pt>
                <c:pt idx="208">
                  <c:v>3383</c:v>
                </c:pt>
                <c:pt idx="209">
                  <c:v>3356</c:v>
                </c:pt>
                <c:pt idx="210">
                  <c:v>3280</c:v>
                </c:pt>
                <c:pt idx="211">
                  <c:v>3145</c:v>
                </c:pt>
                <c:pt idx="212">
                  <c:v>2997</c:v>
                </c:pt>
                <c:pt idx="213">
                  <c:v>2811</c:v>
                </c:pt>
                <c:pt idx="214">
                  <c:v>2768</c:v>
                </c:pt>
                <c:pt idx="215">
                  <c:v>2829</c:v>
                </c:pt>
                <c:pt idx="216">
                  <c:v>2842</c:v>
                </c:pt>
                <c:pt idx="217">
                  <c:v>3040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2234</c:v>
                </c:pt>
                <c:pt idx="225">
                  <c:v>2104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1349</c:v>
                </c:pt>
                <c:pt idx="237">
                  <c:v>1296</c:v>
                </c:pt>
                <c:pt idx="238">
                  <c:v>1272</c:v>
                </c:pt>
                <c:pt idx="239">
                  <c:v>1230</c:v>
                </c:pt>
                <c:pt idx="240">
                  <c:v>1174</c:v>
                </c:pt>
                <c:pt idx="241">
                  <c:v>1127</c:v>
                </c:pt>
                <c:pt idx="242">
                  <c:v>1135</c:v>
                </c:pt>
                <c:pt idx="243">
                  <c:v>1128</c:v>
                </c:pt>
                <c:pt idx="244">
                  <c:v>1122</c:v>
                </c:pt>
                <c:pt idx="245">
                  <c:v>1053</c:v>
                </c:pt>
                <c:pt idx="246">
                  <c:v>989</c:v>
                </c:pt>
                <c:pt idx="247">
                  <c:v>916</c:v>
                </c:pt>
                <c:pt idx="248">
                  <c:v>851</c:v>
                </c:pt>
                <c:pt idx="249">
                  <c:v>808</c:v>
                </c:pt>
                <c:pt idx="250">
                  <c:v>809</c:v>
                </c:pt>
                <c:pt idx="251">
                  <c:v>773</c:v>
                </c:pt>
                <c:pt idx="252">
                  <c:v>725</c:v>
                </c:pt>
                <c:pt idx="253">
                  <c:v>657</c:v>
                </c:pt>
                <c:pt idx="254">
                  <c:v>639</c:v>
                </c:pt>
                <c:pt idx="255">
                  <c:v>617</c:v>
                </c:pt>
                <c:pt idx="256">
                  <c:v>555</c:v>
                </c:pt>
                <c:pt idx="257">
                  <c:v>553</c:v>
                </c:pt>
                <c:pt idx="258">
                  <c:v>521</c:v>
                </c:pt>
                <c:pt idx="259">
                  <c:v>460</c:v>
                </c:pt>
                <c:pt idx="260">
                  <c:v>427</c:v>
                </c:pt>
                <c:pt idx="261">
                  <c:v>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4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7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073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Sheet1!$B$2:$B$263</c:f>
              <c:numCache>
                <c:formatCode>#,##0</c:formatCode>
                <c:ptCount val="26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Sheet1!$C$2:$C$263</c:f>
              <c:numCache>
                <c:formatCode>#,##0</c:formatCode>
                <c:ptCount val="26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Sheet1!$D$2:$D$263</c:f>
              <c:numCache>
                <c:formatCode>#,##0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7</c:v>
                </c:pt>
                <c:pt idx="26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7"/>
              <c:layout>
                <c:manualLayout>
                  <c:x val="3.4837775464022197E-2"/>
                  <c:y val="-2.69434272888123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Sheet1!$B$2:$B$263</c:f>
              <c:numCache>
                <c:formatCode>#,##0</c:formatCode>
                <c:ptCount val="26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Sheet1!$C$2:$C$263</c:f>
              <c:numCache>
                <c:formatCode>#,##0</c:formatCode>
                <c:ptCount val="26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Sheet1!$D$2:$D$263</c:f>
              <c:numCache>
                <c:formatCode>#,##0</c:formatCode>
                <c:ptCount val="26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1503</c:v>
                </c:pt>
                <c:pt idx="213">
                  <c:v>1422</c:v>
                </c:pt>
                <c:pt idx="214">
                  <c:v>1399</c:v>
                </c:pt>
                <c:pt idx="215">
                  <c:v>1378</c:v>
                </c:pt>
                <c:pt idx="216">
                  <c:v>1344</c:v>
                </c:pt>
                <c:pt idx="217">
                  <c:v>1394</c:v>
                </c:pt>
                <c:pt idx="218">
                  <c:v>1360</c:v>
                </c:pt>
                <c:pt idx="219">
                  <c:v>1313</c:v>
                </c:pt>
                <c:pt idx="220">
                  <c:v>1234</c:v>
                </c:pt>
                <c:pt idx="221">
                  <c:v>1215</c:v>
                </c:pt>
                <c:pt idx="222">
                  <c:v>1197</c:v>
                </c:pt>
                <c:pt idx="223">
                  <c:v>1184</c:v>
                </c:pt>
                <c:pt idx="224">
                  <c:v>1156</c:v>
                </c:pt>
                <c:pt idx="225">
                  <c:v>1112</c:v>
                </c:pt>
                <c:pt idx="226">
                  <c:v>1034</c:v>
                </c:pt>
                <c:pt idx="227">
                  <c:v>1012</c:v>
                </c:pt>
                <c:pt idx="228">
                  <c:v>972</c:v>
                </c:pt>
                <c:pt idx="229">
                  <c:v>974</c:v>
                </c:pt>
                <c:pt idx="230">
                  <c:v>994</c:v>
                </c:pt>
                <c:pt idx="231">
                  <c:v>942</c:v>
                </c:pt>
                <c:pt idx="232">
                  <c:v>907</c:v>
                </c:pt>
                <c:pt idx="233">
                  <c:v>832</c:v>
                </c:pt>
                <c:pt idx="234">
                  <c:v>786</c:v>
                </c:pt>
                <c:pt idx="235">
                  <c:v>750</c:v>
                </c:pt>
                <c:pt idx="236">
                  <c:v>758</c:v>
                </c:pt>
                <c:pt idx="237">
                  <c:v>736</c:v>
                </c:pt>
                <c:pt idx="238">
                  <c:v>711</c:v>
                </c:pt>
                <c:pt idx="239">
                  <c:v>684</c:v>
                </c:pt>
                <c:pt idx="240">
                  <c:v>635</c:v>
                </c:pt>
                <c:pt idx="241">
                  <c:v>577</c:v>
                </c:pt>
                <c:pt idx="242">
                  <c:v>554</c:v>
                </c:pt>
                <c:pt idx="243">
                  <c:v>561</c:v>
                </c:pt>
                <c:pt idx="244">
                  <c:v>568</c:v>
                </c:pt>
                <c:pt idx="245">
                  <c:v>549</c:v>
                </c:pt>
                <c:pt idx="246">
                  <c:v>506</c:v>
                </c:pt>
                <c:pt idx="247">
                  <c:v>467</c:v>
                </c:pt>
                <c:pt idx="248">
                  <c:v>444</c:v>
                </c:pt>
                <c:pt idx="249">
                  <c:v>415</c:v>
                </c:pt>
                <c:pt idx="250">
                  <c:v>421</c:v>
                </c:pt>
                <c:pt idx="251">
                  <c:v>426</c:v>
                </c:pt>
                <c:pt idx="252">
                  <c:v>403</c:v>
                </c:pt>
                <c:pt idx="253">
                  <c:v>379</c:v>
                </c:pt>
                <c:pt idx="254">
                  <c:v>369</c:v>
                </c:pt>
                <c:pt idx="255">
                  <c:v>341</c:v>
                </c:pt>
                <c:pt idx="256">
                  <c:v>309</c:v>
                </c:pt>
                <c:pt idx="257">
                  <c:v>304</c:v>
                </c:pt>
                <c:pt idx="258">
                  <c:v>296</c:v>
                </c:pt>
                <c:pt idx="259">
                  <c:v>270</c:v>
                </c:pt>
                <c:pt idx="260">
                  <c:v>247</c:v>
                </c:pt>
                <c:pt idx="261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9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1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7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1 612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Sheet1!$B$2:$B$263</c:f>
              <c:numCache>
                <c:formatCode>#,##0</c:formatCode>
                <c:ptCount val="26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Sheet1!$A$2:$A$263</c:f>
              <c:numCache>
                <c:formatCode>m/d/yyyy</c:formatCode>
                <c:ptCount val="26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</c:numCache>
            </c:numRef>
          </c:cat>
          <c:val>
            <c:numRef>
              <c:f>Sheet1!$C$2:$C$263</c:f>
              <c:numCache>
                <c:formatCode>#,##0</c:formatCode>
                <c:ptCount val="26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21.05.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6412133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761153367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773694703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92039165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657070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606895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678</cp:revision>
  <dcterms:created xsi:type="dcterms:W3CDTF">2020-08-08T14:25:07Z</dcterms:created>
  <dcterms:modified xsi:type="dcterms:W3CDTF">2021-05-21T03:41:45Z</dcterms:modified>
</cp:coreProperties>
</file>