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Sheet1!$D$2:$D$265</c:f>
              <c:numCache>
                <c:formatCode>#,##0</c:formatCode>
                <c:ptCount val="26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465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261</c:v>
                </c:pt>
                <c:pt idx="243">
                  <c:v>267</c:v>
                </c:pt>
                <c:pt idx="244">
                  <c:v>265</c:v>
                </c:pt>
                <c:pt idx="245">
                  <c:v>253</c:v>
                </c:pt>
                <c:pt idx="246">
                  <c:v>235</c:v>
                </c:pt>
                <c:pt idx="247">
                  <c:v>221</c:v>
                </c:pt>
                <c:pt idx="248">
                  <c:v>204</c:v>
                </c:pt>
                <c:pt idx="249">
                  <c:v>187</c:v>
                </c:pt>
                <c:pt idx="250">
                  <c:v>185</c:v>
                </c:pt>
                <c:pt idx="251">
                  <c:v>187</c:v>
                </c:pt>
                <c:pt idx="252">
                  <c:v>165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110</c:v>
                </c:pt>
                <c:pt idx="260">
                  <c:v>102</c:v>
                </c:pt>
                <c:pt idx="261">
                  <c:v>92</c:v>
                </c:pt>
                <c:pt idx="262">
                  <c:v>78</c:v>
                </c:pt>
                <c:pt idx="263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8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695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Sheet1!$B$2:$B$265</c:f>
              <c:numCache>
                <c:formatCode>#,##0</c:formatCode>
                <c:ptCount val="26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Sheet1!$C$2:$C$265</c:f>
              <c:numCache>
                <c:formatCode>#,##0</c:formatCode>
                <c:ptCount val="2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Sheet1!$D$2:$D$265</c:f>
              <c:numCache>
                <c:formatCode>#,##0</c:formatCode>
                <c:ptCount val="26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2361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2156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1807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2471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2687</c:v>
                </c:pt>
                <c:pt idx="173">
                  <c:v>2808</c:v>
                </c:pt>
                <c:pt idx="174">
                  <c:v>3000</c:v>
                </c:pt>
                <c:pt idx="175">
                  <c:v>3017</c:v>
                </c:pt>
                <c:pt idx="176">
                  <c:v>3028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1349</c:v>
                </c:pt>
                <c:pt idx="237">
                  <c:v>1296</c:v>
                </c:pt>
                <c:pt idx="238">
                  <c:v>1272</c:v>
                </c:pt>
                <c:pt idx="239">
                  <c:v>1230</c:v>
                </c:pt>
                <c:pt idx="240">
                  <c:v>1174</c:v>
                </c:pt>
                <c:pt idx="241">
                  <c:v>1127</c:v>
                </c:pt>
                <c:pt idx="242">
                  <c:v>1134</c:v>
                </c:pt>
                <c:pt idx="243">
                  <c:v>1127</c:v>
                </c:pt>
                <c:pt idx="244">
                  <c:v>1121</c:v>
                </c:pt>
                <c:pt idx="245">
                  <c:v>1053</c:v>
                </c:pt>
                <c:pt idx="246">
                  <c:v>989</c:v>
                </c:pt>
                <c:pt idx="247">
                  <c:v>916</c:v>
                </c:pt>
                <c:pt idx="248">
                  <c:v>851</c:v>
                </c:pt>
                <c:pt idx="249">
                  <c:v>808</c:v>
                </c:pt>
                <c:pt idx="250">
                  <c:v>809</c:v>
                </c:pt>
                <c:pt idx="251">
                  <c:v>773</c:v>
                </c:pt>
                <c:pt idx="252">
                  <c:v>725</c:v>
                </c:pt>
                <c:pt idx="253">
                  <c:v>655</c:v>
                </c:pt>
                <c:pt idx="254">
                  <c:v>636</c:v>
                </c:pt>
                <c:pt idx="255">
                  <c:v>614</c:v>
                </c:pt>
                <c:pt idx="256">
                  <c:v>552</c:v>
                </c:pt>
                <c:pt idx="257">
                  <c:v>550</c:v>
                </c:pt>
                <c:pt idx="258">
                  <c:v>521</c:v>
                </c:pt>
                <c:pt idx="259">
                  <c:v>462</c:v>
                </c:pt>
                <c:pt idx="260">
                  <c:v>424</c:v>
                </c:pt>
                <c:pt idx="261">
                  <c:v>391</c:v>
                </c:pt>
                <c:pt idx="262">
                  <c:v>387</c:v>
                </c:pt>
                <c:pt idx="263">
                  <c:v>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9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6 556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Sheet1!$B$2:$B$265</c:f>
              <c:numCache>
                <c:formatCode>#,##0</c:formatCode>
                <c:ptCount val="26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Sheet1!$C$2:$C$265</c:f>
              <c:numCache>
                <c:formatCode>#,##0</c:formatCode>
                <c:ptCount val="2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Sheet1!$D$2:$D$265</c:f>
              <c:numCache>
                <c:formatCode>#,##0</c:formatCode>
                <c:ptCount val="2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9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Sheet1!$B$2:$B$265</c:f>
              <c:numCache>
                <c:formatCode>#,##0</c:formatCode>
                <c:ptCount val="26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Sheet1!$C$2:$C$265</c:f>
              <c:numCache>
                <c:formatCode>#,##0</c:formatCode>
                <c:ptCount val="2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Sheet1!$D$2:$D$265</c:f>
              <c:numCache>
                <c:formatCode>#,##0</c:formatCode>
                <c:ptCount val="26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972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735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1343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832</c:v>
                </c:pt>
                <c:pt idx="234">
                  <c:v>786</c:v>
                </c:pt>
                <c:pt idx="235">
                  <c:v>750</c:v>
                </c:pt>
                <c:pt idx="236">
                  <c:v>758</c:v>
                </c:pt>
                <c:pt idx="237">
                  <c:v>736</c:v>
                </c:pt>
                <c:pt idx="238">
                  <c:v>711</c:v>
                </c:pt>
                <c:pt idx="239">
                  <c:v>684</c:v>
                </c:pt>
                <c:pt idx="240">
                  <c:v>635</c:v>
                </c:pt>
                <c:pt idx="241">
                  <c:v>577</c:v>
                </c:pt>
                <c:pt idx="242">
                  <c:v>553</c:v>
                </c:pt>
                <c:pt idx="243">
                  <c:v>559</c:v>
                </c:pt>
                <c:pt idx="244">
                  <c:v>566</c:v>
                </c:pt>
                <c:pt idx="245">
                  <c:v>547</c:v>
                </c:pt>
                <c:pt idx="246">
                  <c:v>504</c:v>
                </c:pt>
                <c:pt idx="247">
                  <c:v>468</c:v>
                </c:pt>
                <c:pt idx="248">
                  <c:v>445</c:v>
                </c:pt>
                <c:pt idx="249">
                  <c:v>416</c:v>
                </c:pt>
                <c:pt idx="250">
                  <c:v>422</c:v>
                </c:pt>
                <c:pt idx="251">
                  <c:v>427</c:v>
                </c:pt>
                <c:pt idx="252">
                  <c:v>403</c:v>
                </c:pt>
                <c:pt idx="253">
                  <c:v>378</c:v>
                </c:pt>
                <c:pt idx="254">
                  <c:v>368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293</c:v>
                </c:pt>
                <c:pt idx="259">
                  <c:v>275</c:v>
                </c:pt>
                <c:pt idx="260">
                  <c:v>246</c:v>
                </c:pt>
                <c:pt idx="261">
                  <c:v>210</c:v>
                </c:pt>
                <c:pt idx="262">
                  <c:v>184</c:v>
                </c:pt>
                <c:pt idx="263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9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9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Sheet1!$B$2:$B$265</c:f>
              <c:numCache>
                <c:formatCode>#,##0</c:formatCode>
                <c:ptCount val="26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Sheet1!$A$2:$A$265</c:f>
              <c:numCache>
                <c:formatCode>m/d/yyyy</c:formatCode>
                <c:ptCount val="26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</c:numCache>
            </c:numRef>
          </c:cat>
          <c:val>
            <c:numRef>
              <c:f>Sheet1!$C$2:$C$265</c:f>
              <c:numCache>
                <c:formatCode>#,##0</c:formatCode>
                <c:ptCount val="26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23.05.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47957746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0863032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5398147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2196869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474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9087640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680</cp:revision>
  <dcterms:created xsi:type="dcterms:W3CDTF">2020-08-08T14:25:07Z</dcterms:created>
  <dcterms:modified xsi:type="dcterms:W3CDTF">2021-05-23T03:40:49Z</dcterms:modified>
</cp:coreProperties>
</file>