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21326953580573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Sheet1!$A$2:$A$266</c:f>
              <c:numCache>
                <c:formatCode>m/d/yyyy</c:formatCode>
                <c:ptCount val="26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</c:numCache>
            </c:numRef>
          </c:cat>
          <c:val>
            <c:numRef>
              <c:f>Sheet1!$D$2:$D$266</c:f>
              <c:numCache>
                <c:formatCode>#,##0</c:formatCode>
                <c:ptCount val="265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559</c:v>
                </c:pt>
                <c:pt idx="61">
                  <c:v>574</c:v>
                </c:pt>
                <c:pt idx="62">
                  <c:v>602</c:v>
                </c:pt>
                <c:pt idx="63">
                  <c:v>624</c:v>
                </c:pt>
                <c:pt idx="64">
                  <c:v>603</c:v>
                </c:pt>
                <c:pt idx="65">
                  <c:v>594</c:v>
                </c:pt>
                <c:pt idx="66">
                  <c:v>602</c:v>
                </c:pt>
                <c:pt idx="67">
                  <c:v>583</c:v>
                </c:pt>
                <c:pt idx="68">
                  <c:v>582</c:v>
                </c:pt>
                <c:pt idx="69">
                  <c:v>608</c:v>
                </c:pt>
                <c:pt idx="70">
                  <c:v>603</c:v>
                </c:pt>
                <c:pt idx="71">
                  <c:v>580</c:v>
                </c:pt>
                <c:pt idx="72">
                  <c:v>556</c:v>
                </c:pt>
                <c:pt idx="73">
                  <c:v>544</c:v>
                </c:pt>
                <c:pt idx="74">
                  <c:v>525</c:v>
                </c:pt>
                <c:pt idx="75">
                  <c:v>515</c:v>
                </c:pt>
                <c:pt idx="76">
                  <c:v>501</c:v>
                </c:pt>
                <c:pt idx="77">
                  <c:v>469</c:v>
                </c:pt>
                <c:pt idx="78">
                  <c:v>470</c:v>
                </c:pt>
                <c:pt idx="79">
                  <c:v>464</c:v>
                </c:pt>
                <c:pt idx="80">
                  <c:v>444</c:v>
                </c:pt>
                <c:pt idx="81">
                  <c:v>449</c:v>
                </c:pt>
                <c:pt idx="82">
                  <c:v>446</c:v>
                </c:pt>
                <c:pt idx="83">
                  <c:v>436</c:v>
                </c:pt>
                <c:pt idx="84">
                  <c:v>404</c:v>
                </c:pt>
                <c:pt idx="85">
                  <c:v>388</c:v>
                </c:pt>
                <c:pt idx="86">
                  <c:v>393</c:v>
                </c:pt>
                <c:pt idx="87">
                  <c:v>366</c:v>
                </c:pt>
                <c:pt idx="88">
                  <c:v>355</c:v>
                </c:pt>
                <c:pt idx="89">
                  <c:v>338</c:v>
                </c:pt>
                <c:pt idx="90">
                  <c:v>346</c:v>
                </c:pt>
                <c:pt idx="91">
                  <c:v>318</c:v>
                </c:pt>
                <c:pt idx="92">
                  <c:v>304</c:v>
                </c:pt>
                <c:pt idx="93">
                  <c:v>292</c:v>
                </c:pt>
                <c:pt idx="94">
                  <c:v>290</c:v>
                </c:pt>
                <c:pt idx="95">
                  <c:v>297</c:v>
                </c:pt>
                <c:pt idx="96">
                  <c:v>292</c:v>
                </c:pt>
                <c:pt idx="97">
                  <c:v>290</c:v>
                </c:pt>
                <c:pt idx="98">
                  <c:v>286</c:v>
                </c:pt>
                <c:pt idx="99">
                  <c:v>278</c:v>
                </c:pt>
                <c:pt idx="100">
                  <c:v>297</c:v>
                </c:pt>
                <c:pt idx="101">
                  <c:v>307</c:v>
                </c:pt>
                <c:pt idx="102">
                  <c:v>303</c:v>
                </c:pt>
                <c:pt idx="103">
                  <c:v>301</c:v>
                </c:pt>
                <c:pt idx="104">
                  <c:v>311</c:v>
                </c:pt>
                <c:pt idx="105">
                  <c:v>307</c:v>
                </c:pt>
                <c:pt idx="106">
                  <c:v>312</c:v>
                </c:pt>
                <c:pt idx="107">
                  <c:v>302</c:v>
                </c:pt>
                <c:pt idx="108">
                  <c:v>312</c:v>
                </c:pt>
                <c:pt idx="109">
                  <c:v>307</c:v>
                </c:pt>
                <c:pt idx="110">
                  <c:v>301</c:v>
                </c:pt>
                <c:pt idx="111">
                  <c:v>306</c:v>
                </c:pt>
                <c:pt idx="112">
                  <c:v>319</c:v>
                </c:pt>
                <c:pt idx="113">
                  <c:v>332</c:v>
                </c:pt>
                <c:pt idx="114">
                  <c:v>320</c:v>
                </c:pt>
                <c:pt idx="115">
                  <c:v>331</c:v>
                </c:pt>
                <c:pt idx="116">
                  <c:v>350</c:v>
                </c:pt>
                <c:pt idx="117">
                  <c:v>369</c:v>
                </c:pt>
                <c:pt idx="118">
                  <c:v>391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435</c:v>
                </c:pt>
                <c:pt idx="123">
                  <c:v>456</c:v>
                </c:pt>
                <c:pt idx="124">
                  <c:v>475</c:v>
                </c:pt>
                <c:pt idx="125">
                  <c:v>512</c:v>
                </c:pt>
                <c:pt idx="126">
                  <c:v>535</c:v>
                </c:pt>
                <c:pt idx="127">
                  <c:v>554</c:v>
                </c:pt>
                <c:pt idx="128">
                  <c:v>565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577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521</c:v>
                </c:pt>
                <c:pt idx="152">
                  <c:v>528</c:v>
                </c:pt>
                <c:pt idx="153">
                  <c:v>546</c:v>
                </c:pt>
                <c:pt idx="154">
                  <c:v>530</c:v>
                </c:pt>
                <c:pt idx="155">
                  <c:v>530</c:v>
                </c:pt>
                <c:pt idx="156">
                  <c:v>547</c:v>
                </c:pt>
                <c:pt idx="157">
                  <c:v>540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554</c:v>
                </c:pt>
                <c:pt idx="165">
                  <c:v>559</c:v>
                </c:pt>
                <c:pt idx="166">
                  <c:v>578</c:v>
                </c:pt>
                <c:pt idx="167">
                  <c:v>568</c:v>
                </c:pt>
                <c:pt idx="168">
                  <c:v>592</c:v>
                </c:pt>
                <c:pt idx="169">
                  <c:v>606</c:v>
                </c:pt>
                <c:pt idx="170">
                  <c:v>616</c:v>
                </c:pt>
                <c:pt idx="171">
                  <c:v>635</c:v>
                </c:pt>
                <c:pt idx="172">
                  <c:v>655</c:v>
                </c:pt>
                <c:pt idx="173">
                  <c:v>663</c:v>
                </c:pt>
                <c:pt idx="174">
                  <c:v>680</c:v>
                </c:pt>
                <c:pt idx="175">
                  <c:v>694</c:v>
                </c:pt>
                <c:pt idx="176">
                  <c:v>681</c:v>
                </c:pt>
                <c:pt idx="177">
                  <c:v>729</c:v>
                </c:pt>
                <c:pt idx="178">
                  <c:v>722</c:v>
                </c:pt>
                <c:pt idx="179">
                  <c:v>715</c:v>
                </c:pt>
                <c:pt idx="180">
                  <c:v>740</c:v>
                </c:pt>
                <c:pt idx="181">
                  <c:v>781</c:v>
                </c:pt>
                <c:pt idx="182">
                  <c:v>799</c:v>
                </c:pt>
                <c:pt idx="183">
                  <c:v>805</c:v>
                </c:pt>
                <c:pt idx="184">
                  <c:v>827</c:v>
                </c:pt>
                <c:pt idx="185">
                  <c:v>842</c:v>
                </c:pt>
                <c:pt idx="186">
                  <c:v>851</c:v>
                </c:pt>
                <c:pt idx="187">
                  <c:v>870</c:v>
                </c:pt>
                <c:pt idx="188">
                  <c:v>919</c:v>
                </c:pt>
                <c:pt idx="189">
                  <c:v>908</c:v>
                </c:pt>
                <c:pt idx="190">
                  <c:v>914</c:v>
                </c:pt>
                <c:pt idx="191">
                  <c:v>915</c:v>
                </c:pt>
                <c:pt idx="192">
                  <c:v>926</c:v>
                </c:pt>
                <c:pt idx="193">
                  <c:v>910</c:v>
                </c:pt>
                <c:pt idx="194">
                  <c:v>936</c:v>
                </c:pt>
                <c:pt idx="195">
                  <c:v>941</c:v>
                </c:pt>
                <c:pt idx="196">
                  <c:v>927</c:v>
                </c:pt>
                <c:pt idx="197">
                  <c:v>925</c:v>
                </c:pt>
                <c:pt idx="198">
                  <c:v>952</c:v>
                </c:pt>
                <c:pt idx="199">
                  <c:v>943</c:v>
                </c:pt>
                <c:pt idx="200">
                  <c:v>937</c:v>
                </c:pt>
                <c:pt idx="201">
                  <c:v>932</c:v>
                </c:pt>
                <c:pt idx="202">
                  <c:v>972</c:v>
                </c:pt>
                <c:pt idx="203">
                  <c:v>931</c:v>
                </c:pt>
                <c:pt idx="204">
                  <c:v>923</c:v>
                </c:pt>
                <c:pt idx="207">
                  <c:v>876</c:v>
                </c:pt>
                <c:pt idx="208">
                  <c:v>861</c:v>
                </c:pt>
                <c:pt idx="209">
                  <c:v>865</c:v>
                </c:pt>
                <c:pt idx="210">
                  <c:v>838</c:v>
                </c:pt>
                <c:pt idx="211">
                  <c:v>811</c:v>
                </c:pt>
                <c:pt idx="212">
                  <c:v>787</c:v>
                </c:pt>
                <c:pt idx="213">
                  <c:v>760</c:v>
                </c:pt>
                <c:pt idx="214">
                  <c:v>723</c:v>
                </c:pt>
                <c:pt idx="215">
                  <c:v>712</c:v>
                </c:pt>
                <c:pt idx="216">
                  <c:v>707</c:v>
                </c:pt>
                <c:pt idx="217">
                  <c:v>728</c:v>
                </c:pt>
                <c:pt idx="218">
                  <c:v>702</c:v>
                </c:pt>
                <c:pt idx="219">
                  <c:v>669</c:v>
                </c:pt>
                <c:pt idx="220">
                  <c:v>625</c:v>
                </c:pt>
                <c:pt idx="221">
                  <c:v>602</c:v>
                </c:pt>
                <c:pt idx="222">
                  <c:v>602</c:v>
                </c:pt>
                <c:pt idx="223">
                  <c:v>594</c:v>
                </c:pt>
                <c:pt idx="224">
                  <c:v>571</c:v>
                </c:pt>
                <c:pt idx="225">
                  <c:v>538</c:v>
                </c:pt>
                <c:pt idx="226">
                  <c:v>521</c:v>
                </c:pt>
                <c:pt idx="227">
                  <c:v>516</c:v>
                </c:pt>
                <c:pt idx="228">
                  <c:v>488</c:v>
                </c:pt>
                <c:pt idx="229">
                  <c:v>493</c:v>
                </c:pt>
                <c:pt idx="230">
                  <c:v>491</c:v>
                </c:pt>
                <c:pt idx="231">
                  <c:v>474</c:v>
                </c:pt>
                <c:pt idx="232">
                  <c:v>462</c:v>
                </c:pt>
                <c:pt idx="233">
                  <c:v>416</c:v>
                </c:pt>
                <c:pt idx="234">
                  <c:v>400</c:v>
                </c:pt>
                <c:pt idx="235">
                  <c:v>376</c:v>
                </c:pt>
                <c:pt idx="236">
                  <c:v>370</c:v>
                </c:pt>
                <c:pt idx="237">
                  <c:v>360</c:v>
                </c:pt>
                <c:pt idx="238">
                  <c:v>358</c:v>
                </c:pt>
                <c:pt idx="239">
                  <c:v>332</c:v>
                </c:pt>
                <c:pt idx="240">
                  <c:v>301</c:v>
                </c:pt>
                <c:pt idx="241">
                  <c:v>277</c:v>
                </c:pt>
                <c:pt idx="242">
                  <c:v>261</c:v>
                </c:pt>
                <c:pt idx="243">
                  <c:v>267</c:v>
                </c:pt>
                <c:pt idx="244">
                  <c:v>264</c:v>
                </c:pt>
                <c:pt idx="245">
                  <c:v>252</c:v>
                </c:pt>
                <c:pt idx="246">
                  <c:v>234</c:v>
                </c:pt>
                <c:pt idx="247">
                  <c:v>220</c:v>
                </c:pt>
                <c:pt idx="248">
                  <c:v>203</c:v>
                </c:pt>
                <c:pt idx="249">
                  <c:v>186</c:v>
                </c:pt>
                <c:pt idx="250">
                  <c:v>184</c:v>
                </c:pt>
                <c:pt idx="251">
                  <c:v>186</c:v>
                </c:pt>
                <c:pt idx="252">
                  <c:v>164</c:v>
                </c:pt>
                <c:pt idx="253">
                  <c:v>153</c:v>
                </c:pt>
                <c:pt idx="254">
                  <c:v>152</c:v>
                </c:pt>
                <c:pt idx="255">
                  <c:v>138</c:v>
                </c:pt>
                <c:pt idx="256">
                  <c:v>122</c:v>
                </c:pt>
                <c:pt idx="257">
                  <c:v>122</c:v>
                </c:pt>
                <c:pt idx="258">
                  <c:v>113</c:v>
                </c:pt>
                <c:pt idx="259">
                  <c:v>109</c:v>
                </c:pt>
                <c:pt idx="260">
                  <c:v>101</c:v>
                </c:pt>
                <c:pt idx="261">
                  <c:v>91</c:v>
                </c:pt>
                <c:pt idx="262">
                  <c:v>72</c:v>
                </c:pt>
                <c:pt idx="263">
                  <c:v>68</c:v>
                </c:pt>
                <c:pt idx="264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6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cs-CZ" sz="1197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DAD-4C57-AB7F-CE4A9AD063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cs-CZ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Sheet1!$A$2:$A$266</c:f>
              <c:numCache>
                <c:formatCode>m/d/yyyy</c:formatCode>
                <c:ptCount val="26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</c:numCache>
            </c:numRef>
          </c:cat>
          <c:val>
            <c:numRef>
              <c:f>Sheet1!$B$2:$B$266</c:f>
              <c:numCache>
                <c:formatCode>#,##0</c:formatCode>
                <c:ptCount val="265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  <c:pt idx="223">
                  <c:v>475</c:v>
                </c:pt>
                <c:pt idx="224">
                  <c:v>498</c:v>
                </c:pt>
                <c:pt idx="225">
                  <c:v>514</c:v>
                </c:pt>
                <c:pt idx="226">
                  <c:v>531</c:v>
                </c:pt>
                <c:pt idx="227">
                  <c:v>544</c:v>
                </c:pt>
                <c:pt idx="228">
                  <c:v>531</c:v>
                </c:pt>
                <c:pt idx="229">
                  <c:v>528</c:v>
                </c:pt>
                <c:pt idx="230">
                  <c:v>552</c:v>
                </c:pt>
                <c:pt idx="231">
                  <c:v>593</c:v>
                </c:pt>
                <c:pt idx="232">
                  <c:v>554</c:v>
                </c:pt>
                <c:pt idx="233">
                  <c:v>595</c:v>
                </c:pt>
                <c:pt idx="234">
                  <c:v>613</c:v>
                </c:pt>
                <c:pt idx="235">
                  <c:v>618</c:v>
                </c:pt>
                <c:pt idx="236">
                  <c:v>617</c:v>
                </c:pt>
                <c:pt idx="237">
                  <c:v>605</c:v>
                </c:pt>
                <c:pt idx="238">
                  <c:v>586</c:v>
                </c:pt>
                <c:pt idx="239">
                  <c:v>613</c:v>
                </c:pt>
                <c:pt idx="240">
                  <c:v>620</c:v>
                </c:pt>
                <c:pt idx="241">
                  <c:v>632</c:v>
                </c:pt>
                <c:pt idx="242">
                  <c:v>652</c:v>
                </c:pt>
                <c:pt idx="243">
                  <c:v>657</c:v>
                </c:pt>
                <c:pt idx="244">
                  <c:v>642</c:v>
                </c:pt>
                <c:pt idx="245">
                  <c:v>617</c:v>
                </c:pt>
                <c:pt idx="246">
                  <c:v>625</c:v>
                </c:pt>
                <c:pt idx="247">
                  <c:v>645</c:v>
                </c:pt>
                <c:pt idx="248">
                  <c:v>650</c:v>
                </c:pt>
                <c:pt idx="249">
                  <c:v>639</c:v>
                </c:pt>
                <c:pt idx="250">
                  <c:v>643</c:v>
                </c:pt>
                <c:pt idx="251">
                  <c:v>651</c:v>
                </c:pt>
                <c:pt idx="252">
                  <c:v>663</c:v>
                </c:pt>
                <c:pt idx="253">
                  <c:v>669</c:v>
                </c:pt>
                <c:pt idx="254">
                  <c:v>662</c:v>
                </c:pt>
                <c:pt idx="255">
                  <c:v>673</c:v>
                </c:pt>
                <c:pt idx="256">
                  <c:v>669</c:v>
                </c:pt>
                <c:pt idx="257">
                  <c:v>675</c:v>
                </c:pt>
                <c:pt idx="258">
                  <c:v>681</c:v>
                </c:pt>
                <c:pt idx="259">
                  <c:v>669</c:v>
                </c:pt>
                <c:pt idx="260">
                  <c:v>659</c:v>
                </c:pt>
                <c:pt idx="261">
                  <c:v>677</c:v>
                </c:pt>
                <c:pt idx="262">
                  <c:v>693</c:v>
                </c:pt>
                <c:pt idx="263">
                  <c:v>695</c:v>
                </c:pt>
                <c:pt idx="264">
                  <c:v>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Sheet1!$A$2:$A$266</c:f>
              <c:numCache>
                <c:formatCode>m/d/yyyy</c:formatCode>
                <c:ptCount val="26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</c:numCache>
            </c:numRef>
          </c:cat>
          <c:val>
            <c:numRef>
              <c:f>Sheet1!$C$2:$C$266</c:f>
              <c:numCache>
                <c:formatCode>#,##0</c:formatCode>
                <c:ptCount val="26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10016873232942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Sheet1!$A$2:$A$266</c:f>
              <c:numCache>
                <c:formatCode>m/d/yyyy</c:formatCode>
                <c:ptCount val="26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</c:numCache>
            </c:numRef>
          </c:cat>
          <c:val>
            <c:numRef>
              <c:f>Sheet1!$D$2:$D$266</c:f>
              <c:numCache>
                <c:formatCode>#,##0</c:formatCode>
                <c:ptCount val="265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1195</c:v>
                </c:pt>
                <c:pt idx="43">
                  <c:v>1321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2317</c:v>
                </c:pt>
                <c:pt idx="52">
                  <c:v>2379</c:v>
                </c:pt>
                <c:pt idx="53">
                  <c:v>2494</c:v>
                </c:pt>
                <c:pt idx="54">
                  <c:v>2631</c:v>
                </c:pt>
                <c:pt idx="55">
                  <c:v>2836</c:v>
                </c:pt>
                <c:pt idx="56">
                  <c:v>2972</c:v>
                </c:pt>
                <c:pt idx="57">
                  <c:v>3035</c:v>
                </c:pt>
                <c:pt idx="58">
                  <c:v>3251</c:v>
                </c:pt>
                <c:pt idx="59">
                  <c:v>3298</c:v>
                </c:pt>
                <c:pt idx="60">
                  <c:v>3360</c:v>
                </c:pt>
                <c:pt idx="61">
                  <c:v>3443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3349</c:v>
                </c:pt>
                <c:pt idx="68">
                  <c:v>3353</c:v>
                </c:pt>
                <c:pt idx="69">
                  <c:v>3289</c:v>
                </c:pt>
                <c:pt idx="70">
                  <c:v>3194</c:v>
                </c:pt>
                <c:pt idx="71">
                  <c:v>2966</c:v>
                </c:pt>
                <c:pt idx="72">
                  <c:v>2889</c:v>
                </c:pt>
                <c:pt idx="73">
                  <c:v>2749</c:v>
                </c:pt>
                <c:pt idx="74">
                  <c:v>2629</c:v>
                </c:pt>
                <c:pt idx="75">
                  <c:v>2554</c:v>
                </c:pt>
                <c:pt idx="76">
                  <c:v>2560</c:v>
                </c:pt>
                <c:pt idx="77">
                  <c:v>2484</c:v>
                </c:pt>
                <c:pt idx="78">
                  <c:v>2441</c:v>
                </c:pt>
                <c:pt idx="79">
                  <c:v>2362</c:v>
                </c:pt>
                <c:pt idx="80">
                  <c:v>2266</c:v>
                </c:pt>
                <c:pt idx="81">
                  <c:v>2143</c:v>
                </c:pt>
                <c:pt idx="82">
                  <c:v>2128</c:v>
                </c:pt>
                <c:pt idx="83">
                  <c:v>2156</c:v>
                </c:pt>
                <c:pt idx="84">
                  <c:v>2095</c:v>
                </c:pt>
                <c:pt idx="85">
                  <c:v>2021</c:v>
                </c:pt>
                <c:pt idx="86">
                  <c:v>1931</c:v>
                </c:pt>
                <c:pt idx="87">
                  <c:v>1807</c:v>
                </c:pt>
                <c:pt idx="88">
                  <c:v>1504</c:v>
                </c:pt>
                <c:pt idx="89">
                  <c:v>1544</c:v>
                </c:pt>
                <c:pt idx="90">
                  <c:v>1539</c:v>
                </c:pt>
                <c:pt idx="91">
                  <c:v>1529</c:v>
                </c:pt>
                <c:pt idx="92">
                  <c:v>1470</c:v>
                </c:pt>
                <c:pt idx="93">
                  <c:v>1463</c:v>
                </c:pt>
                <c:pt idx="94">
                  <c:v>1493</c:v>
                </c:pt>
                <c:pt idx="95">
                  <c:v>1479</c:v>
                </c:pt>
                <c:pt idx="96">
                  <c:v>1506</c:v>
                </c:pt>
                <c:pt idx="97">
                  <c:v>1555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1689</c:v>
                </c:pt>
                <c:pt idx="107">
                  <c:v>1651</c:v>
                </c:pt>
                <c:pt idx="108">
                  <c:v>1653</c:v>
                </c:pt>
                <c:pt idx="109">
                  <c:v>1645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1737</c:v>
                </c:pt>
                <c:pt idx="114">
                  <c:v>1647</c:v>
                </c:pt>
                <c:pt idx="115">
                  <c:v>1750</c:v>
                </c:pt>
                <c:pt idx="116">
                  <c:v>1862</c:v>
                </c:pt>
                <c:pt idx="117">
                  <c:v>1988</c:v>
                </c:pt>
                <c:pt idx="118">
                  <c:v>2297</c:v>
                </c:pt>
                <c:pt idx="119">
                  <c:v>2357</c:v>
                </c:pt>
                <c:pt idx="120">
                  <c:v>2480</c:v>
                </c:pt>
                <c:pt idx="121">
                  <c:v>2501</c:v>
                </c:pt>
                <c:pt idx="122">
                  <c:v>2500</c:v>
                </c:pt>
                <c:pt idx="123">
                  <c:v>2685</c:v>
                </c:pt>
                <c:pt idx="124">
                  <c:v>2801</c:v>
                </c:pt>
                <c:pt idx="125">
                  <c:v>3024</c:v>
                </c:pt>
                <c:pt idx="126">
                  <c:v>3052</c:v>
                </c:pt>
                <c:pt idx="127">
                  <c:v>3084</c:v>
                </c:pt>
                <c:pt idx="128">
                  <c:v>3076</c:v>
                </c:pt>
                <c:pt idx="129">
                  <c:v>2935</c:v>
                </c:pt>
                <c:pt idx="130">
                  <c:v>2966</c:v>
                </c:pt>
                <c:pt idx="131">
                  <c:v>2973</c:v>
                </c:pt>
                <c:pt idx="132">
                  <c:v>2975</c:v>
                </c:pt>
                <c:pt idx="133">
                  <c:v>3043</c:v>
                </c:pt>
                <c:pt idx="134">
                  <c:v>2965</c:v>
                </c:pt>
                <c:pt idx="135">
                  <c:v>2925</c:v>
                </c:pt>
                <c:pt idx="136">
                  <c:v>2873</c:v>
                </c:pt>
                <c:pt idx="137">
                  <c:v>2758</c:v>
                </c:pt>
                <c:pt idx="138">
                  <c:v>2745</c:v>
                </c:pt>
                <c:pt idx="139">
                  <c:v>2703</c:v>
                </c:pt>
                <c:pt idx="140">
                  <c:v>2639</c:v>
                </c:pt>
                <c:pt idx="141">
                  <c:v>2594</c:v>
                </c:pt>
                <c:pt idx="142">
                  <c:v>2589</c:v>
                </c:pt>
                <c:pt idx="143">
                  <c:v>2554</c:v>
                </c:pt>
                <c:pt idx="144">
                  <c:v>2521</c:v>
                </c:pt>
                <c:pt idx="145">
                  <c:v>2522</c:v>
                </c:pt>
                <c:pt idx="146">
                  <c:v>2544</c:v>
                </c:pt>
                <c:pt idx="147">
                  <c:v>2526</c:v>
                </c:pt>
                <c:pt idx="148">
                  <c:v>2417</c:v>
                </c:pt>
                <c:pt idx="149">
                  <c:v>2360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2456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2367</c:v>
                </c:pt>
                <c:pt idx="158">
                  <c:v>2345</c:v>
                </c:pt>
                <c:pt idx="159">
                  <c:v>2409</c:v>
                </c:pt>
                <c:pt idx="160">
                  <c:v>2471</c:v>
                </c:pt>
                <c:pt idx="161">
                  <c:v>2488</c:v>
                </c:pt>
                <c:pt idx="162">
                  <c:v>2419</c:v>
                </c:pt>
                <c:pt idx="163">
                  <c:v>2452</c:v>
                </c:pt>
                <c:pt idx="164">
                  <c:v>2404</c:v>
                </c:pt>
                <c:pt idx="165">
                  <c:v>2471</c:v>
                </c:pt>
                <c:pt idx="166">
                  <c:v>2589</c:v>
                </c:pt>
                <c:pt idx="167">
                  <c:v>2622</c:v>
                </c:pt>
                <c:pt idx="168">
                  <c:v>2652</c:v>
                </c:pt>
                <c:pt idx="169">
                  <c:v>2716</c:v>
                </c:pt>
                <c:pt idx="170">
                  <c:v>2756</c:v>
                </c:pt>
                <c:pt idx="171">
                  <c:v>2677</c:v>
                </c:pt>
                <c:pt idx="172">
                  <c:v>2687</c:v>
                </c:pt>
                <c:pt idx="173">
                  <c:v>2808</c:v>
                </c:pt>
                <c:pt idx="174">
                  <c:v>3000</c:v>
                </c:pt>
                <c:pt idx="175">
                  <c:v>3017</c:v>
                </c:pt>
                <c:pt idx="176">
                  <c:v>3028</c:v>
                </c:pt>
                <c:pt idx="177">
                  <c:v>3039</c:v>
                </c:pt>
                <c:pt idx="178">
                  <c:v>3125</c:v>
                </c:pt>
                <c:pt idx="179">
                  <c:v>3231</c:v>
                </c:pt>
                <c:pt idx="180">
                  <c:v>3369</c:v>
                </c:pt>
                <c:pt idx="181">
                  <c:v>3574</c:v>
                </c:pt>
                <c:pt idx="182">
                  <c:v>3618</c:v>
                </c:pt>
                <c:pt idx="183">
                  <c:v>3594</c:v>
                </c:pt>
                <c:pt idx="184">
                  <c:v>3677</c:v>
                </c:pt>
                <c:pt idx="185">
                  <c:v>3706</c:v>
                </c:pt>
                <c:pt idx="186">
                  <c:v>3784</c:v>
                </c:pt>
                <c:pt idx="187">
                  <c:v>3873</c:v>
                </c:pt>
                <c:pt idx="188">
                  <c:v>3924</c:v>
                </c:pt>
                <c:pt idx="189">
                  <c:v>3940</c:v>
                </c:pt>
                <c:pt idx="190">
                  <c:v>3955</c:v>
                </c:pt>
                <c:pt idx="191">
                  <c:v>3922</c:v>
                </c:pt>
                <c:pt idx="192">
                  <c:v>3858</c:v>
                </c:pt>
                <c:pt idx="193">
                  <c:v>3971</c:v>
                </c:pt>
                <c:pt idx="194">
                  <c:v>4039</c:v>
                </c:pt>
                <c:pt idx="195">
                  <c:v>4184</c:v>
                </c:pt>
                <c:pt idx="196">
                  <c:v>4102</c:v>
                </c:pt>
                <c:pt idx="197">
                  <c:v>4022</c:v>
                </c:pt>
                <c:pt idx="198">
                  <c:v>3994</c:v>
                </c:pt>
                <c:pt idx="199">
                  <c:v>3791</c:v>
                </c:pt>
                <c:pt idx="200">
                  <c:v>3717</c:v>
                </c:pt>
                <c:pt idx="201">
                  <c:v>3794</c:v>
                </c:pt>
                <c:pt idx="202">
                  <c:v>3810</c:v>
                </c:pt>
                <c:pt idx="203">
                  <c:v>3680</c:v>
                </c:pt>
                <c:pt idx="204">
                  <c:v>3536</c:v>
                </c:pt>
                <c:pt idx="207">
                  <c:v>3354</c:v>
                </c:pt>
                <c:pt idx="208">
                  <c:v>3383</c:v>
                </c:pt>
                <c:pt idx="209">
                  <c:v>3356</c:v>
                </c:pt>
                <c:pt idx="210">
                  <c:v>3280</c:v>
                </c:pt>
                <c:pt idx="211">
                  <c:v>3145</c:v>
                </c:pt>
                <c:pt idx="212">
                  <c:v>2996</c:v>
                </c:pt>
                <c:pt idx="213">
                  <c:v>2811</c:v>
                </c:pt>
                <c:pt idx="214">
                  <c:v>2768</c:v>
                </c:pt>
                <c:pt idx="215">
                  <c:v>2829</c:v>
                </c:pt>
                <c:pt idx="216">
                  <c:v>2842</c:v>
                </c:pt>
                <c:pt idx="217">
                  <c:v>3040</c:v>
                </c:pt>
                <c:pt idx="218">
                  <c:v>2863</c:v>
                </c:pt>
                <c:pt idx="219">
                  <c:v>2685</c:v>
                </c:pt>
                <c:pt idx="220">
                  <c:v>2415</c:v>
                </c:pt>
                <c:pt idx="221">
                  <c:v>2319</c:v>
                </c:pt>
                <c:pt idx="222">
                  <c:v>2334</c:v>
                </c:pt>
                <c:pt idx="223">
                  <c:v>2329</c:v>
                </c:pt>
                <c:pt idx="224">
                  <c:v>2233</c:v>
                </c:pt>
                <c:pt idx="225">
                  <c:v>2103</c:v>
                </c:pt>
                <c:pt idx="226">
                  <c:v>1926</c:v>
                </c:pt>
                <c:pt idx="227">
                  <c:v>1779</c:v>
                </c:pt>
                <c:pt idx="228">
                  <c:v>1745</c:v>
                </c:pt>
                <c:pt idx="229">
                  <c:v>1752</c:v>
                </c:pt>
                <c:pt idx="230">
                  <c:v>1807</c:v>
                </c:pt>
                <c:pt idx="231">
                  <c:v>1705</c:v>
                </c:pt>
                <c:pt idx="232">
                  <c:v>1610</c:v>
                </c:pt>
                <c:pt idx="233">
                  <c:v>1522</c:v>
                </c:pt>
                <c:pt idx="234">
                  <c:v>1421</c:v>
                </c:pt>
                <c:pt idx="235">
                  <c:v>1352</c:v>
                </c:pt>
                <c:pt idx="236">
                  <c:v>1349</c:v>
                </c:pt>
                <c:pt idx="237">
                  <c:v>1296</c:v>
                </c:pt>
                <c:pt idx="238">
                  <c:v>1272</c:v>
                </c:pt>
                <c:pt idx="239">
                  <c:v>1230</c:v>
                </c:pt>
                <c:pt idx="240">
                  <c:v>1174</c:v>
                </c:pt>
                <c:pt idx="241">
                  <c:v>1127</c:v>
                </c:pt>
                <c:pt idx="242">
                  <c:v>1134</c:v>
                </c:pt>
                <c:pt idx="243">
                  <c:v>1127</c:v>
                </c:pt>
                <c:pt idx="244">
                  <c:v>1121</c:v>
                </c:pt>
                <c:pt idx="245">
                  <c:v>1053</c:v>
                </c:pt>
                <c:pt idx="246">
                  <c:v>989</c:v>
                </c:pt>
                <c:pt idx="247">
                  <c:v>916</c:v>
                </c:pt>
                <c:pt idx="248">
                  <c:v>851</c:v>
                </c:pt>
                <c:pt idx="249">
                  <c:v>808</c:v>
                </c:pt>
                <c:pt idx="250">
                  <c:v>809</c:v>
                </c:pt>
                <c:pt idx="251">
                  <c:v>773</c:v>
                </c:pt>
                <c:pt idx="252">
                  <c:v>725</c:v>
                </c:pt>
                <c:pt idx="253">
                  <c:v>655</c:v>
                </c:pt>
                <c:pt idx="254">
                  <c:v>636</c:v>
                </c:pt>
                <c:pt idx="255">
                  <c:v>614</c:v>
                </c:pt>
                <c:pt idx="256">
                  <c:v>552</c:v>
                </c:pt>
                <c:pt idx="257">
                  <c:v>550</c:v>
                </c:pt>
                <c:pt idx="258">
                  <c:v>521</c:v>
                </c:pt>
                <c:pt idx="259">
                  <c:v>462</c:v>
                </c:pt>
                <c:pt idx="260">
                  <c:v>424</c:v>
                </c:pt>
                <c:pt idx="261">
                  <c:v>392</c:v>
                </c:pt>
                <c:pt idx="262">
                  <c:v>376</c:v>
                </c:pt>
                <c:pt idx="263">
                  <c:v>369</c:v>
                </c:pt>
                <c:pt idx="264">
                  <c:v>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64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4D5-4B58-B029-5202CA06EB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Sheet1!$A$2:$A$266</c:f>
              <c:numCache>
                <c:formatCode>m/d/yyyy</c:formatCode>
                <c:ptCount val="26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</c:numCache>
            </c:numRef>
          </c:cat>
          <c:val>
            <c:numRef>
              <c:f>Sheet1!$B$2:$B$266</c:f>
              <c:numCache>
                <c:formatCode>#,##0</c:formatCode>
                <c:ptCount val="265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  <c:pt idx="223">
                  <c:v>6320</c:v>
                </c:pt>
                <c:pt idx="224">
                  <c:v>6245</c:v>
                </c:pt>
                <c:pt idx="225">
                  <c:v>6340</c:v>
                </c:pt>
                <c:pt idx="226">
                  <c:v>6304</c:v>
                </c:pt>
                <c:pt idx="227">
                  <c:v>6414</c:v>
                </c:pt>
                <c:pt idx="228">
                  <c:v>6809</c:v>
                </c:pt>
                <c:pt idx="229">
                  <c:v>6804</c:v>
                </c:pt>
                <c:pt idx="230">
                  <c:v>6537</c:v>
                </c:pt>
                <c:pt idx="231">
                  <c:v>6340</c:v>
                </c:pt>
                <c:pt idx="232">
                  <c:v>6185</c:v>
                </c:pt>
                <c:pt idx="233">
                  <c:v>6341</c:v>
                </c:pt>
                <c:pt idx="234">
                  <c:v>6541</c:v>
                </c:pt>
                <c:pt idx="235">
                  <c:v>6698</c:v>
                </c:pt>
                <c:pt idx="236">
                  <c:v>6777</c:v>
                </c:pt>
                <c:pt idx="237">
                  <c:v>6693</c:v>
                </c:pt>
                <c:pt idx="238">
                  <c:v>6438</c:v>
                </c:pt>
                <c:pt idx="239">
                  <c:v>6257</c:v>
                </c:pt>
                <c:pt idx="240">
                  <c:v>6287</c:v>
                </c:pt>
                <c:pt idx="241">
                  <c:v>6605</c:v>
                </c:pt>
                <c:pt idx="242">
                  <c:v>6762</c:v>
                </c:pt>
                <c:pt idx="243">
                  <c:v>6758</c:v>
                </c:pt>
                <c:pt idx="244">
                  <c:v>6648</c:v>
                </c:pt>
                <c:pt idx="245">
                  <c:v>6485</c:v>
                </c:pt>
                <c:pt idx="246">
                  <c:v>6269</c:v>
                </c:pt>
                <c:pt idx="247">
                  <c:v>6208</c:v>
                </c:pt>
                <c:pt idx="248">
                  <c:v>6402</c:v>
                </c:pt>
                <c:pt idx="249">
                  <c:v>6675</c:v>
                </c:pt>
                <c:pt idx="250">
                  <c:v>6723</c:v>
                </c:pt>
                <c:pt idx="251">
                  <c:v>6553</c:v>
                </c:pt>
                <c:pt idx="252">
                  <c:v>6285</c:v>
                </c:pt>
                <c:pt idx="253">
                  <c:v>6296</c:v>
                </c:pt>
                <c:pt idx="254">
                  <c:v>6008</c:v>
                </c:pt>
                <c:pt idx="255">
                  <c:v>6344</c:v>
                </c:pt>
                <c:pt idx="256">
                  <c:v>6536</c:v>
                </c:pt>
                <c:pt idx="257">
                  <c:v>6476</c:v>
                </c:pt>
                <c:pt idx="258">
                  <c:v>6402</c:v>
                </c:pt>
                <c:pt idx="259">
                  <c:v>6329</c:v>
                </c:pt>
                <c:pt idx="260">
                  <c:v>6226</c:v>
                </c:pt>
                <c:pt idx="261">
                  <c:v>6073</c:v>
                </c:pt>
                <c:pt idx="262">
                  <c:v>6422</c:v>
                </c:pt>
                <c:pt idx="263">
                  <c:v>6556</c:v>
                </c:pt>
                <c:pt idx="264">
                  <c:v>6563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Sheet1!$A$2:$A$266</c:f>
              <c:numCache>
                <c:formatCode>m/d/yyyy</c:formatCode>
                <c:ptCount val="26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</c:numCache>
            </c:numRef>
          </c:cat>
          <c:val>
            <c:numRef>
              <c:f>Sheet1!$C$2:$C$266</c:f>
              <c:numCache>
                <c:formatCode>#,##0</c:formatCode>
                <c:ptCount val="26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Sheet1!$A$2:$A$266</c:f>
              <c:numCache>
                <c:formatCode>m/d/yyyy</c:formatCode>
                <c:ptCount val="26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</c:numCache>
            </c:numRef>
          </c:cat>
          <c:val>
            <c:numRef>
              <c:f>Sheet1!$D$2:$D$266</c:f>
              <c:numCache>
                <c:formatCode>#,##0</c:formatCode>
                <c:ptCount val="26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7</c:v>
                </c:pt>
                <c:pt idx="101">
                  <c:v>8</c:v>
                </c:pt>
                <c:pt idx="102">
                  <c:v>5</c:v>
                </c:pt>
                <c:pt idx="103">
                  <c:v>6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15</c:v>
                </c:pt>
                <c:pt idx="165">
                  <c:v>16</c:v>
                </c:pt>
                <c:pt idx="166">
                  <c:v>14</c:v>
                </c:pt>
                <c:pt idx="167">
                  <c:v>16</c:v>
                </c:pt>
                <c:pt idx="168">
                  <c:v>17</c:v>
                </c:pt>
                <c:pt idx="169">
                  <c:v>17</c:v>
                </c:pt>
                <c:pt idx="170">
                  <c:v>18</c:v>
                </c:pt>
                <c:pt idx="171">
                  <c:v>16</c:v>
                </c:pt>
                <c:pt idx="172">
                  <c:v>16</c:v>
                </c:pt>
                <c:pt idx="173">
                  <c:v>17</c:v>
                </c:pt>
                <c:pt idx="174">
                  <c:v>21</c:v>
                </c:pt>
                <c:pt idx="175">
                  <c:v>24</c:v>
                </c:pt>
                <c:pt idx="176">
                  <c:v>25</c:v>
                </c:pt>
                <c:pt idx="177">
                  <c:v>27</c:v>
                </c:pt>
                <c:pt idx="178">
                  <c:v>26</c:v>
                </c:pt>
                <c:pt idx="179">
                  <c:v>24</c:v>
                </c:pt>
                <c:pt idx="180">
                  <c:v>17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34</c:v>
                </c:pt>
                <c:pt idx="199">
                  <c:v>35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22</c:v>
                </c:pt>
                <c:pt idx="207">
                  <c:v>29</c:v>
                </c:pt>
                <c:pt idx="208">
                  <c:v>27</c:v>
                </c:pt>
                <c:pt idx="209">
                  <c:v>29</c:v>
                </c:pt>
                <c:pt idx="210">
                  <c:v>29</c:v>
                </c:pt>
                <c:pt idx="211">
                  <c:v>26</c:v>
                </c:pt>
                <c:pt idx="212">
                  <c:v>25</c:v>
                </c:pt>
                <c:pt idx="213">
                  <c:v>29</c:v>
                </c:pt>
                <c:pt idx="214">
                  <c:v>29</c:v>
                </c:pt>
                <c:pt idx="215">
                  <c:v>31</c:v>
                </c:pt>
                <c:pt idx="216">
                  <c:v>29</c:v>
                </c:pt>
                <c:pt idx="217">
                  <c:v>26</c:v>
                </c:pt>
                <c:pt idx="218">
                  <c:v>23</c:v>
                </c:pt>
                <c:pt idx="219">
                  <c:v>23</c:v>
                </c:pt>
                <c:pt idx="220">
                  <c:v>24</c:v>
                </c:pt>
                <c:pt idx="221">
                  <c:v>22</c:v>
                </c:pt>
                <c:pt idx="222">
                  <c:v>20</c:v>
                </c:pt>
                <c:pt idx="223">
                  <c:v>21</c:v>
                </c:pt>
                <c:pt idx="224">
                  <c:v>18</c:v>
                </c:pt>
                <c:pt idx="225">
                  <c:v>17</c:v>
                </c:pt>
                <c:pt idx="226">
                  <c:v>18</c:v>
                </c:pt>
                <c:pt idx="227">
                  <c:v>18</c:v>
                </c:pt>
                <c:pt idx="228">
                  <c:v>18</c:v>
                </c:pt>
                <c:pt idx="229">
                  <c:v>19</c:v>
                </c:pt>
                <c:pt idx="230">
                  <c:v>22</c:v>
                </c:pt>
                <c:pt idx="231">
                  <c:v>18</c:v>
                </c:pt>
                <c:pt idx="232">
                  <c:v>20</c:v>
                </c:pt>
                <c:pt idx="233">
                  <c:v>21</c:v>
                </c:pt>
                <c:pt idx="234">
                  <c:v>19</c:v>
                </c:pt>
                <c:pt idx="235">
                  <c:v>17</c:v>
                </c:pt>
                <c:pt idx="236">
                  <c:v>15</c:v>
                </c:pt>
                <c:pt idx="237">
                  <c:v>14</c:v>
                </c:pt>
                <c:pt idx="238">
                  <c:v>17</c:v>
                </c:pt>
                <c:pt idx="239">
                  <c:v>19</c:v>
                </c:pt>
                <c:pt idx="240">
                  <c:v>19</c:v>
                </c:pt>
                <c:pt idx="241">
                  <c:v>18</c:v>
                </c:pt>
                <c:pt idx="242">
                  <c:v>17</c:v>
                </c:pt>
                <c:pt idx="243">
                  <c:v>18</c:v>
                </c:pt>
                <c:pt idx="244">
                  <c:v>15</c:v>
                </c:pt>
                <c:pt idx="245">
                  <c:v>16</c:v>
                </c:pt>
                <c:pt idx="246">
                  <c:v>17</c:v>
                </c:pt>
                <c:pt idx="247">
                  <c:v>18</c:v>
                </c:pt>
                <c:pt idx="248">
                  <c:v>14</c:v>
                </c:pt>
                <c:pt idx="249">
                  <c:v>12</c:v>
                </c:pt>
                <c:pt idx="250">
                  <c:v>11</c:v>
                </c:pt>
                <c:pt idx="251">
                  <c:v>11</c:v>
                </c:pt>
                <c:pt idx="252">
                  <c:v>10</c:v>
                </c:pt>
                <c:pt idx="253">
                  <c:v>9</c:v>
                </c:pt>
                <c:pt idx="254">
                  <c:v>8</c:v>
                </c:pt>
                <c:pt idx="255">
                  <c:v>8</c:v>
                </c:pt>
                <c:pt idx="256">
                  <c:v>8</c:v>
                </c:pt>
                <c:pt idx="257">
                  <c:v>7</c:v>
                </c:pt>
                <c:pt idx="258">
                  <c:v>6</c:v>
                </c:pt>
                <c:pt idx="259">
                  <c:v>6</c:v>
                </c:pt>
                <c:pt idx="260">
                  <c:v>6</c:v>
                </c:pt>
                <c:pt idx="261">
                  <c:v>5</c:v>
                </c:pt>
                <c:pt idx="262">
                  <c:v>4</c:v>
                </c:pt>
                <c:pt idx="263">
                  <c:v>3</c:v>
                </c:pt>
                <c:pt idx="26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6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B79-467C-B15B-A200BA5F4B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Sheet1!$A$2:$A$266</c:f>
              <c:numCache>
                <c:formatCode>m/d/yyyy</c:formatCode>
                <c:ptCount val="26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</c:numCache>
            </c:numRef>
          </c:cat>
          <c:val>
            <c:numRef>
              <c:f>Sheet1!$B$2:$B$266</c:f>
              <c:numCache>
                <c:formatCode>#,##0</c:formatCode>
                <c:ptCount val="265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  <c:pt idx="223">
                  <c:v>42</c:v>
                </c:pt>
                <c:pt idx="224">
                  <c:v>44</c:v>
                </c:pt>
                <c:pt idx="225">
                  <c:v>45</c:v>
                </c:pt>
                <c:pt idx="226">
                  <c:v>43</c:v>
                </c:pt>
                <c:pt idx="227">
                  <c:v>43</c:v>
                </c:pt>
                <c:pt idx="228">
                  <c:v>45</c:v>
                </c:pt>
                <c:pt idx="229">
                  <c:v>46</c:v>
                </c:pt>
                <c:pt idx="230">
                  <c:v>42</c:v>
                </c:pt>
                <c:pt idx="231">
                  <c:v>42</c:v>
                </c:pt>
                <c:pt idx="232">
                  <c:v>41</c:v>
                </c:pt>
                <c:pt idx="233">
                  <c:v>40</c:v>
                </c:pt>
                <c:pt idx="234">
                  <c:v>40</c:v>
                </c:pt>
                <c:pt idx="235">
                  <c:v>40</c:v>
                </c:pt>
                <c:pt idx="236">
                  <c:v>42</c:v>
                </c:pt>
                <c:pt idx="237">
                  <c:v>40</c:v>
                </c:pt>
                <c:pt idx="238">
                  <c:v>38</c:v>
                </c:pt>
                <c:pt idx="239">
                  <c:v>40</c:v>
                </c:pt>
                <c:pt idx="240">
                  <c:v>41</c:v>
                </c:pt>
                <c:pt idx="241">
                  <c:v>49</c:v>
                </c:pt>
                <c:pt idx="242">
                  <c:v>50</c:v>
                </c:pt>
                <c:pt idx="243">
                  <c:v>49</c:v>
                </c:pt>
                <c:pt idx="244">
                  <c:v>48</c:v>
                </c:pt>
                <c:pt idx="245">
                  <c:v>51</c:v>
                </c:pt>
                <c:pt idx="246">
                  <c:v>48</c:v>
                </c:pt>
                <c:pt idx="247">
                  <c:v>50</c:v>
                </c:pt>
                <c:pt idx="248">
                  <c:v>52</c:v>
                </c:pt>
                <c:pt idx="249">
                  <c:v>51</c:v>
                </c:pt>
                <c:pt idx="250">
                  <c:v>50</c:v>
                </c:pt>
                <c:pt idx="251">
                  <c:v>52</c:v>
                </c:pt>
                <c:pt idx="252">
                  <c:v>54</c:v>
                </c:pt>
                <c:pt idx="253">
                  <c:v>54</c:v>
                </c:pt>
                <c:pt idx="254">
                  <c:v>56</c:v>
                </c:pt>
                <c:pt idx="255">
                  <c:v>54</c:v>
                </c:pt>
                <c:pt idx="256">
                  <c:v>51</c:v>
                </c:pt>
                <c:pt idx="257">
                  <c:v>52</c:v>
                </c:pt>
                <c:pt idx="258">
                  <c:v>53</c:v>
                </c:pt>
                <c:pt idx="259">
                  <c:v>54</c:v>
                </c:pt>
                <c:pt idx="260">
                  <c:v>56</c:v>
                </c:pt>
                <c:pt idx="261">
                  <c:v>57</c:v>
                </c:pt>
                <c:pt idx="262">
                  <c:v>59</c:v>
                </c:pt>
                <c:pt idx="263">
                  <c:v>58</c:v>
                </c:pt>
                <c:pt idx="264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Sheet1!$A$2:$A$266</c:f>
              <c:numCache>
                <c:formatCode>m/d/yyyy</c:formatCode>
                <c:ptCount val="26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</c:numCache>
            </c:numRef>
          </c:cat>
          <c:val>
            <c:numRef>
              <c:f>Sheet1!$C$2:$C$266</c:f>
              <c:numCache>
                <c:formatCode>#,##0</c:formatCode>
                <c:ptCount val="26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67102705906E-2"/>
          <c:y val="4.3204214070286948E-2"/>
          <c:w val="0.83577340237216891"/>
          <c:h val="0.7344682629688440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Sheet1!$A$2:$A$266</c:f>
              <c:numCache>
                <c:formatCode>m/d/yyyy</c:formatCode>
                <c:ptCount val="26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</c:numCache>
            </c:numRef>
          </c:cat>
          <c:val>
            <c:numRef>
              <c:f>Sheet1!$D$2:$D$266</c:f>
              <c:numCache>
                <c:formatCode>#,##0</c:formatCode>
                <c:ptCount val="265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452</c:v>
                </c:pt>
                <c:pt idx="43">
                  <c:v>478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1028</c:v>
                </c:pt>
                <c:pt idx="60">
                  <c:v>1067</c:v>
                </c:pt>
                <c:pt idx="61">
                  <c:v>1115</c:v>
                </c:pt>
                <c:pt idx="62">
                  <c:v>1151</c:v>
                </c:pt>
                <c:pt idx="63">
                  <c:v>1176</c:v>
                </c:pt>
                <c:pt idx="64">
                  <c:v>1163</c:v>
                </c:pt>
                <c:pt idx="65">
                  <c:v>1173</c:v>
                </c:pt>
                <c:pt idx="66">
                  <c:v>1210</c:v>
                </c:pt>
                <c:pt idx="67">
                  <c:v>1154</c:v>
                </c:pt>
                <c:pt idx="68">
                  <c:v>1165</c:v>
                </c:pt>
                <c:pt idx="69">
                  <c:v>1179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1099</c:v>
                </c:pt>
                <c:pt idx="74">
                  <c:v>1067</c:v>
                </c:pt>
                <c:pt idx="75">
                  <c:v>1042</c:v>
                </c:pt>
                <c:pt idx="76">
                  <c:v>1036</c:v>
                </c:pt>
                <c:pt idx="77">
                  <c:v>992</c:v>
                </c:pt>
                <c:pt idx="78">
                  <c:v>1002</c:v>
                </c:pt>
                <c:pt idx="79">
                  <c:v>971</c:v>
                </c:pt>
                <c:pt idx="80">
                  <c:v>957</c:v>
                </c:pt>
                <c:pt idx="81">
                  <c:v>942</c:v>
                </c:pt>
                <c:pt idx="82">
                  <c:v>957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794</c:v>
                </c:pt>
                <c:pt idx="88">
                  <c:v>775</c:v>
                </c:pt>
                <c:pt idx="89">
                  <c:v>760</c:v>
                </c:pt>
                <c:pt idx="90">
                  <c:v>785</c:v>
                </c:pt>
                <c:pt idx="91">
                  <c:v>727</c:v>
                </c:pt>
                <c:pt idx="92">
                  <c:v>711</c:v>
                </c:pt>
                <c:pt idx="93">
                  <c:v>713</c:v>
                </c:pt>
                <c:pt idx="94">
                  <c:v>709</c:v>
                </c:pt>
                <c:pt idx="95">
                  <c:v>685</c:v>
                </c:pt>
                <c:pt idx="96">
                  <c:v>672</c:v>
                </c:pt>
                <c:pt idx="97">
                  <c:v>710</c:v>
                </c:pt>
                <c:pt idx="98">
                  <c:v>697</c:v>
                </c:pt>
                <c:pt idx="99">
                  <c:v>683</c:v>
                </c:pt>
                <c:pt idx="100">
                  <c:v>708</c:v>
                </c:pt>
                <c:pt idx="101">
                  <c:v>696</c:v>
                </c:pt>
                <c:pt idx="102">
                  <c:v>692</c:v>
                </c:pt>
                <c:pt idx="103">
                  <c:v>706</c:v>
                </c:pt>
                <c:pt idx="104">
                  <c:v>724</c:v>
                </c:pt>
                <c:pt idx="105">
                  <c:v>721</c:v>
                </c:pt>
                <c:pt idx="106">
                  <c:v>734</c:v>
                </c:pt>
                <c:pt idx="107">
                  <c:v>722</c:v>
                </c:pt>
                <c:pt idx="108">
                  <c:v>726</c:v>
                </c:pt>
                <c:pt idx="109">
                  <c:v>743</c:v>
                </c:pt>
                <c:pt idx="110">
                  <c:v>752</c:v>
                </c:pt>
                <c:pt idx="111">
                  <c:v>762</c:v>
                </c:pt>
                <c:pt idx="112">
                  <c:v>767</c:v>
                </c:pt>
                <c:pt idx="113">
                  <c:v>777</c:v>
                </c:pt>
                <c:pt idx="114">
                  <c:v>746</c:v>
                </c:pt>
                <c:pt idx="115">
                  <c:v>767</c:v>
                </c:pt>
                <c:pt idx="116">
                  <c:v>805</c:v>
                </c:pt>
                <c:pt idx="117">
                  <c:v>845</c:v>
                </c:pt>
                <c:pt idx="118">
                  <c:v>905</c:v>
                </c:pt>
                <c:pt idx="119">
                  <c:v>939</c:v>
                </c:pt>
                <c:pt idx="120">
                  <c:v>955</c:v>
                </c:pt>
                <c:pt idx="121">
                  <c:v>971</c:v>
                </c:pt>
                <c:pt idx="122">
                  <c:v>949</c:v>
                </c:pt>
                <c:pt idx="123">
                  <c:v>959</c:v>
                </c:pt>
                <c:pt idx="124">
                  <c:v>1005</c:v>
                </c:pt>
                <c:pt idx="125">
                  <c:v>1091</c:v>
                </c:pt>
                <c:pt idx="126">
                  <c:v>1112</c:v>
                </c:pt>
                <c:pt idx="127">
                  <c:v>1150</c:v>
                </c:pt>
                <c:pt idx="128">
                  <c:v>1148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1169</c:v>
                </c:pt>
                <c:pt idx="135">
                  <c:v>1178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1018</c:v>
                </c:pt>
                <c:pt idx="151">
                  <c:v>1021</c:v>
                </c:pt>
                <c:pt idx="152">
                  <c:v>1039</c:v>
                </c:pt>
                <c:pt idx="153">
                  <c:v>1078</c:v>
                </c:pt>
                <c:pt idx="154">
                  <c:v>1089</c:v>
                </c:pt>
                <c:pt idx="155">
                  <c:v>1076</c:v>
                </c:pt>
                <c:pt idx="156">
                  <c:v>1102</c:v>
                </c:pt>
                <c:pt idx="157">
                  <c:v>1088</c:v>
                </c:pt>
                <c:pt idx="158">
                  <c:v>1072</c:v>
                </c:pt>
                <c:pt idx="159">
                  <c:v>1099</c:v>
                </c:pt>
                <c:pt idx="160">
                  <c:v>1108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1110</c:v>
                </c:pt>
                <c:pt idx="165">
                  <c:v>1104</c:v>
                </c:pt>
                <c:pt idx="166">
                  <c:v>1145</c:v>
                </c:pt>
                <c:pt idx="167">
                  <c:v>1169</c:v>
                </c:pt>
                <c:pt idx="168">
                  <c:v>1212</c:v>
                </c:pt>
                <c:pt idx="169">
                  <c:v>1240</c:v>
                </c:pt>
                <c:pt idx="170">
                  <c:v>1266</c:v>
                </c:pt>
                <c:pt idx="171">
                  <c:v>1269</c:v>
                </c:pt>
                <c:pt idx="172">
                  <c:v>1267</c:v>
                </c:pt>
                <c:pt idx="173">
                  <c:v>1281</c:v>
                </c:pt>
                <c:pt idx="174">
                  <c:v>1360</c:v>
                </c:pt>
                <c:pt idx="175">
                  <c:v>1389</c:v>
                </c:pt>
                <c:pt idx="176">
                  <c:v>1408</c:v>
                </c:pt>
                <c:pt idx="177">
                  <c:v>1463</c:v>
                </c:pt>
                <c:pt idx="178">
                  <c:v>1439</c:v>
                </c:pt>
                <c:pt idx="179">
                  <c:v>1466</c:v>
                </c:pt>
                <c:pt idx="180">
                  <c:v>1502</c:v>
                </c:pt>
                <c:pt idx="181">
                  <c:v>1585</c:v>
                </c:pt>
                <c:pt idx="182">
                  <c:v>1596</c:v>
                </c:pt>
                <c:pt idx="183">
                  <c:v>1623</c:v>
                </c:pt>
                <c:pt idx="184">
                  <c:v>1650</c:v>
                </c:pt>
                <c:pt idx="185">
                  <c:v>1670</c:v>
                </c:pt>
                <c:pt idx="186">
                  <c:v>1671</c:v>
                </c:pt>
                <c:pt idx="187">
                  <c:v>1675</c:v>
                </c:pt>
                <c:pt idx="188">
                  <c:v>1769</c:v>
                </c:pt>
                <c:pt idx="189">
                  <c:v>1797</c:v>
                </c:pt>
                <c:pt idx="190">
                  <c:v>1826</c:v>
                </c:pt>
                <c:pt idx="191">
                  <c:v>1816</c:v>
                </c:pt>
                <c:pt idx="192">
                  <c:v>1828</c:v>
                </c:pt>
                <c:pt idx="193">
                  <c:v>1778</c:v>
                </c:pt>
                <c:pt idx="194">
                  <c:v>1825</c:v>
                </c:pt>
                <c:pt idx="195">
                  <c:v>1883</c:v>
                </c:pt>
                <c:pt idx="196">
                  <c:v>1892</c:v>
                </c:pt>
                <c:pt idx="197">
                  <c:v>1859</c:v>
                </c:pt>
                <c:pt idx="198">
                  <c:v>1858</c:v>
                </c:pt>
                <c:pt idx="199">
                  <c:v>1817</c:v>
                </c:pt>
                <c:pt idx="200">
                  <c:v>1778</c:v>
                </c:pt>
                <c:pt idx="201">
                  <c:v>1802</c:v>
                </c:pt>
                <c:pt idx="202">
                  <c:v>1822</c:v>
                </c:pt>
                <c:pt idx="203">
                  <c:v>1775</c:v>
                </c:pt>
                <c:pt idx="204">
                  <c:v>1743</c:v>
                </c:pt>
                <c:pt idx="207">
                  <c:v>1641</c:v>
                </c:pt>
                <c:pt idx="208">
                  <c:v>1651</c:v>
                </c:pt>
                <c:pt idx="209">
                  <c:v>1661</c:v>
                </c:pt>
                <c:pt idx="210">
                  <c:v>1612</c:v>
                </c:pt>
                <c:pt idx="211">
                  <c:v>1552</c:v>
                </c:pt>
                <c:pt idx="212">
                  <c:v>1503</c:v>
                </c:pt>
                <c:pt idx="213">
                  <c:v>1422</c:v>
                </c:pt>
                <c:pt idx="214">
                  <c:v>1399</c:v>
                </c:pt>
                <c:pt idx="215">
                  <c:v>1378</c:v>
                </c:pt>
                <c:pt idx="216">
                  <c:v>1343</c:v>
                </c:pt>
                <c:pt idx="217">
                  <c:v>1393</c:v>
                </c:pt>
                <c:pt idx="218">
                  <c:v>1359</c:v>
                </c:pt>
                <c:pt idx="219">
                  <c:v>1313</c:v>
                </c:pt>
                <c:pt idx="220">
                  <c:v>1234</c:v>
                </c:pt>
                <c:pt idx="221">
                  <c:v>1215</c:v>
                </c:pt>
                <c:pt idx="222">
                  <c:v>1197</c:v>
                </c:pt>
                <c:pt idx="223">
                  <c:v>1184</c:v>
                </c:pt>
                <c:pt idx="224">
                  <c:v>1156</c:v>
                </c:pt>
                <c:pt idx="225">
                  <c:v>1112</c:v>
                </c:pt>
                <c:pt idx="226">
                  <c:v>1034</c:v>
                </c:pt>
                <c:pt idx="227">
                  <c:v>1012</c:v>
                </c:pt>
                <c:pt idx="228">
                  <c:v>972</c:v>
                </c:pt>
                <c:pt idx="229">
                  <c:v>974</c:v>
                </c:pt>
                <c:pt idx="230">
                  <c:v>994</c:v>
                </c:pt>
                <c:pt idx="231">
                  <c:v>942</c:v>
                </c:pt>
                <c:pt idx="232">
                  <c:v>907</c:v>
                </c:pt>
                <c:pt idx="233">
                  <c:v>832</c:v>
                </c:pt>
                <c:pt idx="234">
                  <c:v>786</c:v>
                </c:pt>
                <c:pt idx="235">
                  <c:v>750</c:v>
                </c:pt>
                <c:pt idx="236">
                  <c:v>758</c:v>
                </c:pt>
                <c:pt idx="237">
                  <c:v>736</c:v>
                </c:pt>
                <c:pt idx="238">
                  <c:v>711</c:v>
                </c:pt>
                <c:pt idx="239">
                  <c:v>684</c:v>
                </c:pt>
                <c:pt idx="240">
                  <c:v>635</c:v>
                </c:pt>
                <c:pt idx="241">
                  <c:v>577</c:v>
                </c:pt>
                <c:pt idx="242">
                  <c:v>553</c:v>
                </c:pt>
                <c:pt idx="243">
                  <c:v>559</c:v>
                </c:pt>
                <c:pt idx="244">
                  <c:v>565</c:v>
                </c:pt>
                <c:pt idx="245">
                  <c:v>546</c:v>
                </c:pt>
                <c:pt idx="246">
                  <c:v>503</c:v>
                </c:pt>
                <c:pt idx="247">
                  <c:v>467</c:v>
                </c:pt>
                <c:pt idx="248">
                  <c:v>444</c:v>
                </c:pt>
                <c:pt idx="249">
                  <c:v>415</c:v>
                </c:pt>
                <c:pt idx="250">
                  <c:v>421</c:v>
                </c:pt>
                <c:pt idx="251">
                  <c:v>426</c:v>
                </c:pt>
                <c:pt idx="252">
                  <c:v>402</c:v>
                </c:pt>
                <c:pt idx="253">
                  <c:v>377</c:v>
                </c:pt>
                <c:pt idx="254">
                  <c:v>367</c:v>
                </c:pt>
                <c:pt idx="255">
                  <c:v>339</c:v>
                </c:pt>
                <c:pt idx="256">
                  <c:v>306</c:v>
                </c:pt>
                <c:pt idx="257">
                  <c:v>301</c:v>
                </c:pt>
                <c:pt idx="258">
                  <c:v>292</c:v>
                </c:pt>
                <c:pt idx="259">
                  <c:v>274</c:v>
                </c:pt>
                <c:pt idx="260">
                  <c:v>245</c:v>
                </c:pt>
                <c:pt idx="261">
                  <c:v>209</c:v>
                </c:pt>
                <c:pt idx="262">
                  <c:v>174</c:v>
                </c:pt>
                <c:pt idx="263">
                  <c:v>172</c:v>
                </c:pt>
                <c:pt idx="264">
                  <c:v>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94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</c:extLst>
            </c:dLbl>
            <c:dLbl>
              <c:idx val="215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</c:extLst>
            </c:dLbl>
            <c:dLbl>
              <c:idx val="250"/>
              <c:layout>
                <c:manualLayout>
                  <c:x val="2.7240256677620759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1 612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Sheet1!$A$2:$A$266</c:f>
              <c:numCache>
                <c:formatCode>m/d/yyyy</c:formatCode>
                <c:ptCount val="26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</c:numCache>
            </c:numRef>
          </c:cat>
          <c:val>
            <c:numRef>
              <c:f>Sheet1!$B$2:$B$266</c:f>
              <c:numCache>
                <c:formatCode>#,##0</c:formatCode>
                <c:ptCount val="265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  <c:pt idx="223">
                  <c:v>1359</c:v>
                </c:pt>
                <c:pt idx="224">
                  <c:v>1373</c:v>
                </c:pt>
                <c:pt idx="225">
                  <c:v>1391</c:v>
                </c:pt>
                <c:pt idx="226">
                  <c:v>1410</c:v>
                </c:pt>
                <c:pt idx="227">
                  <c:v>1448</c:v>
                </c:pt>
                <c:pt idx="228">
                  <c:v>1420</c:v>
                </c:pt>
                <c:pt idx="229">
                  <c:v>1438</c:v>
                </c:pt>
                <c:pt idx="230">
                  <c:v>1499</c:v>
                </c:pt>
                <c:pt idx="231">
                  <c:v>1531</c:v>
                </c:pt>
                <c:pt idx="232">
                  <c:v>1496</c:v>
                </c:pt>
                <c:pt idx="233">
                  <c:v>1513</c:v>
                </c:pt>
                <c:pt idx="234">
                  <c:v>1550</c:v>
                </c:pt>
                <c:pt idx="235">
                  <c:v>1557</c:v>
                </c:pt>
                <c:pt idx="236">
                  <c:v>1515</c:v>
                </c:pt>
                <c:pt idx="237">
                  <c:v>1494</c:v>
                </c:pt>
                <c:pt idx="238">
                  <c:v>1523</c:v>
                </c:pt>
                <c:pt idx="239">
                  <c:v>1559</c:v>
                </c:pt>
                <c:pt idx="240">
                  <c:v>1547</c:v>
                </c:pt>
                <c:pt idx="241">
                  <c:v>1565</c:v>
                </c:pt>
                <c:pt idx="242">
                  <c:v>1596</c:v>
                </c:pt>
                <c:pt idx="243">
                  <c:v>1613</c:v>
                </c:pt>
                <c:pt idx="244">
                  <c:v>1586</c:v>
                </c:pt>
                <c:pt idx="245">
                  <c:v>1557</c:v>
                </c:pt>
                <c:pt idx="246">
                  <c:v>1546</c:v>
                </c:pt>
                <c:pt idx="247">
                  <c:v>1574</c:v>
                </c:pt>
                <c:pt idx="248">
                  <c:v>1593</c:v>
                </c:pt>
                <c:pt idx="249">
                  <c:v>1586</c:v>
                </c:pt>
                <c:pt idx="250">
                  <c:v>1588</c:v>
                </c:pt>
                <c:pt idx="251">
                  <c:v>1586</c:v>
                </c:pt>
                <c:pt idx="252">
                  <c:v>1586</c:v>
                </c:pt>
                <c:pt idx="253">
                  <c:v>1602</c:v>
                </c:pt>
                <c:pt idx="254">
                  <c:v>1577</c:v>
                </c:pt>
                <c:pt idx="255">
                  <c:v>1606</c:v>
                </c:pt>
                <c:pt idx="256">
                  <c:v>1594</c:v>
                </c:pt>
                <c:pt idx="257">
                  <c:v>1596</c:v>
                </c:pt>
                <c:pt idx="258">
                  <c:v>1628</c:v>
                </c:pt>
                <c:pt idx="259">
                  <c:v>1609</c:v>
                </c:pt>
                <c:pt idx="260">
                  <c:v>1592</c:v>
                </c:pt>
                <c:pt idx="261">
                  <c:v>1612</c:v>
                </c:pt>
                <c:pt idx="262">
                  <c:v>1646</c:v>
                </c:pt>
                <c:pt idx="263">
                  <c:v>1648</c:v>
                </c:pt>
                <c:pt idx="264">
                  <c:v>1652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Sheet1!$A$2:$A$266</c:f>
              <c:numCache>
                <c:formatCode>m/d/yyyy</c:formatCode>
                <c:ptCount val="26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</c:numCache>
            </c:numRef>
          </c:cat>
          <c:val>
            <c:numRef>
              <c:f>Sheet1!$C$2:$C$266</c:f>
              <c:numCache>
                <c:formatCode>#,##0</c:formatCode>
                <c:ptCount val="26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24.05.2021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24.05.2021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24.05.2021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chart" Target="../charts/chart4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chart" Target="../charts/char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chart" Target="../charts/chart2.xml"/><Relationship Id="rId5" Type="http://schemas.openxmlformats.org/officeDocument/2006/relationships/tags" Target="../tags/tag7.xml"/><Relationship Id="rId10" Type="http://schemas.openxmlformats.org/officeDocument/2006/relationships/chart" Target="../charts/chart1.xml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24.05.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24158" y="894503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JIP lůžka 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243253" y="891399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172140939"/>
              </p:ext>
            </p:extLst>
          </p:nvPr>
        </p:nvGraphicFramePr>
        <p:xfrm>
          <a:off x="6076079" y="992463"/>
          <a:ext cx="5883645" cy="304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576324134"/>
              </p:ext>
            </p:extLst>
          </p:nvPr>
        </p:nvGraphicFramePr>
        <p:xfrm>
          <a:off x="6095999" y="3984266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689198428"/>
              </p:ext>
            </p:extLst>
          </p:nvPr>
        </p:nvGraphicFramePr>
        <p:xfrm>
          <a:off x="409660" y="3984266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712926759"/>
              </p:ext>
            </p:extLst>
          </p:nvPr>
        </p:nvGraphicFramePr>
        <p:xfrm>
          <a:off x="390497" y="1022379"/>
          <a:ext cx="5883645" cy="296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67040658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6 422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9756575"/>
              </p:ext>
            </p:extLst>
          </p:nvPr>
        </p:nvGraphicFramePr>
        <p:xfrm>
          <a:off x="199580" y="1147680"/>
          <a:ext cx="11792839" cy="5326545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5577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SHAPECONDITIONMETACTIONDELETE" val="False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6223</TotalTime>
  <Words>1038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Klímová Lucie Bc.</cp:lastModifiedBy>
  <cp:revision>680</cp:revision>
  <dcterms:created xsi:type="dcterms:W3CDTF">2020-08-08T14:25:07Z</dcterms:created>
  <dcterms:modified xsi:type="dcterms:W3CDTF">2021-05-24T03:15:57Z</dcterms:modified>
</cp:coreProperties>
</file>