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1133" r:id="rId2"/>
    <p:sldId id="1297" r:id="rId3"/>
    <p:sldId id="1293" r:id="rId4"/>
    <p:sldId id="1421" r:id="rId5"/>
    <p:sldId id="1420" r:id="rId6"/>
    <p:sldId id="1339" r:id="rId7"/>
    <p:sldId id="1340" r:id="rId8"/>
    <p:sldId id="1423" r:id="rId9"/>
    <p:sldId id="1417" r:id="rId10"/>
    <p:sldId id="1424" r:id="rId11"/>
    <p:sldId id="1414" r:id="rId12"/>
    <p:sldId id="1425" r:id="rId13"/>
    <p:sldId id="1411" r:id="rId14"/>
    <p:sldId id="1426" r:id="rId15"/>
    <p:sldId id="1408" r:id="rId16"/>
    <p:sldId id="1427" r:id="rId17"/>
    <p:sldId id="1405" r:id="rId18"/>
    <p:sldId id="1428" r:id="rId19"/>
    <p:sldId id="1402" r:id="rId20"/>
    <p:sldId id="1429" r:id="rId21"/>
    <p:sldId id="1399" r:id="rId22"/>
    <p:sldId id="1430" r:id="rId23"/>
    <p:sldId id="1396" r:id="rId24"/>
    <p:sldId id="1431" r:id="rId25"/>
    <p:sldId id="1393" r:id="rId26"/>
    <p:sldId id="1432" r:id="rId27"/>
    <p:sldId id="1390" r:id="rId28"/>
    <p:sldId id="1433" r:id="rId29"/>
    <p:sldId id="1387" r:id="rId30"/>
    <p:sldId id="1434" r:id="rId31"/>
    <p:sldId id="1384" r:id="rId32"/>
    <p:sldId id="1435" r:id="rId33"/>
    <p:sldId id="1381" r:id="rId34"/>
    <p:sldId id="1436" r:id="rId35"/>
  </p:sldIdLst>
  <p:sldSz cx="12192000" cy="6858000"/>
  <p:notesSz cx="6858000" cy="9144000"/>
  <p:custDataLst>
    <p:tags r:id="rId3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00"/>
    <a:srgbClr val="305983"/>
    <a:srgbClr val="00CD61"/>
    <a:srgbClr val="D31145"/>
    <a:srgbClr val="FFC000"/>
    <a:srgbClr val="0070C0"/>
    <a:srgbClr val="00B050"/>
    <a:srgbClr val="4472C4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5297" autoAdjust="0"/>
  </p:normalViewPr>
  <p:slideViewPr>
    <p:cSldViewPr snapToGrid="0">
      <p:cViewPr varScale="1">
        <p:scale>
          <a:sx n="87" d="100"/>
          <a:sy n="87" d="100"/>
        </p:scale>
        <p:origin x="691" y="67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14650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14537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1131</c:v>
                </c:pt>
                <c:pt idx="168">
                  <c:v>1199</c:v>
                </c:pt>
                <c:pt idx="169">
                  <c:v>777</c:v>
                </c:pt>
                <c:pt idx="170">
                  <c:v>684</c:v>
                </c:pt>
                <c:pt idx="171">
                  <c:v>672</c:v>
                </c:pt>
                <c:pt idx="172">
                  <c:v>335</c:v>
                </c:pt>
                <c:pt idx="17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115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261</c:v>
                </c:pt>
                <c:pt idx="9">
                  <c:v>268</c:v>
                </c:pt>
                <c:pt idx="10">
                  <c:v>281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376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522</c:v>
                </c:pt>
                <c:pt idx="22">
                  <c:v>684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276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798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573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155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1102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1593</c:v>
                </c:pt>
                <c:pt idx="92">
                  <c:v>1269</c:v>
                </c:pt>
                <c:pt idx="93">
                  <c:v>1170</c:v>
                </c:pt>
                <c:pt idx="94">
                  <c:v>1247</c:v>
                </c:pt>
                <c:pt idx="95">
                  <c:v>445</c:v>
                </c:pt>
                <c:pt idx="96">
                  <c:v>174</c:v>
                </c:pt>
                <c:pt idx="97">
                  <c:v>796</c:v>
                </c:pt>
                <c:pt idx="98">
                  <c:v>1363</c:v>
                </c:pt>
                <c:pt idx="99">
                  <c:v>1230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671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479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160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274</c:v>
                </c:pt>
                <c:pt idx="128">
                  <c:v>205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75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58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32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1043</c:v>
                </c:pt>
                <c:pt idx="89">
                  <c:v>1043</c:v>
                </c:pt>
                <c:pt idx="90">
                  <c:v>1037</c:v>
                </c:pt>
                <c:pt idx="91">
                  <c:v>1027</c:v>
                </c:pt>
                <c:pt idx="92">
                  <c:v>1015</c:v>
                </c:pt>
                <c:pt idx="93">
                  <c:v>1002</c:v>
                </c:pt>
                <c:pt idx="94">
                  <c:v>988</c:v>
                </c:pt>
                <c:pt idx="95">
                  <c:v>973</c:v>
                </c:pt>
                <c:pt idx="96">
                  <c:v>958</c:v>
                </c:pt>
                <c:pt idx="97">
                  <c:v>942</c:v>
                </c:pt>
                <c:pt idx="98">
                  <c:v>926</c:v>
                </c:pt>
                <c:pt idx="99">
                  <c:v>910</c:v>
                </c:pt>
                <c:pt idx="100">
                  <c:v>893</c:v>
                </c:pt>
                <c:pt idx="101">
                  <c:v>876</c:v>
                </c:pt>
                <c:pt idx="102">
                  <c:v>859</c:v>
                </c:pt>
                <c:pt idx="103">
                  <c:v>841</c:v>
                </c:pt>
                <c:pt idx="104">
                  <c:v>824</c:v>
                </c:pt>
                <c:pt idx="105">
                  <c:v>806</c:v>
                </c:pt>
                <c:pt idx="106">
                  <c:v>789</c:v>
                </c:pt>
                <c:pt idx="107">
                  <c:v>771</c:v>
                </c:pt>
                <c:pt idx="108">
                  <c:v>753</c:v>
                </c:pt>
                <c:pt idx="109">
                  <c:v>736</c:v>
                </c:pt>
                <c:pt idx="110">
                  <c:v>718</c:v>
                </c:pt>
                <c:pt idx="111">
                  <c:v>701</c:v>
                </c:pt>
                <c:pt idx="112">
                  <c:v>683</c:v>
                </c:pt>
                <c:pt idx="113">
                  <c:v>666</c:v>
                </c:pt>
                <c:pt idx="114">
                  <c:v>649</c:v>
                </c:pt>
                <c:pt idx="115">
                  <c:v>633</c:v>
                </c:pt>
                <c:pt idx="116">
                  <c:v>616</c:v>
                </c:pt>
                <c:pt idx="117">
                  <c:v>600</c:v>
                </c:pt>
                <c:pt idx="118">
                  <c:v>584</c:v>
                </c:pt>
                <c:pt idx="119">
                  <c:v>568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508</c:v>
                </c:pt>
                <c:pt idx="124">
                  <c:v>494</c:v>
                </c:pt>
                <c:pt idx="125">
                  <c:v>480</c:v>
                </c:pt>
                <c:pt idx="126">
                  <c:v>467</c:v>
                </c:pt>
                <c:pt idx="127">
                  <c:v>453</c:v>
                </c:pt>
                <c:pt idx="128">
                  <c:v>440</c:v>
                </c:pt>
                <c:pt idx="129">
                  <c:v>428</c:v>
                </c:pt>
                <c:pt idx="130">
                  <c:v>415</c:v>
                </c:pt>
                <c:pt idx="131">
                  <c:v>403</c:v>
                </c:pt>
                <c:pt idx="132">
                  <c:v>391</c:v>
                </c:pt>
                <c:pt idx="133">
                  <c:v>380</c:v>
                </c:pt>
                <c:pt idx="134">
                  <c:v>368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324</c:v>
                </c:pt>
                <c:pt idx="139">
                  <c:v>314</c:v>
                </c:pt>
                <c:pt idx="140">
                  <c:v>304</c:v>
                </c:pt>
                <c:pt idx="141">
                  <c:v>294</c:v>
                </c:pt>
                <c:pt idx="142">
                  <c:v>285</c:v>
                </c:pt>
                <c:pt idx="143">
                  <c:v>275</c:v>
                </c:pt>
                <c:pt idx="144">
                  <c:v>266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182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117</c:v>
                </c:pt>
                <c:pt idx="167">
                  <c:v>112</c:v>
                </c:pt>
                <c:pt idx="168">
                  <c:v>106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86</c:v>
                </c:pt>
                <c:pt idx="173">
                  <c:v>82</c:v>
                </c:pt>
                <c:pt idx="174">
                  <c:v>78</c:v>
                </c:pt>
                <c:pt idx="175">
                  <c:v>73</c:v>
                </c:pt>
                <c:pt idx="176">
                  <c:v>69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22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D-436A-B994-3147B2A5027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406</c:v>
                </c:pt>
                <c:pt idx="89">
                  <c:v>413</c:v>
                </c:pt>
                <c:pt idx="90">
                  <c:v>419</c:v>
                </c:pt>
                <c:pt idx="91">
                  <c:v>424</c:v>
                </c:pt>
                <c:pt idx="92">
                  <c:v>429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445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457</c:v>
                </c:pt>
                <c:pt idx="101">
                  <c:v>460</c:v>
                </c:pt>
                <c:pt idx="102">
                  <c:v>462</c:v>
                </c:pt>
                <c:pt idx="103">
                  <c:v>464</c:v>
                </c:pt>
                <c:pt idx="104">
                  <c:v>466</c:v>
                </c:pt>
                <c:pt idx="105">
                  <c:v>468</c:v>
                </c:pt>
                <c:pt idx="106">
                  <c:v>469</c:v>
                </c:pt>
                <c:pt idx="107">
                  <c:v>470</c:v>
                </c:pt>
                <c:pt idx="108">
                  <c:v>471</c:v>
                </c:pt>
                <c:pt idx="109">
                  <c:v>472</c:v>
                </c:pt>
                <c:pt idx="110">
                  <c:v>473</c:v>
                </c:pt>
                <c:pt idx="111">
                  <c:v>473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473</c:v>
                </c:pt>
                <c:pt idx="116">
                  <c:v>473</c:v>
                </c:pt>
                <c:pt idx="117">
                  <c:v>472</c:v>
                </c:pt>
                <c:pt idx="118">
                  <c:v>472</c:v>
                </c:pt>
                <c:pt idx="119">
                  <c:v>471</c:v>
                </c:pt>
                <c:pt idx="120">
                  <c:v>469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451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436</c:v>
                </c:pt>
                <c:pt idx="135">
                  <c:v>433</c:v>
                </c:pt>
                <c:pt idx="136">
                  <c:v>429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414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397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379</c:v>
                </c:pt>
                <c:pt idx="149">
                  <c:v>375</c:v>
                </c:pt>
                <c:pt idx="150">
                  <c:v>370</c:v>
                </c:pt>
                <c:pt idx="151">
                  <c:v>365</c:v>
                </c:pt>
                <c:pt idx="152">
                  <c:v>361</c:v>
                </c:pt>
                <c:pt idx="153">
                  <c:v>356</c:v>
                </c:pt>
                <c:pt idx="154">
                  <c:v>351</c:v>
                </c:pt>
                <c:pt idx="155">
                  <c:v>346</c:v>
                </c:pt>
                <c:pt idx="156">
                  <c:v>341</c:v>
                </c:pt>
                <c:pt idx="157">
                  <c:v>336</c:v>
                </c:pt>
                <c:pt idx="158">
                  <c:v>331</c:v>
                </c:pt>
                <c:pt idx="159">
                  <c:v>326</c:v>
                </c:pt>
                <c:pt idx="160">
                  <c:v>322</c:v>
                </c:pt>
                <c:pt idx="161">
                  <c:v>317</c:v>
                </c:pt>
                <c:pt idx="162">
                  <c:v>312</c:v>
                </c:pt>
                <c:pt idx="163">
                  <c:v>307</c:v>
                </c:pt>
                <c:pt idx="164">
                  <c:v>302</c:v>
                </c:pt>
                <c:pt idx="165">
                  <c:v>297</c:v>
                </c:pt>
                <c:pt idx="166">
                  <c:v>292</c:v>
                </c:pt>
                <c:pt idx="167">
                  <c:v>287</c:v>
                </c:pt>
                <c:pt idx="168">
                  <c:v>282</c:v>
                </c:pt>
                <c:pt idx="169">
                  <c:v>277</c:v>
                </c:pt>
                <c:pt idx="170">
                  <c:v>272</c:v>
                </c:pt>
                <c:pt idx="171">
                  <c:v>268</c:v>
                </c:pt>
                <c:pt idx="172">
                  <c:v>263</c:v>
                </c:pt>
                <c:pt idx="173">
                  <c:v>258</c:v>
                </c:pt>
                <c:pt idx="174">
                  <c:v>253</c:v>
                </c:pt>
                <c:pt idx="175">
                  <c:v>249</c:v>
                </c:pt>
                <c:pt idx="176">
                  <c:v>244</c:v>
                </c:pt>
                <c:pt idx="177">
                  <c:v>239</c:v>
                </c:pt>
                <c:pt idx="178">
                  <c:v>235</c:v>
                </c:pt>
                <c:pt idx="179">
                  <c:v>230</c:v>
                </c:pt>
                <c:pt idx="180">
                  <c:v>226</c:v>
                </c:pt>
                <c:pt idx="181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D-436A-B994-3147B2A5027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109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8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22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367</c:v>
                </c:pt>
                <c:pt idx="89">
                  <c:v>367</c:v>
                </c:pt>
                <c:pt idx="90">
                  <c:v>365</c:v>
                </c:pt>
                <c:pt idx="91">
                  <c:v>361</c:v>
                </c:pt>
                <c:pt idx="92">
                  <c:v>357</c:v>
                </c:pt>
                <c:pt idx="93">
                  <c:v>352</c:v>
                </c:pt>
                <c:pt idx="94">
                  <c:v>347</c:v>
                </c:pt>
                <c:pt idx="95">
                  <c:v>342</c:v>
                </c:pt>
                <c:pt idx="96">
                  <c:v>337</c:v>
                </c:pt>
                <c:pt idx="97">
                  <c:v>331</c:v>
                </c:pt>
                <c:pt idx="98">
                  <c:v>326</c:v>
                </c:pt>
                <c:pt idx="99">
                  <c:v>320</c:v>
                </c:pt>
                <c:pt idx="100">
                  <c:v>314</c:v>
                </c:pt>
                <c:pt idx="101">
                  <c:v>308</c:v>
                </c:pt>
                <c:pt idx="102">
                  <c:v>302</c:v>
                </c:pt>
                <c:pt idx="103">
                  <c:v>296</c:v>
                </c:pt>
                <c:pt idx="104">
                  <c:v>290</c:v>
                </c:pt>
                <c:pt idx="105">
                  <c:v>284</c:v>
                </c:pt>
                <c:pt idx="106">
                  <c:v>277</c:v>
                </c:pt>
                <c:pt idx="107">
                  <c:v>271</c:v>
                </c:pt>
                <c:pt idx="108">
                  <c:v>265</c:v>
                </c:pt>
                <c:pt idx="109">
                  <c:v>259</c:v>
                </c:pt>
                <c:pt idx="110">
                  <c:v>253</c:v>
                </c:pt>
                <c:pt idx="111">
                  <c:v>246</c:v>
                </c:pt>
                <c:pt idx="112">
                  <c:v>240</c:v>
                </c:pt>
                <c:pt idx="113">
                  <c:v>234</c:v>
                </c:pt>
                <c:pt idx="114">
                  <c:v>228</c:v>
                </c:pt>
                <c:pt idx="115">
                  <c:v>222</c:v>
                </c:pt>
                <c:pt idx="116">
                  <c:v>217</c:v>
                </c:pt>
                <c:pt idx="117">
                  <c:v>211</c:v>
                </c:pt>
                <c:pt idx="118">
                  <c:v>205</c:v>
                </c:pt>
                <c:pt idx="119">
                  <c:v>200</c:v>
                </c:pt>
                <c:pt idx="120">
                  <c:v>194</c:v>
                </c:pt>
                <c:pt idx="121">
                  <c:v>189</c:v>
                </c:pt>
                <c:pt idx="122">
                  <c:v>184</c:v>
                </c:pt>
                <c:pt idx="123">
                  <c:v>179</c:v>
                </c:pt>
                <c:pt idx="124">
                  <c:v>174</c:v>
                </c:pt>
                <c:pt idx="125">
                  <c:v>169</c:v>
                </c:pt>
                <c:pt idx="126">
                  <c:v>164</c:v>
                </c:pt>
                <c:pt idx="127">
                  <c:v>159</c:v>
                </c:pt>
                <c:pt idx="128">
                  <c:v>155</c:v>
                </c:pt>
                <c:pt idx="129">
                  <c:v>150</c:v>
                </c:pt>
                <c:pt idx="130">
                  <c:v>146</c:v>
                </c:pt>
                <c:pt idx="131">
                  <c:v>142</c:v>
                </c:pt>
                <c:pt idx="132">
                  <c:v>138</c:v>
                </c:pt>
                <c:pt idx="133">
                  <c:v>133</c:v>
                </c:pt>
                <c:pt idx="134">
                  <c:v>129</c:v>
                </c:pt>
                <c:pt idx="135">
                  <c:v>125</c:v>
                </c:pt>
                <c:pt idx="136">
                  <c:v>122</c:v>
                </c:pt>
                <c:pt idx="137">
                  <c:v>118</c:v>
                </c:pt>
                <c:pt idx="138">
                  <c:v>114</c:v>
                </c:pt>
                <c:pt idx="139">
                  <c:v>110</c:v>
                </c:pt>
                <c:pt idx="140">
                  <c:v>107</c:v>
                </c:pt>
                <c:pt idx="141">
                  <c:v>103</c:v>
                </c:pt>
                <c:pt idx="142">
                  <c:v>100</c:v>
                </c:pt>
                <c:pt idx="143">
                  <c:v>97</c:v>
                </c:pt>
                <c:pt idx="144">
                  <c:v>94</c:v>
                </c:pt>
                <c:pt idx="145">
                  <c:v>91</c:v>
                </c:pt>
                <c:pt idx="146">
                  <c:v>88</c:v>
                </c:pt>
                <c:pt idx="147">
                  <c:v>85</c:v>
                </c:pt>
                <c:pt idx="148">
                  <c:v>82</c:v>
                </c:pt>
                <c:pt idx="149">
                  <c:v>79</c:v>
                </c:pt>
                <c:pt idx="150">
                  <c:v>76</c:v>
                </c:pt>
                <c:pt idx="151">
                  <c:v>74</c:v>
                </c:pt>
                <c:pt idx="152">
                  <c:v>71</c:v>
                </c:pt>
                <c:pt idx="153">
                  <c:v>69</c:v>
                </c:pt>
                <c:pt idx="154">
                  <c:v>66</c:v>
                </c:pt>
                <c:pt idx="155">
                  <c:v>64</c:v>
                </c:pt>
                <c:pt idx="156">
                  <c:v>62</c:v>
                </c:pt>
                <c:pt idx="157">
                  <c:v>60</c:v>
                </c:pt>
                <c:pt idx="158">
                  <c:v>58</c:v>
                </c:pt>
                <c:pt idx="159">
                  <c:v>56</c:v>
                </c:pt>
                <c:pt idx="160">
                  <c:v>54</c:v>
                </c:pt>
                <c:pt idx="161">
                  <c:v>51</c:v>
                </c:pt>
                <c:pt idx="162">
                  <c:v>49</c:v>
                </c:pt>
                <c:pt idx="163">
                  <c:v>47</c:v>
                </c:pt>
                <c:pt idx="164">
                  <c:v>45</c:v>
                </c:pt>
                <c:pt idx="165">
                  <c:v>43</c:v>
                </c:pt>
                <c:pt idx="166">
                  <c:v>41</c:v>
                </c:pt>
                <c:pt idx="167">
                  <c:v>39</c:v>
                </c:pt>
                <c:pt idx="168">
                  <c:v>37</c:v>
                </c:pt>
                <c:pt idx="169">
                  <c:v>36</c:v>
                </c:pt>
                <c:pt idx="170">
                  <c:v>34</c:v>
                </c:pt>
                <c:pt idx="171">
                  <c:v>32</c:v>
                </c:pt>
                <c:pt idx="172">
                  <c:v>30</c:v>
                </c:pt>
                <c:pt idx="173">
                  <c:v>29</c:v>
                </c:pt>
                <c:pt idx="174">
                  <c:v>27</c:v>
                </c:pt>
                <c:pt idx="175">
                  <c:v>26</c:v>
                </c:pt>
                <c:pt idx="176">
                  <c:v>24</c:v>
                </c:pt>
                <c:pt idx="177">
                  <c:v>23</c:v>
                </c:pt>
                <c:pt idx="178">
                  <c:v>22</c:v>
                </c:pt>
                <c:pt idx="179">
                  <c:v>21</c:v>
                </c:pt>
                <c:pt idx="180">
                  <c:v>20</c:v>
                </c:pt>
                <c:pt idx="18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387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482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402</c:v>
                </c:pt>
                <c:pt idx="97">
                  <c:v>919</c:v>
                </c:pt>
                <c:pt idx="98">
                  <c:v>1399</c:v>
                </c:pt>
                <c:pt idx="99">
                  <c:v>1517</c:v>
                </c:pt>
                <c:pt idx="100">
                  <c:v>1146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913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251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248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57</c:v>
                </c:pt>
                <c:pt idx="170">
                  <c:v>45</c:v>
                </c:pt>
                <c:pt idx="171">
                  <c:v>44</c:v>
                </c:pt>
                <c:pt idx="172">
                  <c:v>14</c:v>
                </c:pt>
                <c:pt idx="17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1-4DEB-A3C6-DCB175F9577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  <c:pt idx="151">
                  <c:v>1031</c:v>
                </c:pt>
                <c:pt idx="152">
                  <c:v>1018</c:v>
                </c:pt>
                <c:pt idx="153">
                  <c:v>1004</c:v>
                </c:pt>
                <c:pt idx="154">
                  <c:v>991</c:v>
                </c:pt>
                <c:pt idx="155">
                  <c:v>977</c:v>
                </c:pt>
                <c:pt idx="156">
                  <c:v>963</c:v>
                </c:pt>
                <c:pt idx="157">
                  <c:v>949</c:v>
                </c:pt>
                <c:pt idx="158">
                  <c:v>935</c:v>
                </c:pt>
                <c:pt idx="159">
                  <c:v>921</c:v>
                </c:pt>
                <c:pt idx="160">
                  <c:v>907</c:v>
                </c:pt>
                <c:pt idx="161">
                  <c:v>893</c:v>
                </c:pt>
                <c:pt idx="162">
                  <c:v>879</c:v>
                </c:pt>
                <c:pt idx="163">
                  <c:v>865</c:v>
                </c:pt>
                <c:pt idx="164">
                  <c:v>851</c:v>
                </c:pt>
                <c:pt idx="165">
                  <c:v>838</c:v>
                </c:pt>
                <c:pt idx="166">
                  <c:v>824</c:v>
                </c:pt>
                <c:pt idx="167">
                  <c:v>810</c:v>
                </c:pt>
                <c:pt idx="168">
                  <c:v>796</c:v>
                </c:pt>
                <c:pt idx="169">
                  <c:v>782</c:v>
                </c:pt>
                <c:pt idx="170">
                  <c:v>769</c:v>
                </c:pt>
                <c:pt idx="171">
                  <c:v>755</c:v>
                </c:pt>
                <c:pt idx="172">
                  <c:v>742</c:v>
                </c:pt>
                <c:pt idx="173">
                  <c:v>728</c:v>
                </c:pt>
                <c:pt idx="174">
                  <c:v>715</c:v>
                </c:pt>
                <c:pt idx="175">
                  <c:v>702</c:v>
                </c:pt>
                <c:pt idx="176">
                  <c:v>689</c:v>
                </c:pt>
                <c:pt idx="177">
                  <c:v>676</c:v>
                </c:pt>
                <c:pt idx="178">
                  <c:v>663</c:v>
                </c:pt>
                <c:pt idx="179">
                  <c:v>650</c:v>
                </c:pt>
                <c:pt idx="180">
                  <c:v>638</c:v>
                </c:pt>
                <c:pt idx="181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1-4DEB-A3C6-DCB175F9577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387</c:v>
                </c:pt>
                <c:pt idx="2">
                  <c:v>389</c:v>
                </c:pt>
                <c:pt idx="3">
                  <c:v>328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460</c:v>
                </c:pt>
                <c:pt idx="9">
                  <c:v>482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671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1373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402</c:v>
                </c:pt>
                <c:pt idx="97">
                  <c:v>919</c:v>
                </c:pt>
                <c:pt idx="98">
                  <c:v>1399</c:v>
                </c:pt>
                <c:pt idx="99">
                  <c:v>1517</c:v>
                </c:pt>
                <c:pt idx="100">
                  <c:v>1146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913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463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251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320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248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44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57</c:v>
                </c:pt>
                <c:pt idx="170">
                  <c:v>45</c:v>
                </c:pt>
                <c:pt idx="171">
                  <c:v>44</c:v>
                </c:pt>
                <c:pt idx="172">
                  <c:v>14</c:v>
                </c:pt>
                <c:pt idx="17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1035</c:v>
                </c:pt>
                <c:pt idx="89">
                  <c:v>1035</c:v>
                </c:pt>
                <c:pt idx="90">
                  <c:v>1029</c:v>
                </c:pt>
                <c:pt idx="91">
                  <c:v>1019</c:v>
                </c:pt>
                <c:pt idx="92">
                  <c:v>1007</c:v>
                </c:pt>
                <c:pt idx="93">
                  <c:v>994</c:v>
                </c:pt>
                <c:pt idx="94">
                  <c:v>980</c:v>
                </c:pt>
                <c:pt idx="95">
                  <c:v>966</c:v>
                </c:pt>
                <c:pt idx="96">
                  <c:v>951</c:v>
                </c:pt>
                <c:pt idx="97">
                  <c:v>935</c:v>
                </c:pt>
                <c:pt idx="98">
                  <c:v>919</c:v>
                </c:pt>
                <c:pt idx="99">
                  <c:v>903</c:v>
                </c:pt>
                <c:pt idx="100">
                  <c:v>886</c:v>
                </c:pt>
                <c:pt idx="101">
                  <c:v>869</c:v>
                </c:pt>
                <c:pt idx="102">
                  <c:v>852</c:v>
                </c:pt>
                <c:pt idx="103">
                  <c:v>835</c:v>
                </c:pt>
                <c:pt idx="104">
                  <c:v>818</c:v>
                </c:pt>
                <c:pt idx="105">
                  <c:v>800</c:v>
                </c:pt>
                <c:pt idx="106">
                  <c:v>783</c:v>
                </c:pt>
                <c:pt idx="107">
                  <c:v>765</c:v>
                </c:pt>
                <c:pt idx="108">
                  <c:v>748</c:v>
                </c:pt>
                <c:pt idx="109">
                  <c:v>730</c:v>
                </c:pt>
                <c:pt idx="110">
                  <c:v>713</c:v>
                </c:pt>
                <c:pt idx="111">
                  <c:v>695</c:v>
                </c:pt>
                <c:pt idx="112">
                  <c:v>678</c:v>
                </c:pt>
                <c:pt idx="113">
                  <c:v>661</c:v>
                </c:pt>
                <c:pt idx="114">
                  <c:v>645</c:v>
                </c:pt>
                <c:pt idx="115">
                  <c:v>628</c:v>
                </c:pt>
                <c:pt idx="116">
                  <c:v>611</c:v>
                </c:pt>
                <c:pt idx="117">
                  <c:v>595</c:v>
                </c:pt>
                <c:pt idx="118">
                  <c:v>579</c:v>
                </c:pt>
                <c:pt idx="119">
                  <c:v>564</c:v>
                </c:pt>
                <c:pt idx="120">
                  <c:v>549</c:v>
                </c:pt>
                <c:pt idx="121">
                  <c:v>534</c:v>
                </c:pt>
                <c:pt idx="122">
                  <c:v>519</c:v>
                </c:pt>
                <c:pt idx="123">
                  <c:v>504</c:v>
                </c:pt>
                <c:pt idx="124">
                  <c:v>490</c:v>
                </c:pt>
                <c:pt idx="125">
                  <c:v>477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425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365</c:v>
                </c:pt>
                <c:pt idx="135">
                  <c:v>354</c:v>
                </c:pt>
                <c:pt idx="136">
                  <c:v>343</c:v>
                </c:pt>
                <c:pt idx="137">
                  <c:v>333</c:v>
                </c:pt>
                <c:pt idx="138">
                  <c:v>322</c:v>
                </c:pt>
                <c:pt idx="139">
                  <c:v>312</c:v>
                </c:pt>
                <c:pt idx="140">
                  <c:v>302</c:v>
                </c:pt>
                <c:pt idx="141">
                  <c:v>292</c:v>
                </c:pt>
                <c:pt idx="142">
                  <c:v>283</c:v>
                </c:pt>
                <c:pt idx="143">
                  <c:v>273</c:v>
                </c:pt>
                <c:pt idx="144">
                  <c:v>264</c:v>
                </c:pt>
                <c:pt idx="145">
                  <c:v>256</c:v>
                </c:pt>
                <c:pt idx="146">
                  <c:v>247</c:v>
                </c:pt>
                <c:pt idx="147">
                  <c:v>239</c:v>
                </c:pt>
                <c:pt idx="148">
                  <c:v>231</c:v>
                </c:pt>
                <c:pt idx="149">
                  <c:v>223</c:v>
                </c:pt>
                <c:pt idx="150">
                  <c:v>216</c:v>
                </c:pt>
                <c:pt idx="151">
                  <c:v>208</c:v>
                </c:pt>
                <c:pt idx="152">
                  <c:v>201</c:v>
                </c:pt>
                <c:pt idx="153">
                  <c:v>194</c:v>
                </c:pt>
                <c:pt idx="154">
                  <c:v>188</c:v>
                </c:pt>
                <c:pt idx="155">
                  <c:v>181</c:v>
                </c:pt>
                <c:pt idx="156">
                  <c:v>175</c:v>
                </c:pt>
                <c:pt idx="157">
                  <c:v>169</c:v>
                </c:pt>
                <c:pt idx="158">
                  <c:v>163</c:v>
                </c:pt>
                <c:pt idx="159">
                  <c:v>157</c:v>
                </c:pt>
                <c:pt idx="160">
                  <c:v>151</c:v>
                </c:pt>
                <c:pt idx="161">
                  <c:v>145</c:v>
                </c:pt>
                <c:pt idx="162">
                  <c:v>139</c:v>
                </c:pt>
                <c:pt idx="163">
                  <c:v>134</c:v>
                </c:pt>
                <c:pt idx="164">
                  <c:v>128</c:v>
                </c:pt>
                <c:pt idx="165">
                  <c:v>122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100</c:v>
                </c:pt>
                <c:pt idx="170">
                  <c:v>95</c:v>
                </c:pt>
                <c:pt idx="171">
                  <c:v>91</c:v>
                </c:pt>
                <c:pt idx="172">
                  <c:v>86</c:v>
                </c:pt>
                <c:pt idx="173">
                  <c:v>81</c:v>
                </c:pt>
                <c:pt idx="174">
                  <c:v>77</c:v>
                </c:pt>
                <c:pt idx="175">
                  <c:v>73</c:v>
                </c:pt>
                <c:pt idx="176">
                  <c:v>69</c:v>
                </c:pt>
                <c:pt idx="177">
                  <c:v>65</c:v>
                </c:pt>
                <c:pt idx="178">
                  <c:v>62</c:v>
                </c:pt>
                <c:pt idx="179">
                  <c:v>59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288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149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11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36</c:v>
                </c:pt>
                <c:pt idx="170">
                  <c:v>48</c:v>
                </c:pt>
                <c:pt idx="171">
                  <c:v>43</c:v>
                </c:pt>
                <c:pt idx="172">
                  <c:v>15</c:v>
                </c:pt>
                <c:pt idx="17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6-4AAE-B339-C187F44711E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763</c:v>
                </c:pt>
                <c:pt idx="89">
                  <c:v>777</c:v>
                </c:pt>
                <c:pt idx="90">
                  <c:v>788</c:v>
                </c:pt>
                <c:pt idx="91">
                  <c:v>798</c:v>
                </c:pt>
                <c:pt idx="92">
                  <c:v>807</c:v>
                </c:pt>
                <c:pt idx="93">
                  <c:v>815</c:v>
                </c:pt>
                <c:pt idx="94">
                  <c:v>823</c:v>
                </c:pt>
                <c:pt idx="95">
                  <c:v>830</c:v>
                </c:pt>
                <c:pt idx="96">
                  <c:v>837</c:v>
                </c:pt>
                <c:pt idx="97">
                  <c:v>843</c:v>
                </c:pt>
                <c:pt idx="98">
                  <c:v>849</c:v>
                </c:pt>
                <c:pt idx="99">
                  <c:v>855</c:v>
                </c:pt>
                <c:pt idx="100">
                  <c:v>860</c:v>
                </c:pt>
                <c:pt idx="101">
                  <c:v>864</c:v>
                </c:pt>
                <c:pt idx="102">
                  <c:v>869</c:v>
                </c:pt>
                <c:pt idx="103">
                  <c:v>873</c:v>
                </c:pt>
                <c:pt idx="104">
                  <c:v>876</c:v>
                </c:pt>
                <c:pt idx="105">
                  <c:v>879</c:v>
                </c:pt>
                <c:pt idx="106">
                  <c:v>882</c:v>
                </c:pt>
                <c:pt idx="107">
                  <c:v>884</c:v>
                </c:pt>
                <c:pt idx="108">
                  <c:v>886</c:v>
                </c:pt>
                <c:pt idx="109">
                  <c:v>888</c:v>
                </c:pt>
                <c:pt idx="110">
                  <c:v>889</c:v>
                </c:pt>
                <c:pt idx="111">
                  <c:v>890</c:v>
                </c:pt>
                <c:pt idx="112">
                  <c:v>890</c:v>
                </c:pt>
                <c:pt idx="113">
                  <c:v>891</c:v>
                </c:pt>
                <c:pt idx="114">
                  <c:v>890</c:v>
                </c:pt>
                <c:pt idx="115">
                  <c:v>890</c:v>
                </c:pt>
                <c:pt idx="116">
                  <c:v>889</c:v>
                </c:pt>
                <c:pt idx="117">
                  <c:v>888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880</c:v>
                </c:pt>
                <c:pt idx="122">
                  <c:v>877</c:v>
                </c:pt>
                <c:pt idx="123">
                  <c:v>874</c:v>
                </c:pt>
                <c:pt idx="124">
                  <c:v>870</c:v>
                </c:pt>
                <c:pt idx="125">
                  <c:v>867</c:v>
                </c:pt>
                <c:pt idx="126">
                  <c:v>863</c:v>
                </c:pt>
                <c:pt idx="127">
                  <c:v>858</c:v>
                </c:pt>
                <c:pt idx="128">
                  <c:v>854</c:v>
                </c:pt>
                <c:pt idx="129">
                  <c:v>849</c:v>
                </c:pt>
                <c:pt idx="130">
                  <c:v>843</c:v>
                </c:pt>
                <c:pt idx="131">
                  <c:v>838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814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786</c:v>
                </c:pt>
                <c:pt idx="140">
                  <c:v>779</c:v>
                </c:pt>
                <c:pt idx="141">
                  <c:v>771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739</c:v>
                </c:pt>
                <c:pt idx="146">
                  <c:v>730</c:v>
                </c:pt>
                <c:pt idx="147">
                  <c:v>722</c:v>
                </c:pt>
                <c:pt idx="148">
                  <c:v>713</c:v>
                </c:pt>
                <c:pt idx="149">
                  <c:v>705</c:v>
                </c:pt>
                <c:pt idx="150">
                  <c:v>696</c:v>
                </c:pt>
                <c:pt idx="151">
                  <c:v>687</c:v>
                </c:pt>
                <c:pt idx="152">
                  <c:v>678</c:v>
                </c:pt>
                <c:pt idx="153">
                  <c:v>669</c:v>
                </c:pt>
                <c:pt idx="154">
                  <c:v>660</c:v>
                </c:pt>
                <c:pt idx="155">
                  <c:v>651</c:v>
                </c:pt>
                <c:pt idx="156">
                  <c:v>641</c:v>
                </c:pt>
                <c:pt idx="157">
                  <c:v>632</c:v>
                </c:pt>
                <c:pt idx="158">
                  <c:v>623</c:v>
                </c:pt>
                <c:pt idx="159">
                  <c:v>614</c:v>
                </c:pt>
                <c:pt idx="160">
                  <c:v>604</c:v>
                </c:pt>
                <c:pt idx="161">
                  <c:v>595</c:v>
                </c:pt>
                <c:pt idx="162">
                  <c:v>586</c:v>
                </c:pt>
                <c:pt idx="163">
                  <c:v>576</c:v>
                </c:pt>
                <c:pt idx="164">
                  <c:v>567</c:v>
                </c:pt>
                <c:pt idx="165">
                  <c:v>558</c:v>
                </c:pt>
                <c:pt idx="166">
                  <c:v>549</c:v>
                </c:pt>
                <c:pt idx="167">
                  <c:v>539</c:v>
                </c:pt>
                <c:pt idx="168">
                  <c:v>530</c:v>
                </c:pt>
                <c:pt idx="169">
                  <c:v>521</c:v>
                </c:pt>
                <c:pt idx="170">
                  <c:v>512</c:v>
                </c:pt>
                <c:pt idx="171">
                  <c:v>503</c:v>
                </c:pt>
                <c:pt idx="172">
                  <c:v>494</c:v>
                </c:pt>
                <c:pt idx="173">
                  <c:v>485</c:v>
                </c:pt>
                <c:pt idx="174">
                  <c:v>476</c:v>
                </c:pt>
                <c:pt idx="175">
                  <c:v>467</c:v>
                </c:pt>
                <c:pt idx="176">
                  <c:v>459</c:v>
                </c:pt>
                <c:pt idx="177">
                  <c:v>450</c:v>
                </c:pt>
                <c:pt idx="178">
                  <c:v>442</c:v>
                </c:pt>
                <c:pt idx="179">
                  <c:v>433</c:v>
                </c:pt>
                <c:pt idx="180">
                  <c:v>425</c:v>
                </c:pt>
                <c:pt idx="181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6-4AAE-B339-C187F44711E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475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767</c:v>
                </c:pt>
                <c:pt idx="99">
                  <c:v>776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288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149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11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36</c:v>
                </c:pt>
                <c:pt idx="170">
                  <c:v>48</c:v>
                </c:pt>
                <c:pt idx="171">
                  <c:v>43</c:v>
                </c:pt>
                <c:pt idx="172">
                  <c:v>15</c:v>
                </c:pt>
                <c:pt idx="17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690</c:v>
                </c:pt>
                <c:pt idx="89">
                  <c:v>690</c:v>
                </c:pt>
                <c:pt idx="90">
                  <c:v>685</c:v>
                </c:pt>
                <c:pt idx="91">
                  <c:v>679</c:v>
                </c:pt>
                <c:pt idx="92">
                  <c:v>671</c:v>
                </c:pt>
                <c:pt idx="93">
                  <c:v>662</c:v>
                </c:pt>
                <c:pt idx="94">
                  <c:v>653</c:v>
                </c:pt>
                <c:pt idx="95">
                  <c:v>643</c:v>
                </c:pt>
                <c:pt idx="96">
                  <c:v>633</c:v>
                </c:pt>
                <c:pt idx="97">
                  <c:v>623</c:v>
                </c:pt>
                <c:pt idx="98">
                  <c:v>612</c:v>
                </c:pt>
                <c:pt idx="99">
                  <c:v>601</c:v>
                </c:pt>
                <c:pt idx="100">
                  <c:v>590</c:v>
                </c:pt>
                <c:pt idx="101">
                  <c:v>579</c:v>
                </c:pt>
                <c:pt idx="102">
                  <c:v>568</c:v>
                </c:pt>
                <c:pt idx="103">
                  <c:v>556</c:v>
                </c:pt>
                <c:pt idx="104">
                  <c:v>545</c:v>
                </c:pt>
                <c:pt idx="105">
                  <c:v>533</c:v>
                </c:pt>
                <c:pt idx="106">
                  <c:v>521</c:v>
                </c:pt>
                <c:pt idx="107">
                  <c:v>510</c:v>
                </c:pt>
                <c:pt idx="108">
                  <c:v>498</c:v>
                </c:pt>
                <c:pt idx="109">
                  <c:v>486</c:v>
                </c:pt>
                <c:pt idx="110">
                  <c:v>475</c:v>
                </c:pt>
                <c:pt idx="111">
                  <c:v>463</c:v>
                </c:pt>
                <c:pt idx="112">
                  <c:v>452</c:v>
                </c:pt>
                <c:pt idx="113">
                  <c:v>441</c:v>
                </c:pt>
                <c:pt idx="114">
                  <c:v>429</c:v>
                </c:pt>
                <c:pt idx="115">
                  <c:v>418</c:v>
                </c:pt>
                <c:pt idx="116">
                  <c:v>407</c:v>
                </c:pt>
                <c:pt idx="117">
                  <c:v>396</c:v>
                </c:pt>
                <c:pt idx="118">
                  <c:v>386</c:v>
                </c:pt>
                <c:pt idx="119">
                  <c:v>376</c:v>
                </c:pt>
                <c:pt idx="120">
                  <c:v>365</c:v>
                </c:pt>
                <c:pt idx="121">
                  <c:v>355</c:v>
                </c:pt>
                <c:pt idx="122">
                  <c:v>346</c:v>
                </c:pt>
                <c:pt idx="123">
                  <c:v>336</c:v>
                </c:pt>
                <c:pt idx="124">
                  <c:v>327</c:v>
                </c:pt>
                <c:pt idx="125">
                  <c:v>317</c:v>
                </c:pt>
                <c:pt idx="126">
                  <c:v>308</c:v>
                </c:pt>
                <c:pt idx="127">
                  <c:v>300</c:v>
                </c:pt>
                <c:pt idx="128">
                  <c:v>291</c:v>
                </c:pt>
                <c:pt idx="129">
                  <c:v>283</c:v>
                </c:pt>
                <c:pt idx="130">
                  <c:v>275</c:v>
                </c:pt>
                <c:pt idx="131">
                  <c:v>267</c:v>
                </c:pt>
                <c:pt idx="132">
                  <c:v>259</c:v>
                </c:pt>
                <c:pt idx="133">
                  <c:v>251</c:v>
                </c:pt>
                <c:pt idx="134">
                  <c:v>243</c:v>
                </c:pt>
                <c:pt idx="135">
                  <c:v>236</c:v>
                </c:pt>
                <c:pt idx="136">
                  <c:v>229</c:v>
                </c:pt>
                <c:pt idx="137">
                  <c:v>221</c:v>
                </c:pt>
                <c:pt idx="138">
                  <c:v>214</c:v>
                </c:pt>
                <c:pt idx="139">
                  <c:v>208</c:v>
                </c:pt>
                <c:pt idx="140">
                  <c:v>201</c:v>
                </c:pt>
                <c:pt idx="141">
                  <c:v>195</c:v>
                </c:pt>
                <c:pt idx="142">
                  <c:v>188</c:v>
                </c:pt>
                <c:pt idx="143">
                  <c:v>182</c:v>
                </c:pt>
                <c:pt idx="144">
                  <c:v>176</c:v>
                </c:pt>
                <c:pt idx="145">
                  <c:v>170</c:v>
                </c:pt>
                <c:pt idx="146">
                  <c:v>165</c:v>
                </c:pt>
                <c:pt idx="147">
                  <c:v>159</c:v>
                </c:pt>
                <c:pt idx="148">
                  <c:v>154</c:v>
                </c:pt>
                <c:pt idx="149">
                  <c:v>149</c:v>
                </c:pt>
                <c:pt idx="150">
                  <c:v>144</c:v>
                </c:pt>
                <c:pt idx="151">
                  <c:v>139</c:v>
                </c:pt>
                <c:pt idx="152">
                  <c:v>134</c:v>
                </c:pt>
                <c:pt idx="153">
                  <c:v>129</c:v>
                </c:pt>
                <c:pt idx="154">
                  <c:v>125</c:v>
                </c:pt>
                <c:pt idx="155">
                  <c:v>121</c:v>
                </c:pt>
                <c:pt idx="156">
                  <c:v>116</c:v>
                </c:pt>
                <c:pt idx="157">
                  <c:v>112</c:v>
                </c:pt>
                <c:pt idx="158">
                  <c:v>108</c:v>
                </c:pt>
                <c:pt idx="159">
                  <c:v>105</c:v>
                </c:pt>
                <c:pt idx="160">
                  <c:v>101</c:v>
                </c:pt>
                <c:pt idx="161">
                  <c:v>97</c:v>
                </c:pt>
                <c:pt idx="162">
                  <c:v>93</c:v>
                </c:pt>
                <c:pt idx="163">
                  <c:v>89</c:v>
                </c:pt>
                <c:pt idx="164">
                  <c:v>85</c:v>
                </c:pt>
                <c:pt idx="165">
                  <c:v>81</c:v>
                </c:pt>
                <c:pt idx="166">
                  <c:v>78</c:v>
                </c:pt>
                <c:pt idx="167">
                  <c:v>74</c:v>
                </c:pt>
                <c:pt idx="168">
                  <c:v>70</c:v>
                </c:pt>
                <c:pt idx="169">
                  <c:v>67</c:v>
                </c:pt>
                <c:pt idx="170">
                  <c:v>64</c:v>
                </c:pt>
                <c:pt idx="171">
                  <c:v>60</c:v>
                </c:pt>
                <c:pt idx="172">
                  <c:v>57</c:v>
                </c:pt>
                <c:pt idx="173">
                  <c:v>54</c:v>
                </c:pt>
                <c:pt idx="174">
                  <c:v>51</c:v>
                </c:pt>
                <c:pt idx="175">
                  <c:v>49</c:v>
                </c:pt>
                <c:pt idx="176">
                  <c:v>46</c:v>
                </c:pt>
                <c:pt idx="177">
                  <c:v>43</c:v>
                </c:pt>
                <c:pt idx="178">
                  <c:v>41</c:v>
                </c:pt>
                <c:pt idx="179">
                  <c:v>39</c:v>
                </c:pt>
                <c:pt idx="180">
                  <c:v>37</c:v>
                </c:pt>
                <c:pt idx="18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715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762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230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48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50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26</c:v>
                </c:pt>
                <c:pt idx="157">
                  <c:v>41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F-426F-9F60-52AAC7525A9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878</c:v>
                </c:pt>
                <c:pt idx="89">
                  <c:v>893</c:v>
                </c:pt>
                <c:pt idx="90">
                  <c:v>906</c:v>
                </c:pt>
                <c:pt idx="91">
                  <c:v>918</c:v>
                </c:pt>
                <c:pt idx="92">
                  <c:v>928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970</c:v>
                </c:pt>
                <c:pt idx="98">
                  <c:v>977</c:v>
                </c:pt>
                <c:pt idx="99">
                  <c:v>983</c:v>
                </c:pt>
                <c:pt idx="100">
                  <c:v>989</c:v>
                </c:pt>
                <c:pt idx="101">
                  <c:v>994</c:v>
                </c:pt>
                <c:pt idx="102">
                  <c:v>999</c:v>
                </c:pt>
                <c:pt idx="103">
                  <c:v>1004</c:v>
                </c:pt>
                <c:pt idx="104">
                  <c:v>1008</c:v>
                </c:pt>
                <c:pt idx="105">
                  <c:v>1011</c:v>
                </c:pt>
                <c:pt idx="106">
                  <c:v>1014</c:v>
                </c:pt>
                <c:pt idx="107">
                  <c:v>1017</c:v>
                </c:pt>
                <c:pt idx="108">
                  <c:v>1019</c:v>
                </c:pt>
                <c:pt idx="109">
                  <c:v>1021</c:v>
                </c:pt>
                <c:pt idx="110">
                  <c:v>1023</c:v>
                </c:pt>
                <c:pt idx="111">
                  <c:v>1024</c:v>
                </c:pt>
                <c:pt idx="112">
                  <c:v>1024</c:v>
                </c:pt>
                <c:pt idx="113">
                  <c:v>1024</c:v>
                </c:pt>
                <c:pt idx="114">
                  <c:v>1024</c:v>
                </c:pt>
                <c:pt idx="115">
                  <c:v>1024</c:v>
                </c:pt>
                <c:pt idx="116">
                  <c:v>1023</c:v>
                </c:pt>
                <c:pt idx="117">
                  <c:v>1021</c:v>
                </c:pt>
                <c:pt idx="118">
                  <c:v>1020</c:v>
                </c:pt>
                <c:pt idx="119">
                  <c:v>1017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1005</c:v>
                </c:pt>
                <c:pt idx="124">
                  <c:v>1001</c:v>
                </c:pt>
                <c:pt idx="125">
                  <c:v>997</c:v>
                </c:pt>
                <c:pt idx="126">
                  <c:v>992</c:v>
                </c:pt>
                <c:pt idx="127">
                  <c:v>987</c:v>
                </c:pt>
                <c:pt idx="128">
                  <c:v>982</c:v>
                </c:pt>
                <c:pt idx="129">
                  <c:v>976</c:v>
                </c:pt>
                <c:pt idx="130">
                  <c:v>970</c:v>
                </c:pt>
                <c:pt idx="131">
                  <c:v>964</c:v>
                </c:pt>
                <c:pt idx="132">
                  <c:v>957</c:v>
                </c:pt>
                <c:pt idx="133">
                  <c:v>951</c:v>
                </c:pt>
                <c:pt idx="134">
                  <c:v>943</c:v>
                </c:pt>
                <c:pt idx="135">
                  <c:v>936</c:v>
                </c:pt>
                <c:pt idx="136">
                  <c:v>928</c:v>
                </c:pt>
                <c:pt idx="137">
                  <c:v>920</c:v>
                </c:pt>
                <c:pt idx="138">
                  <c:v>912</c:v>
                </c:pt>
                <c:pt idx="139">
                  <c:v>904</c:v>
                </c:pt>
                <c:pt idx="140">
                  <c:v>895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859</c:v>
                </c:pt>
                <c:pt idx="145">
                  <c:v>850</c:v>
                </c:pt>
                <c:pt idx="146">
                  <c:v>840</c:v>
                </c:pt>
                <c:pt idx="147">
                  <c:v>830</c:v>
                </c:pt>
                <c:pt idx="148">
                  <c:v>821</c:v>
                </c:pt>
                <c:pt idx="149">
                  <c:v>810</c:v>
                </c:pt>
                <c:pt idx="150">
                  <c:v>800</c:v>
                </c:pt>
                <c:pt idx="151">
                  <c:v>790</c:v>
                </c:pt>
                <c:pt idx="152">
                  <c:v>780</c:v>
                </c:pt>
                <c:pt idx="153">
                  <c:v>769</c:v>
                </c:pt>
                <c:pt idx="154">
                  <c:v>759</c:v>
                </c:pt>
                <c:pt idx="155">
                  <c:v>748</c:v>
                </c:pt>
                <c:pt idx="156">
                  <c:v>738</c:v>
                </c:pt>
                <c:pt idx="157">
                  <c:v>727</c:v>
                </c:pt>
                <c:pt idx="158">
                  <c:v>717</c:v>
                </c:pt>
                <c:pt idx="159">
                  <c:v>706</c:v>
                </c:pt>
                <c:pt idx="160">
                  <c:v>695</c:v>
                </c:pt>
                <c:pt idx="161">
                  <c:v>684</c:v>
                </c:pt>
                <c:pt idx="162">
                  <c:v>674</c:v>
                </c:pt>
                <c:pt idx="163">
                  <c:v>663</c:v>
                </c:pt>
                <c:pt idx="164">
                  <c:v>652</c:v>
                </c:pt>
                <c:pt idx="165">
                  <c:v>642</c:v>
                </c:pt>
                <c:pt idx="166">
                  <c:v>631</c:v>
                </c:pt>
                <c:pt idx="167">
                  <c:v>620</c:v>
                </c:pt>
                <c:pt idx="168">
                  <c:v>610</c:v>
                </c:pt>
                <c:pt idx="169">
                  <c:v>599</c:v>
                </c:pt>
                <c:pt idx="170">
                  <c:v>589</c:v>
                </c:pt>
                <c:pt idx="171">
                  <c:v>579</c:v>
                </c:pt>
                <c:pt idx="172">
                  <c:v>568</c:v>
                </c:pt>
                <c:pt idx="173">
                  <c:v>558</c:v>
                </c:pt>
                <c:pt idx="174">
                  <c:v>548</c:v>
                </c:pt>
                <c:pt idx="175">
                  <c:v>538</c:v>
                </c:pt>
                <c:pt idx="176">
                  <c:v>528</c:v>
                </c:pt>
                <c:pt idx="177">
                  <c:v>518</c:v>
                </c:pt>
                <c:pt idx="178">
                  <c:v>508</c:v>
                </c:pt>
                <c:pt idx="179">
                  <c:v>498</c:v>
                </c:pt>
                <c:pt idx="180">
                  <c:v>489</c:v>
                </c:pt>
                <c:pt idx="181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F-426F-9F60-52AAC7525A9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223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140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715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1171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762</c:v>
                </c:pt>
                <c:pt idx="95">
                  <c:v>593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682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230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48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50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26</c:v>
                </c:pt>
                <c:pt idx="157">
                  <c:v>41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793</c:v>
                </c:pt>
                <c:pt idx="89">
                  <c:v>793</c:v>
                </c:pt>
                <c:pt idx="90">
                  <c:v>788</c:v>
                </c:pt>
                <c:pt idx="91">
                  <c:v>781</c:v>
                </c:pt>
                <c:pt idx="92">
                  <c:v>772</c:v>
                </c:pt>
                <c:pt idx="93">
                  <c:v>762</c:v>
                </c:pt>
                <c:pt idx="94">
                  <c:v>751</c:v>
                </c:pt>
                <c:pt idx="95">
                  <c:v>740</c:v>
                </c:pt>
                <c:pt idx="96">
                  <c:v>728</c:v>
                </c:pt>
                <c:pt idx="97">
                  <c:v>716</c:v>
                </c:pt>
                <c:pt idx="98">
                  <c:v>704</c:v>
                </c:pt>
                <c:pt idx="99">
                  <c:v>692</c:v>
                </c:pt>
                <c:pt idx="100">
                  <c:v>679</c:v>
                </c:pt>
                <c:pt idx="101">
                  <c:v>666</c:v>
                </c:pt>
                <c:pt idx="102">
                  <c:v>653</c:v>
                </c:pt>
                <c:pt idx="103">
                  <c:v>640</c:v>
                </c:pt>
                <c:pt idx="104">
                  <c:v>626</c:v>
                </c:pt>
                <c:pt idx="105">
                  <c:v>613</c:v>
                </c:pt>
                <c:pt idx="106">
                  <c:v>600</c:v>
                </c:pt>
                <c:pt idx="107">
                  <c:v>586</c:v>
                </c:pt>
                <c:pt idx="108">
                  <c:v>573</c:v>
                </c:pt>
                <c:pt idx="109">
                  <c:v>559</c:v>
                </c:pt>
                <c:pt idx="110">
                  <c:v>546</c:v>
                </c:pt>
                <c:pt idx="111">
                  <c:v>533</c:v>
                </c:pt>
                <c:pt idx="112">
                  <c:v>520</c:v>
                </c:pt>
                <c:pt idx="113">
                  <c:v>507</c:v>
                </c:pt>
                <c:pt idx="114">
                  <c:v>494</c:v>
                </c:pt>
                <c:pt idx="115">
                  <c:v>481</c:v>
                </c:pt>
                <c:pt idx="116">
                  <c:v>468</c:v>
                </c:pt>
                <c:pt idx="117">
                  <c:v>456</c:v>
                </c:pt>
                <c:pt idx="118">
                  <c:v>444</c:v>
                </c:pt>
                <c:pt idx="119">
                  <c:v>432</c:v>
                </c:pt>
                <c:pt idx="120">
                  <c:v>420</c:v>
                </c:pt>
                <c:pt idx="121">
                  <c:v>409</c:v>
                </c:pt>
                <c:pt idx="122">
                  <c:v>397</c:v>
                </c:pt>
                <c:pt idx="123">
                  <c:v>386</c:v>
                </c:pt>
                <c:pt idx="124">
                  <c:v>376</c:v>
                </c:pt>
                <c:pt idx="125">
                  <c:v>365</c:v>
                </c:pt>
                <c:pt idx="126">
                  <c:v>355</c:v>
                </c:pt>
                <c:pt idx="127">
                  <c:v>345</c:v>
                </c:pt>
                <c:pt idx="128">
                  <c:v>335</c:v>
                </c:pt>
                <c:pt idx="129">
                  <c:v>325</c:v>
                </c:pt>
                <c:pt idx="130">
                  <c:v>316</c:v>
                </c:pt>
                <c:pt idx="131">
                  <c:v>307</c:v>
                </c:pt>
                <c:pt idx="132">
                  <c:v>298</c:v>
                </c:pt>
                <c:pt idx="133">
                  <c:v>289</c:v>
                </c:pt>
                <c:pt idx="134">
                  <c:v>280</c:v>
                </c:pt>
                <c:pt idx="135">
                  <c:v>271</c:v>
                </c:pt>
                <c:pt idx="136">
                  <c:v>263</c:v>
                </c:pt>
                <c:pt idx="137">
                  <c:v>255</c:v>
                </c:pt>
                <c:pt idx="138">
                  <c:v>247</c:v>
                </c:pt>
                <c:pt idx="139">
                  <c:v>239</c:v>
                </c:pt>
                <c:pt idx="140">
                  <c:v>231</c:v>
                </c:pt>
                <c:pt idx="141">
                  <c:v>224</c:v>
                </c:pt>
                <c:pt idx="142">
                  <c:v>216</c:v>
                </c:pt>
                <c:pt idx="143">
                  <c:v>209</c:v>
                </c:pt>
                <c:pt idx="144">
                  <c:v>203</c:v>
                </c:pt>
                <c:pt idx="145">
                  <c:v>196</c:v>
                </c:pt>
                <c:pt idx="146">
                  <c:v>189</c:v>
                </c:pt>
                <c:pt idx="147">
                  <c:v>183</c:v>
                </c:pt>
                <c:pt idx="148">
                  <c:v>177</c:v>
                </c:pt>
                <c:pt idx="149">
                  <c:v>171</c:v>
                </c:pt>
                <c:pt idx="150">
                  <c:v>165</c:v>
                </c:pt>
                <c:pt idx="151">
                  <c:v>160</c:v>
                </c:pt>
                <c:pt idx="152">
                  <c:v>154</c:v>
                </c:pt>
                <c:pt idx="153">
                  <c:v>149</c:v>
                </c:pt>
                <c:pt idx="154">
                  <c:v>144</c:v>
                </c:pt>
                <c:pt idx="155">
                  <c:v>139</c:v>
                </c:pt>
                <c:pt idx="156">
                  <c:v>134</c:v>
                </c:pt>
                <c:pt idx="157">
                  <c:v>129</c:v>
                </c:pt>
                <c:pt idx="158">
                  <c:v>125</c:v>
                </c:pt>
                <c:pt idx="159">
                  <c:v>120</c:v>
                </c:pt>
                <c:pt idx="160">
                  <c:v>116</c:v>
                </c:pt>
                <c:pt idx="161">
                  <c:v>111</c:v>
                </c:pt>
                <c:pt idx="162">
                  <c:v>107</c:v>
                </c:pt>
                <c:pt idx="163">
                  <c:v>102</c:v>
                </c:pt>
                <c:pt idx="164">
                  <c:v>98</c:v>
                </c:pt>
                <c:pt idx="165">
                  <c:v>94</c:v>
                </c:pt>
                <c:pt idx="166">
                  <c:v>89</c:v>
                </c:pt>
                <c:pt idx="167">
                  <c:v>85</c:v>
                </c:pt>
                <c:pt idx="168">
                  <c:v>81</c:v>
                </c:pt>
                <c:pt idx="169">
                  <c:v>77</c:v>
                </c:pt>
                <c:pt idx="170">
                  <c:v>73</c:v>
                </c:pt>
                <c:pt idx="171">
                  <c:v>69</c:v>
                </c:pt>
                <c:pt idx="172">
                  <c:v>66</c:v>
                </c:pt>
                <c:pt idx="173">
                  <c:v>62</c:v>
                </c:pt>
                <c:pt idx="174">
                  <c:v>59</c:v>
                </c:pt>
                <c:pt idx="175">
                  <c:v>56</c:v>
                </c:pt>
                <c:pt idx="176">
                  <c:v>53</c:v>
                </c:pt>
                <c:pt idx="177">
                  <c:v>50</c:v>
                </c:pt>
                <c:pt idx="178">
                  <c:v>47</c:v>
                </c:pt>
                <c:pt idx="179">
                  <c:v>45</c:v>
                </c:pt>
                <c:pt idx="180">
                  <c:v>42</c:v>
                </c:pt>
                <c:pt idx="18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235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713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18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0</c:v>
                </c:pt>
                <c:pt idx="166">
                  <c:v>11</c:v>
                </c:pt>
                <c:pt idx="167">
                  <c:v>44</c:v>
                </c:pt>
                <c:pt idx="168">
                  <c:v>58</c:v>
                </c:pt>
                <c:pt idx="169">
                  <c:v>22</c:v>
                </c:pt>
                <c:pt idx="170">
                  <c:v>19</c:v>
                </c:pt>
                <c:pt idx="171">
                  <c:v>25</c:v>
                </c:pt>
                <c:pt idx="172">
                  <c:v>3</c:v>
                </c:pt>
                <c:pt idx="17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52D-A624-F32B0A03DBF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841</c:v>
                </c:pt>
                <c:pt idx="89">
                  <c:v>856</c:v>
                </c:pt>
                <c:pt idx="90">
                  <c:v>869</c:v>
                </c:pt>
                <c:pt idx="91">
                  <c:v>880</c:v>
                </c:pt>
                <c:pt idx="92">
                  <c:v>890</c:v>
                </c:pt>
                <c:pt idx="93">
                  <c:v>899</c:v>
                </c:pt>
                <c:pt idx="94">
                  <c:v>907</c:v>
                </c:pt>
                <c:pt idx="95">
                  <c:v>915</c:v>
                </c:pt>
                <c:pt idx="96">
                  <c:v>923</c:v>
                </c:pt>
                <c:pt idx="97">
                  <c:v>930</c:v>
                </c:pt>
                <c:pt idx="98">
                  <c:v>936</c:v>
                </c:pt>
                <c:pt idx="99">
                  <c:v>942</c:v>
                </c:pt>
                <c:pt idx="100">
                  <c:v>948</c:v>
                </c:pt>
                <c:pt idx="101">
                  <c:v>953</c:v>
                </c:pt>
                <c:pt idx="102">
                  <c:v>958</c:v>
                </c:pt>
                <c:pt idx="103">
                  <c:v>962</c:v>
                </c:pt>
                <c:pt idx="104">
                  <c:v>966</c:v>
                </c:pt>
                <c:pt idx="105">
                  <c:v>969</c:v>
                </c:pt>
                <c:pt idx="106">
                  <c:v>972</c:v>
                </c:pt>
                <c:pt idx="107">
                  <c:v>975</c:v>
                </c:pt>
                <c:pt idx="108">
                  <c:v>977</c:v>
                </c:pt>
                <c:pt idx="109">
                  <c:v>979</c:v>
                </c:pt>
                <c:pt idx="110">
                  <c:v>980</c:v>
                </c:pt>
                <c:pt idx="111">
                  <c:v>981</c:v>
                </c:pt>
                <c:pt idx="112">
                  <c:v>982</c:v>
                </c:pt>
                <c:pt idx="113">
                  <c:v>982</c:v>
                </c:pt>
                <c:pt idx="114">
                  <c:v>982</c:v>
                </c:pt>
                <c:pt idx="115">
                  <c:v>981</c:v>
                </c:pt>
                <c:pt idx="116">
                  <c:v>980</c:v>
                </c:pt>
                <c:pt idx="117">
                  <c:v>979</c:v>
                </c:pt>
                <c:pt idx="118">
                  <c:v>977</c:v>
                </c:pt>
                <c:pt idx="119">
                  <c:v>975</c:v>
                </c:pt>
                <c:pt idx="120">
                  <c:v>973</c:v>
                </c:pt>
                <c:pt idx="121">
                  <c:v>970</c:v>
                </c:pt>
                <c:pt idx="122">
                  <c:v>967</c:v>
                </c:pt>
                <c:pt idx="123">
                  <c:v>963</c:v>
                </c:pt>
                <c:pt idx="124">
                  <c:v>960</c:v>
                </c:pt>
                <c:pt idx="125">
                  <c:v>955</c:v>
                </c:pt>
                <c:pt idx="126">
                  <c:v>951</c:v>
                </c:pt>
                <c:pt idx="127">
                  <c:v>946</c:v>
                </c:pt>
                <c:pt idx="128">
                  <c:v>941</c:v>
                </c:pt>
                <c:pt idx="129">
                  <c:v>936</c:v>
                </c:pt>
                <c:pt idx="130">
                  <c:v>930</c:v>
                </c:pt>
                <c:pt idx="131">
                  <c:v>924</c:v>
                </c:pt>
                <c:pt idx="132">
                  <c:v>918</c:v>
                </c:pt>
                <c:pt idx="133">
                  <c:v>911</c:v>
                </c:pt>
                <c:pt idx="134">
                  <c:v>904</c:v>
                </c:pt>
                <c:pt idx="135">
                  <c:v>897</c:v>
                </c:pt>
                <c:pt idx="136">
                  <c:v>890</c:v>
                </c:pt>
                <c:pt idx="137">
                  <c:v>882</c:v>
                </c:pt>
                <c:pt idx="138">
                  <c:v>875</c:v>
                </c:pt>
                <c:pt idx="139">
                  <c:v>867</c:v>
                </c:pt>
                <c:pt idx="140">
                  <c:v>858</c:v>
                </c:pt>
                <c:pt idx="141">
                  <c:v>850</c:v>
                </c:pt>
                <c:pt idx="142">
                  <c:v>841</c:v>
                </c:pt>
                <c:pt idx="143">
                  <c:v>833</c:v>
                </c:pt>
                <c:pt idx="144">
                  <c:v>824</c:v>
                </c:pt>
                <c:pt idx="145">
                  <c:v>815</c:v>
                </c:pt>
                <c:pt idx="146">
                  <c:v>805</c:v>
                </c:pt>
                <c:pt idx="147">
                  <c:v>796</c:v>
                </c:pt>
                <c:pt idx="148">
                  <c:v>786</c:v>
                </c:pt>
                <c:pt idx="149">
                  <c:v>777</c:v>
                </c:pt>
                <c:pt idx="150">
                  <c:v>767</c:v>
                </c:pt>
                <c:pt idx="151">
                  <c:v>757</c:v>
                </c:pt>
                <c:pt idx="152">
                  <c:v>747</c:v>
                </c:pt>
                <c:pt idx="153">
                  <c:v>737</c:v>
                </c:pt>
                <c:pt idx="154">
                  <c:v>727</c:v>
                </c:pt>
                <c:pt idx="155">
                  <c:v>717</c:v>
                </c:pt>
                <c:pt idx="156">
                  <c:v>707</c:v>
                </c:pt>
                <c:pt idx="157">
                  <c:v>697</c:v>
                </c:pt>
                <c:pt idx="158">
                  <c:v>687</c:v>
                </c:pt>
                <c:pt idx="159">
                  <c:v>677</c:v>
                </c:pt>
                <c:pt idx="160">
                  <c:v>666</c:v>
                </c:pt>
                <c:pt idx="161">
                  <c:v>656</c:v>
                </c:pt>
                <c:pt idx="162">
                  <c:v>646</c:v>
                </c:pt>
                <c:pt idx="163">
                  <c:v>636</c:v>
                </c:pt>
                <c:pt idx="164">
                  <c:v>625</c:v>
                </c:pt>
                <c:pt idx="165">
                  <c:v>615</c:v>
                </c:pt>
                <c:pt idx="166">
                  <c:v>605</c:v>
                </c:pt>
                <c:pt idx="167">
                  <c:v>595</c:v>
                </c:pt>
                <c:pt idx="168">
                  <c:v>585</c:v>
                </c:pt>
                <c:pt idx="169">
                  <c:v>575</c:v>
                </c:pt>
                <c:pt idx="170">
                  <c:v>564</c:v>
                </c:pt>
                <c:pt idx="171">
                  <c:v>555</c:v>
                </c:pt>
                <c:pt idx="172">
                  <c:v>545</c:v>
                </c:pt>
                <c:pt idx="173">
                  <c:v>535</c:v>
                </c:pt>
                <c:pt idx="174">
                  <c:v>525</c:v>
                </c:pt>
                <c:pt idx="175">
                  <c:v>515</c:v>
                </c:pt>
                <c:pt idx="176">
                  <c:v>506</c:v>
                </c:pt>
                <c:pt idx="177">
                  <c:v>496</c:v>
                </c:pt>
                <c:pt idx="178">
                  <c:v>487</c:v>
                </c:pt>
                <c:pt idx="179">
                  <c:v>478</c:v>
                </c:pt>
                <c:pt idx="180">
                  <c:v>468</c:v>
                </c:pt>
                <c:pt idx="181">
                  <c:v>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C-452D-A624-F32B0A03DBF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14650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14537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1131</c:v>
                </c:pt>
                <c:pt idx="168">
                  <c:v>1199</c:v>
                </c:pt>
                <c:pt idx="169">
                  <c:v>777</c:v>
                </c:pt>
                <c:pt idx="170">
                  <c:v>684</c:v>
                </c:pt>
                <c:pt idx="171">
                  <c:v>672</c:v>
                </c:pt>
                <c:pt idx="172">
                  <c:v>335</c:v>
                </c:pt>
                <c:pt idx="17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287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345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235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713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18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0</c:v>
                </c:pt>
                <c:pt idx="166">
                  <c:v>11</c:v>
                </c:pt>
                <c:pt idx="167">
                  <c:v>44</c:v>
                </c:pt>
                <c:pt idx="168">
                  <c:v>58</c:v>
                </c:pt>
                <c:pt idx="169">
                  <c:v>22</c:v>
                </c:pt>
                <c:pt idx="170">
                  <c:v>19</c:v>
                </c:pt>
                <c:pt idx="171">
                  <c:v>25</c:v>
                </c:pt>
                <c:pt idx="172">
                  <c:v>3</c:v>
                </c:pt>
                <c:pt idx="17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760</c:v>
                </c:pt>
                <c:pt idx="89">
                  <c:v>760</c:v>
                </c:pt>
                <c:pt idx="90">
                  <c:v>756</c:v>
                </c:pt>
                <c:pt idx="91">
                  <c:v>748</c:v>
                </c:pt>
                <c:pt idx="92">
                  <c:v>740</c:v>
                </c:pt>
                <c:pt idx="93">
                  <c:v>730</c:v>
                </c:pt>
                <c:pt idx="94">
                  <c:v>720</c:v>
                </c:pt>
                <c:pt idx="95">
                  <c:v>709</c:v>
                </c:pt>
                <c:pt idx="96">
                  <c:v>698</c:v>
                </c:pt>
                <c:pt idx="97">
                  <c:v>687</c:v>
                </c:pt>
                <c:pt idx="98">
                  <c:v>675</c:v>
                </c:pt>
                <c:pt idx="99">
                  <c:v>663</c:v>
                </c:pt>
                <c:pt idx="100">
                  <c:v>651</c:v>
                </c:pt>
                <c:pt idx="101">
                  <c:v>638</c:v>
                </c:pt>
                <c:pt idx="102">
                  <c:v>626</c:v>
                </c:pt>
                <c:pt idx="103">
                  <c:v>613</c:v>
                </c:pt>
                <c:pt idx="104">
                  <c:v>600</c:v>
                </c:pt>
                <c:pt idx="105">
                  <c:v>588</c:v>
                </c:pt>
                <c:pt idx="106">
                  <c:v>575</c:v>
                </c:pt>
                <c:pt idx="107">
                  <c:v>562</c:v>
                </c:pt>
                <c:pt idx="108">
                  <c:v>549</c:v>
                </c:pt>
                <c:pt idx="109">
                  <c:v>536</c:v>
                </c:pt>
                <c:pt idx="110">
                  <c:v>523</c:v>
                </c:pt>
                <c:pt idx="111">
                  <c:v>511</c:v>
                </c:pt>
                <c:pt idx="112">
                  <c:v>498</c:v>
                </c:pt>
                <c:pt idx="113">
                  <c:v>486</c:v>
                </c:pt>
                <c:pt idx="114">
                  <c:v>473</c:v>
                </c:pt>
                <c:pt idx="115">
                  <c:v>461</c:v>
                </c:pt>
                <c:pt idx="116">
                  <c:v>449</c:v>
                </c:pt>
                <c:pt idx="117">
                  <c:v>437</c:v>
                </c:pt>
                <c:pt idx="118">
                  <c:v>425</c:v>
                </c:pt>
                <c:pt idx="119">
                  <c:v>414</c:v>
                </c:pt>
                <c:pt idx="120">
                  <c:v>403</c:v>
                </c:pt>
                <c:pt idx="121">
                  <c:v>392</c:v>
                </c:pt>
                <c:pt idx="122">
                  <c:v>381</c:v>
                </c:pt>
                <c:pt idx="123">
                  <c:v>370</c:v>
                </c:pt>
                <c:pt idx="124">
                  <c:v>360</c:v>
                </c:pt>
                <c:pt idx="125">
                  <c:v>350</c:v>
                </c:pt>
                <c:pt idx="126">
                  <c:v>340</c:v>
                </c:pt>
                <c:pt idx="127">
                  <c:v>330</c:v>
                </c:pt>
                <c:pt idx="128">
                  <c:v>321</c:v>
                </c:pt>
                <c:pt idx="129">
                  <c:v>312</c:v>
                </c:pt>
                <c:pt idx="130">
                  <c:v>303</c:v>
                </c:pt>
                <c:pt idx="131">
                  <c:v>294</c:v>
                </c:pt>
                <c:pt idx="132">
                  <c:v>285</c:v>
                </c:pt>
                <c:pt idx="133">
                  <c:v>277</c:v>
                </c:pt>
                <c:pt idx="134">
                  <c:v>268</c:v>
                </c:pt>
                <c:pt idx="135">
                  <c:v>260</c:v>
                </c:pt>
                <c:pt idx="136">
                  <c:v>252</c:v>
                </c:pt>
                <c:pt idx="137">
                  <c:v>244</c:v>
                </c:pt>
                <c:pt idx="138">
                  <c:v>236</c:v>
                </c:pt>
                <c:pt idx="139">
                  <c:v>229</c:v>
                </c:pt>
                <c:pt idx="140">
                  <c:v>222</c:v>
                </c:pt>
                <c:pt idx="141">
                  <c:v>214</c:v>
                </c:pt>
                <c:pt idx="142">
                  <c:v>208</c:v>
                </c:pt>
                <c:pt idx="143">
                  <c:v>201</c:v>
                </c:pt>
                <c:pt idx="144">
                  <c:v>194</c:v>
                </c:pt>
                <c:pt idx="145">
                  <c:v>188</c:v>
                </c:pt>
                <c:pt idx="146">
                  <c:v>181</c:v>
                </c:pt>
                <c:pt idx="147">
                  <c:v>175</c:v>
                </c:pt>
                <c:pt idx="148">
                  <c:v>170</c:v>
                </c:pt>
                <c:pt idx="149">
                  <c:v>164</c:v>
                </c:pt>
                <c:pt idx="150">
                  <c:v>158</c:v>
                </c:pt>
                <c:pt idx="151">
                  <c:v>153</c:v>
                </c:pt>
                <c:pt idx="152">
                  <c:v>148</c:v>
                </c:pt>
                <c:pt idx="153">
                  <c:v>143</c:v>
                </c:pt>
                <c:pt idx="154">
                  <c:v>138</c:v>
                </c:pt>
                <c:pt idx="155">
                  <c:v>133</c:v>
                </c:pt>
                <c:pt idx="156">
                  <c:v>128</c:v>
                </c:pt>
                <c:pt idx="157">
                  <c:v>124</c:v>
                </c:pt>
                <c:pt idx="158">
                  <c:v>120</c:v>
                </c:pt>
                <c:pt idx="159">
                  <c:v>115</c:v>
                </c:pt>
                <c:pt idx="160">
                  <c:v>111</c:v>
                </c:pt>
                <c:pt idx="161">
                  <c:v>107</c:v>
                </c:pt>
                <c:pt idx="162">
                  <c:v>102</c:v>
                </c:pt>
                <c:pt idx="163">
                  <c:v>98</c:v>
                </c:pt>
                <c:pt idx="164">
                  <c:v>94</c:v>
                </c:pt>
                <c:pt idx="165">
                  <c:v>90</c:v>
                </c:pt>
                <c:pt idx="166">
                  <c:v>86</c:v>
                </c:pt>
                <c:pt idx="167">
                  <c:v>82</c:v>
                </c:pt>
                <c:pt idx="168">
                  <c:v>78</c:v>
                </c:pt>
                <c:pt idx="169">
                  <c:v>74</c:v>
                </c:pt>
                <c:pt idx="170">
                  <c:v>70</c:v>
                </c:pt>
                <c:pt idx="171">
                  <c:v>66</c:v>
                </c:pt>
                <c:pt idx="172">
                  <c:v>63</c:v>
                </c:pt>
                <c:pt idx="173">
                  <c:v>60</c:v>
                </c:pt>
                <c:pt idx="174">
                  <c:v>57</c:v>
                </c:pt>
                <c:pt idx="175">
                  <c:v>54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22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77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48</c:v>
                </c:pt>
                <c:pt idx="168">
                  <c:v>60</c:v>
                </c:pt>
                <c:pt idx="169">
                  <c:v>47</c:v>
                </c:pt>
                <c:pt idx="170">
                  <c:v>45</c:v>
                </c:pt>
                <c:pt idx="171">
                  <c:v>44</c:v>
                </c:pt>
                <c:pt idx="172">
                  <c:v>12</c:v>
                </c:pt>
                <c:pt idx="17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7-4751-8515-05E217E2F4E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533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568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575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524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488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  <c:pt idx="151">
                  <c:v>454</c:v>
                </c:pt>
                <c:pt idx="152">
                  <c:v>448</c:v>
                </c:pt>
                <c:pt idx="153">
                  <c:v>442</c:v>
                </c:pt>
                <c:pt idx="154">
                  <c:v>436</c:v>
                </c:pt>
                <c:pt idx="155">
                  <c:v>430</c:v>
                </c:pt>
                <c:pt idx="156">
                  <c:v>424</c:v>
                </c:pt>
                <c:pt idx="157">
                  <c:v>418</c:v>
                </c:pt>
                <c:pt idx="158">
                  <c:v>412</c:v>
                </c:pt>
                <c:pt idx="159">
                  <c:v>406</c:v>
                </c:pt>
                <c:pt idx="160">
                  <c:v>400</c:v>
                </c:pt>
                <c:pt idx="161">
                  <c:v>393</c:v>
                </c:pt>
                <c:pt idx="162">
                  <c:v>387</c:v>
                </c:pt>
                <c:pt idx="163">
                  <c:v>381</c:v>
                </c:pt>
                <c:pt idx="164">
                  <c:v>375</c:v>
                </c:pt>
                <c:pt idx="165">
                  <c:v>369</c:v>
                </c:pt>
                <c:pt idx="166">
                  <c:v>363</c:v>
                </c:pt>
                <c:pt idx="167">
                  <c:v>357</c:v>
                </c:pt>
                <c:pt idx="168">
                  <c:v>351</c:v>
                </c:pt>
                <c:pt idx="169">
                  <c:v>345</c:v>
                </c:pt>
                <c:pt idx="170">
                  <c:v>339</c:v>
                </c:pt>
                <c:pt idx="171">
                  <c:v>333</c:v>
                </c:pt>
                <c:pt idx="172">
                  <c:v>327</c:v>
                </c:pt>
                <c:pt idx="173">
                  <c:v>321</c:v>
                </c:pt>
                <c:pt idx="174">
                  <c:v>315</c:v>
                </c:pt>
                <c:pt idx="175">
                  <c:v>309</c:v>
                </c:pt>
                <c:pt idx="176">
                  <c:v>303</c:v>
                </c:pt>
                <c:pt idx="177">
                  <c:v>298</c:v>
                </c:pt>
                <c:pt idx="178">
                  <c:v>292</c:v>
                </c:pt>
                <c:pt idx="179">
                  <c:v>286</c:v>
                </c:pt>
                <c:pt idx="180">
                  <c:v>281</c:v>
                </c:pt>
                <c:pt idx="18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7-4751-8515-05E217E2F4E7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319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647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801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457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22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77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48</c:v>
                </c:pt>
                <c:pt idx="168">
                  <c:v>60</c:v>
                </c:pt>
                <c:pt idx="169">
                  <c:v>47</c:v>
                </c:pt>
                <c:pt idx="170">
                  <c:v>45</c:v>
                </c:pt>
                <c:pt idx="171">
                  <c:v>44</c:v>
                </c:pt>
                <c:pt idx="172">
                  <c:v>12</c:v>
                </c:pt>
                <c:pt idx="17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456</c:v>
                </c:pt>
                <c:pt idx="89">
                  <c:v>456</c:v>
                </c:pt>
                <c:pt idx="90">
                  <c:v>453</c:v>
                </c:pt>
                <c:pt idx="91">
                  <c:v>449</c:v>
                </c:pt>
                <c:pt idx="92">
                  <c:v>444</c:v>
                </c:pt>
                <c:pt idx="93">
                  <c:v>438</c:v>
                </c:pt>
                <c:pt idx="94">
                  <c:v>432</c:v>
                </c:pt>
                <c:pt idx="95">
                  <c:v>425</c:v>
                </c:pt>
                <c:pt idx="96">
                  <c:v>419</c:v>
                </c:pt>
                <c:pt idx="97">
                  <c:v>412</c:v>
                </c:pt>
                <c:pt idx="98">
                  <c:v>405</c:v>
                </c:pt>
                <c:pt idx="99">
                  <c:v>398</c:v>
                </c:pt>
                <c:pt idx="100">
                  <c:v>390</c:v>
                </c:pt>
                <c:pt idx="101">
                  <c:v>383</c:v>
                </c:pt>
                <c:pt idx="102">
                  <c:v>375</c:v>
                </c:pt>
                <c:pt idx="103">
                  <c:v>368</c:v>
                </c:pt>
                <c:pt idx="104">
                  <c:v>360</c:v>
                </c:pt>
                <c:pt idx="105">
                  <c:v>352</c:v>
                </c:pt>
                <c:pt idx="106">
                  <c:v>345</c:v>
                </c:pt>
                <c:pt idx="107">
                  <c:v>337</c:v>
                </c:pt>
                <c:pt idx="108">
                  <c:v>329</c:v>
                </c:pt>
                <c:pt idx="109">
                  <c:v>322</c:v>
                </c:pt>
                <c:pt idx="110">
                  <c:v>314</c:v>
                </c:pt>
                <c:pt idx="111">
                  <c:v>306</c:v>
                </c:pt>
                <c:pt idx="112">
                  <c:v>299</c:v>
                </c:pt>
                <c:pt idx="113">
                  <c:v>291</c:v>
                </c:pt>
                <c:pt idx="114">
                  <c:v>284</c:v>
                </c:pt>
                <c:pt idx="115">
                  <c:v>277</c:v>
                </c:pt>
                <c:pt idx="116">
                  <c:v>269</c:v>
                </c:pt>
                <c:pt idx="117">
                  <c:v>262</c:v>
                </c:pt>
                <c:pt idx="118">
                  <c:v>255</c:v>
                </c:pt>
                <c:pt idx="119">
                  <c:v>248</c:v>
                </c:pt>
                <c:pt idx="120">
                  <c:v>242</c:v>
                </c:pt>
                <c:pt idx="121">
                  <c:v>235</c:v>
                </c:pt>
                <c:pt idx="122">
                  <c:v>228</c:v>
                </c:pt>
                <c:pt idx="123">
                  <c:v>222</c:v>
                </c:pt>
                <c:pt idx="124">
                  <c:v>216</c:v>
                </c:pt>
                <c:pt idx="125">
                  <c:v>210</c:v>
                </c:pt>
                <c:pt idx="126">
                  <c:v>204</c:v>
                </c:pt>
                <c:pt idx="127">
                  <c:v>198</c:v>
                </c:pt>
                <c:pt idx="128">
                  <c:v>193</c:v>
                </c:pt>
                <c:pt idx="129">
                  <c:v>187</c:v>
                </c:pt>
                <c:pt idx="130">
                  <c:v>182</c:v>
                </c:pt>
                <c:pt idx="131">
                  <c:v>176</c:v>
                </c:pt>
                <c:pt idx="132">
                  <c:v>171</c:v>
                </c:pt>
                <c:pt idx="133">
                  <c:v>166</c:v>
                </c:pt>
                <c:pt idx="134">
                  <c:v>161</c:v>
                </c:pt>
                <c:pt idx="135">
                  <c:v>156</c:v>
                </c:pt>
                <c:pt idx="136">
                  <c:v>151</c:v>
                </c:pt>
                <c:pt idx="137">
                  <c:v>146</c:v>
                </c:pt>
                <c:pt idx="138">
                  <c:v>142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124</c:v>
                </c:pt>
                <c:pt idx="143">
                  <c:v>120</c:v>
                </c:pt>
                <c:pt idx="144">
                  <c:v>116</c:v>
                </c:pt>
                <c:pt idx="145">
                  <c:v>113</c:v>
                </c:pt>
                <c:pt idx="146">
                  <c:v>109</c:v>
                </c:pt>
                <c:pt idx="147">
                  <c:v>105</c:v>
                </c:pt>
                <c:pt idx="148">
                  <c:v>102</c:v>
                </c:pt>
                <c:pt idx="149">
                  <c:v>98</c:v>
                </c:pt>
                <c:pt idx="150">
                  <c:v>95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72</c:v>
                </c:pt>
                <c:pt idx="159">
                  <c:v>69</c:v>
                </c:pt>
                <c:pt idx="160">
                  <c:v>67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51</c:v>
                </c:pt>
                <c:pt idx="167">
                  <c:v>49</c:v>
                </c:pt>
                <c:pt idx="168">
                  <c:v>47</c:v>
                </c:pt>
                <c:pt idx="169">
                  <c:v>44</c:v>
                </c:pt>
                <c:pt idx="170">
                  <c:v>42</c:v>
                </c:pt>
                <c:pt idx="171">
                  <c:v>40</c:v>
                </c:pt>
                <c:pt idx="172">
                  <c:v>38</c:v>
                </c:pt>
                <c:pt idx="173">
                  <c:v>36</c:v>
                </c:pt>
                <c:pt idx="174">
                  <c:v>34</c:v>
                </c:pt>
                <c:pt idx="175">
                  <c:v>32</c:v>
                </c:pt>
                <c:pt idx="176">
                  <c:v>30</c:v>
                </c:pt>
                <c:pt idx="177">
                  <c:v>29</c:v>
                </c:pt>
                <c:pt idx="178">
                  <c:v>27</c:v>
                </c:pt>
                <c:pt idx="179">
                  <c:v>26</c:v>
                </c:pt>
                <c:pt idx="180">
                  <c:v>24</c:v>
                </c:pt>
                <c:pt idx="18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1839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307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877</c:v>
                </c:pt>
                <c:pt idx="74">
                  <c:v>157</c:v>
                </c:pt>
                <c:pt idx="75">
                  <c:v>328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676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1410</c:v>
                </c:pt>
                <c:pt idx="93">
                  <c:v>1158</c:v>
                </c:pt>
                <c:pt idx="94">
                  <c:v>1380</c:v>
                </c:pt>
                <c:pt idx="95">
                  <c:v>717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1163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1003</c:v>
                </c:pt>
                <c:pt idx="109">
                  <c:v>386</c:v>
                </c:pt>
                <c:pt idx="110">
                  <c:v>221</c:v>
                </c:pt>
                <c:pt idx="111">
                  <c:v>829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683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583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291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311</c:v>
                </c:pt>
                <c:pt idx="155">
                  <c:v>208</c:v>
                </c:pt>
                <c:pt idx="156">
                  <c:v>191</c:v>
                </c:pt>
                <c:pt idx="157">
                  <c:v>203</c:v>
                </c:pt>
                <c:pt idx="158">
                  <c:v>86</c:v>
                </c:pt>
                <c:pt idx="159">
                  <c:v>74</c:v>
                </c:pt>
                <c:pt idx="160">
                  <c:v>167</c:v>
                </c:pt>
                <c:pt idx="161">
                  <c:v>224</c:v>
                </c:pt>
                <c:pt idx="162">
                  <c:v>157</c:v>
                </c:pt>
                <c:pt idx="163">
                  <c:v>133</c:v>
                </c:pt>
                <c:pt idx="164">
                  <c:v>98</c:v>
                </c:pt>
                <c:pt idx="165">
                  <c:v>99</c:v>
                </c:pt>
                <c:pt idx="166">
                  <c:v>58</c:v>
                </c:pt>
                <c:pt idx="167">
                  <c:v>100</c:v>
                </c:pt>
                <c:pt idx="168">
                  <c:v>165</c:v>
                </c:pt>
                <c:pt idx="169">
                  <c:v>110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9-428C-AE4D-58E2B1A146B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1349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1261</c:v>
                </c:pt>
                <c:pt idx="133">
                  <c:v>1252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  <c:pt idx="151">
                  <c:v>1040</c:v>
                </c:pt>
                <c:pt idx="152">
                  <c:v>1027</c:v>
                </c:pt>
                <c:pt idx="153">
                  <c:v>1013</c:v>
                </c:pt>
                <c:pt idx="154">
                  <c:v>999</c:v>
                </c:pt>
                <c:pt idx="155">
                  <c:v>985</c:v>
                </c:pt>
                <c:pt idx="156">
                  <c:v>971</c:v>
                </c:pt>
                <c:pt idx="157">
                  <c:v>957</c:v>
                </c:pt>
                <c:pt idx="158">
                  <c:v>943</c:v>
                </c:pt>
                <c:pt idx="159">
                  <c:v>929</c:v>
                </c:pt>
                <c:pt idx="160">
                  <c:v>915</c:v>
                </c:pt>
                <c:pt idx="161">
                  <c:v>901</c:v>
                </c:pt>
                <c:pt idx="162">
                  <c:v>887</c:v>
                </c:pt>
                <c:pt idx="163">
                  <c:v>873</c:v>
                </c:pt>
                <c:pt idx="164">
                  <c:v>859</c:v>
                </c:pt>
                <c:pt idx="165">
                  <c:v>845</c:v>
                </c:pt>
                <c:pt idx="166">
                  <c:v>831</c:v>
                </c:pt>
                <c:pt idx="167">
                  <c:v>817</c:v>
                </c:pt>
                <c:pt idx="168">
                  <c:v>803</c:v>
                </c:pt>
                <c:pt idx="169">
                  <c:v>789</c:v>
                </c:pt>
                <c:pt idx="170">
                  <c:v>775</c:v>
                </c:pt>
                <c:pt idx="171">
                  <c:v>762</c:v>
                </c:pt>
                <c:pt idx="172">
                  <c:v>748</c:v>
                </c:pt>
                <c:pt idx="173">
                  <c:v>735</c:v>
                </c:pt>
                <c:pt idx="174">
                  <c:v>721</c:v>
                </c:pt>
                <c:pt idx="175">
                  <c:v>708</c:v>
                </c:pt>
                <c:pt idx="176">
                  <c:v>695</c:v>
                </c:pt>
                <c:pt idx="177">
                  <c:v>682</c:v>
                </c:pt>
                <c:pt idx="178">
                  <c:v>669</c:v>
                </c:pt>
                <c:pt idx="179">
                  <c:v>656</c:v>
                </c:pt>
                <c:pt idx="180">
                  <c:v>643</c:v>
                </c:pt>
                <c:pt idx="181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9-428C-AE4D-58E2B1A146B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579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725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1673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1839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307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833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803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759</c:v>
                </c:pt>
                <c:pt idx="60">
                  <c:v>264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877</c:v>
                </c:pt>
                <c:pt idx="74">
                  <c:v>157</c:v>
                </c:pt>
                <c:pt idx="75">
                  <c:v>328</c:v>
                </c:pt>
                <c:pt idx="76">
                  <c:v>662</c:v>
                </c:pt>
                <c:pt idx="77">
                  <c:v>1101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676</c:v>
                </c:pt>
                <c:pt idx="89">
                  <c:v>322</c:v>
                </c:pt>
                <c:pt idx="90">
                  <c:v>1152</c:v>
                </c:pt>
                <c:pt idx="91">
                  <c:v>1449</c:v>
                </c:pt>
                <c:pt idx="92">
                  <c:v>1410</c:v>
                </c:pt>
                <c:pt idx="93">
                  <c:v>1158</c:v>
                </c:pt>
                <c:pt idx="94">
                  <c:v>1380</c:v>
                </c:pt>
                <c:pt idx="95">
                  <c:v>717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1163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1003</c:v>
                </c:pt>
                <c:pt idx="109">
                  <c:v>386</c:v>
                </c:pt>
                <c:pt idx="110">
                  <c:v>221</c:v>
                </c:pt>
                <c:pt idx="111">
                  <c:v>829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683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859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583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291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311</c:v>
                </c:pt>
                <c:pt idx="155">
                  <c:v>208</c:v>
                </c:pt>
                <c:pt idx="156">
                  <c:v>191</c:v>
                </c:pt>
                <c:pt idx="157">
                  <c:v>203</c:v>
                </c:pt>
                <c:pt idx="158">
                  <c:v>86</c:v>
                </c:pt>
                <c:pt idx="159">
                  <c:v>74</c:v>
                </c:pt>
                <c:pt idx="160">
                  <c:v>167</c:v>
                </c:pt>
                <c:pt idx="161">
                  <c:v>224</c:v>
                </c:pt>
                <c:pt idx="162">
                  <c:v>157</c:v>
                </c:pt>
                <c:pt idx="163">
                  <c:v>133</c:v>
                </c:pt>
                <c:pt idx="164">
                  <c:v>98</c:v>
                </c:pt>
                <c:pt idx="165">
                  <c:v>99</c:v>
                </c:pt>
                <c:pt idx="166">
                  <c:v>58</c:v>
                </c:pt>
                <c:pt idx="167">
                  <c:v>100</c:v>
                </c:pt>
                <c:pt idx="168">
                  <c:v>165</c:v>
                </c:pt>
                <c:pt idx="169">
                  <c:v>110</c:v>
                </c:pt>
                <c:pt idx="170">
                  <c:v>60</c:v>
                </c:pt>
                <c:pt idx="171">
                  <c:v>85</c:v>
                </c:pt>
                <c:pt idx="172">
                  <c:v>31</c:v>
                </c:pt>
                <c:pt idx="17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1045</c:v>
                </c:pt>
                <c:pt idx="89">
                  <c:v>1044</c:v>
                </c:pt>
                <c:pt idx="90">
                  <c:v>1038</c:v>
                </c:pt>
                <c:pt idx="91">
                  <c:v>1028</c:v>
                </c:pt>
                <c:pt idx="92">
                  <c:v>1016</c:v>
                </c:pt>
                <c:pt idx="93">
                  <c:v>1003</c:v>
                </c:pt>
                <c:pt idx="94">
                  <c:v>989</c:v>
                </c:pt>
                <c:pt idx="95">
                  <c:v>974</c:v>
                </c:pt>
                <c:pt idx="96">
                  <c:v>959</c:v>
                </c:pt>
                <c:pt idx="97">
                  <c:v>943</c:v>
                </c:pt>
                <c:pt idx="98">
                  <c:v>927</c:v>
                </c:pt>
                <c:pt idx="99">
                  <c:v>911</c:v>
                </c:pt>
                <c:pt idx="100">
                  <c:v>894</c:v>
                </c:pt>
                <c:pt idx="101">
                  <c:v>877</c:v>
                </c:pt>
                <c:pt idx="102">
                  <c:v>860</c:v>
                </c:pt>
                <c:pt idx="103">
                  <c:v>842</c:v>
                </c:pt>
                <c:pt idx="104">
                  <c:v>825</c:v>
                </c:pt>
                <c:pt idx="105">
                  <c:v>807</c:v>
                </c:pt>
                <c:pt idx="106">
                  <c:v>790</c:v>
                </c:pt>
                <c:pt idx="107">
                  <c:v>772</c:v>
                </c:pt>
                <c:pt idx="108">
                  <c:v>754</c:v>
                </c:pt>
                <c:pt idx="109">
                  <c:v>737</c:v>
                </c:pt>
                <c:pt idx="110">
                  <c:v>719</c:v>
                </c:pt>
                <c:pt idx="111">
                  <c:v>702</c:v>
                </c:pt>
                <c:pt idx="112">
                  <c:v>684</c:v>
                </c:pt>
                <c:pt idx="113">
                  <c:v>667</c:v>
                </c:pt>
                <c:pt idx="114">
                  <c:v>650</c:v>
                </c:pt>
                <c:pt idx="115">
                  <c:v>633</c:v>
                </c:pt>
                <c:pt idx="116">
                  <c:v>617</c:v>
                </c:pt>
                <c:pt idx="117">
                  <c:v>600</c:v>
                </c:pt>
                <c:pt idx="118">
                  <c:v>584</c:v>
                </c:pt>
                <c:pt idx="119">
                  <c:v>569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509</c:v>
                </c:pt>
                <c:pt idx="124">
                  <c:v>495</c:v>
                </c:pt>
                <c:pt idx="125">
                  <c:v>481</c:v>
                </c:pt>
                <c:pt idx="126">
                  <c:v>467</c:v>
                </c:pt>
                <c:pt idx="127">
                  <c:v>454</c:v>
                </c:pt>
                <c:pt idx="128">
                  <c:v>441</c:v>
                </c:pt>
                <c:pt idx="129">
                  <c:v>428</c:v>
                </c:pt>
                <c:pt idx="130">
                  <c:v>416</c:v>
                </c:pt>
                <c:pt idx="131">
                  <c:v>404</c:v>
                </c:pt>
                <c:pt idx="132">
                  <c:v>392</c:v>
                </c:pt>
                <c:pt idx="133">
                  <c:v>380</c:v>
                </c:pt>
                <c:pt idx="134">
                  <c:v>369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304</c:v>
                </c:pt>
                <c:pt idx="141">
                  <c:v>295</c:v>
                </c:pt>
                <c:pt idx="142">
                  <c:v>285</c:v>
                </c:pt>
                <c:pt idx="143">
                  <c:v>276</c:v>
                </c:pt>
                <c:pt idx="144">
                  <c:v>267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183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147</c:v>
                </c:pt>
                <c:pt idx="162">
                  <c:v>141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118</c:v>
                </c:pt>
                <c:pt idx="167">
                  <c:v>112</c:v>
                </c:pt>
                <c:pt idx="168">
                  <c:v>107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87</c:v>
                </c:pt>
                <c:pt idx="173">
                  <c:v>82</c:v>
                </c:pt>
                <c:pt idx="174">
                  <c:v>78</c:v>
                </c:pt>
                <c:pt idx="175">
                  <c:v>74</c:v>
                </c:pt>
                <c:pt idx="176">
                  <c:v>70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488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532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36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435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260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127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21</c:v>
                </c:pt>
                <c:pt idx="166">
                  <c:v>21</c:v>
                </c:pt>
                <c:pt idx="167">
                  <c:v>104</c:v>
                </c:pt>
                <c:pt idx="168">
                  <c:v>87</c:v>
                </c:pt>
                <c:pt idx="169">
                  <c:v>81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B57-AD67-A797922A493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627</c:v>
                </c:pt>
                <c:pt idx="89">
                  <c:v>638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676</c:v>
                </c:pt>
                <c:pt idx="95">
                  <c:v>682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702</c:v>
                </c:pt>
                <c:pt idx="100">
                  <c:v>706</c:v>
                </c:pt>
                <c:pt idx="101">
                  <c:v>710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722</c:v>
                </c:pt>
                <c:pt idx="106">
                  <c:v>724</c:v>
                </c:pt>
                <c:pt idx="107">
                  <c:v>726</c:v>
                </c:pt>
                <c:pt idx="108">
                  <c:v>728</c:v>
                </c:pt>
                <c:pt idx="109">
                  <c:v>729</c:v>
                </c:pt>
                <c:pt idx="110">
                  <c:v>730</c:v>
                </c:pt>
                <c:pt idx="111">
                  <c:v>731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731</c:v>
                </c:pt>
                <c:pt idx="116">
                  <c:v>730</c:v>
                </c:pt>
                <c:pt idx="117">
                  <c:v>729</c:v>
                </c:pt>
                <c:pt idx="118">
                  <c:v>728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715</c:v>
                </c:pt>
                <c:pt idx="125">
                  <c:v>711</c:v>
                </c:pt>
                <c:pt idx="126">
                  <c:v>708</c:v>
                </c:pt>
                <c:pt idx="127">
                  <c:v>705</c:v>
                </c:pt>
                <c:pt idx="128">
                  <c:v>701</c:v>
                </c:pt>
                <c:pt idx="129">
                  <c:v>697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663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627</c:v>
                </c:pt>
                <c:pt idx="143">
                  <c:v>620</c:v>
                </c:pt>
                <c:pt idx="144">
                  <c:v>613</c:v>
                </c:pt>
                <c:pt idx="145">
                  <c:v>607</c:v>
                </c:pt>
                <c:pt idx="146">
                  <c:v>600</c:v>
                </c:pt>
                <c:pt idx="147">
                  <c:v>593</c:v>
                </c:pt>
                <c:pt idx="148">
                  <c:v>586</c:v>
                </c:pt>
                <c:pt idx="149">
                  <c:v>579</c:v>
                </c:pt>
                <c:pt idx="150">
                  <c:v>571</c:v>
                </c:pt>
                <c:pt idx="151">
                  <c:v>564</c:v>
                </c:pt>
                <c:pt idx="152">
                  <c:v>557</c:v>
                </c:pt>
                <c:pt idx="153">
                  <c:v>549</c:v>
                </c:pt>
                <c:pt idx="154">
                  <c:v>542</c:v>
                </c:pt>
                <c:pt idx="155">
                  <c:v>534</c:v>
                </c:pt>
                <c:pt idx="156">
                  <c:v>527</c:v>
                </c:pt>
                <c:pt idx="157">
                  <c:v>519</c:v>
                </c:pt>
                <c:pt idx="158">
                  <c:v>511</c:v>
                </c:pt>
                <c:pt idx="159">
                  <c:v>504</c:v>
                </c:pt>
                <c:pt idx="160">
                  <c:v>496</c:v>
                </c:pt>
                <c:pt idx="161">
                  <c:v>489</c:v>
                </c:pt>
                <c:pt idx="162">
                  <c:v>481</c:v>
                </c:pt>
                <c:pt idx="163">
                  <c:v>473</c:v>
                </c:pt>
                <c:pt idx="164">
                  <c:v>466</c:v>
                </c:pt>
                <c:pt idx="165">
                  <c:v>458</c:v>
                </c:pt>
                <c:pt idx="166">
                  <c:v>450</c:v>
                </c:pt>
                <c:pt idx="167">
                  <c:v>443</c:v>
                </c:pt>
                <c:pt idx="168">
                  <c:v>435</c:v>
                </c:pt>
                <c:pt idx="169">
                  <c:v>428</c:v>
                </c:pt>
                <c:pt idx="170">
                  <c:v>420</c:v>
                </c:pt>
                <c:pt idx="171">
                  <c:v>413</c:v>
                </c:pt>
                <c:pt idx="172">
                  <c:v>406</c:v>
                </c:pt>
                <c:pt idx="173">
                  <c:v>398</c:v>
                </c:pt>
                <c:pt idx="174">
                  <c:v>391</c:v>
                </c:pt>
                <c:pt idx="175">
                  <c:v>384</c:v>
                </c:pt>
                <c:pt idx="176">
                  <c:v>377</c:v>
                </c:pt>
                <c:pt idx="177">
                  <c:v>370</c:v>
                </c:pt>
                <c:pt idx="178">
                  <c:v>363</c:v>
                </c:pt>
                <c:pt idx="179">
                  <c:v>356</c:v>
                </c:pt>
                <c:pt idx="180">
                  <c:v>349</c:v>
                </c:pt>
                <c:pt idx="18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B57-AD67-A797922A493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488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532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623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489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36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772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435</c:v>
                </c:pt>
                <c:pt idx="120">
                  <c:v>456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260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127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21</c:v>
                </c:pt>
                <c:pt idx="166">
                  <c:v>21</c:v>
                </c:pt>
                <c:pt idx="167">
                  <c:v>104</c:v>
                </c:pt>
                <c:pt idx="168">
                  <c:v>87</c:v>
                </c:pt>
                <c:pt idx="169">
                  <c:v>81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566</c:v>
                </c:pt>
                <c:pt idx="89">
                  <c:v>566</c:v>
                </c:pt>
                <c:pt idx="90">
                  <c:v>563</c:v>
                </c:pt>
                <c:pt idx="91">
                  <c:v>557</c:v>
                </c:pt>
                <c:pt idx="92">
                  <c:v>551</c:v>
                </c:pt>
                <c:pt idx="93">
                  <c:v>544</c:v>
                </c:pt>
                <c:pt idx="94">
                  <c:v>536</c:v>
                </c:pt>
                <c:pt idx="95">
                  <c:v>528</c:v>
                </c:pt>
                <c:pt idx="96">
                  <c:v>520</c:v>
                </c:pt>
                <c:pt idx="97">
                  <c:v>511</c:v>
                </c:pt>
                <c:pt idx="98">
                  <c:v>503</c:v>
                </c:pt>
                <c:pt idx="99">
                  <c:v>494</c:v>
                </c:pt>
                <c:pt idx="100">
                  <c:v>485</c:v>
                </c:pt>
                <c:pt idx="101">
                  <c:v>475</c:v>
                </c:pt>
                <c:pt idx="102">
                  <c:v>466</c:v>
                </c:pt>
                <c:pt idx="103">
                  <c:v>457</c:v>
                </c:pt>
                <c:pt idx="104">
                  <c:v>447</c:v>
                </c:pt>
                <c:pt idx="105">
                  <c:v>438</c:v>
                </c:pt>
                <c:pt idx="106">
                  <c:v>428</c:v>
                </c:pt>
                <c:pt idx="107">
                  <c:v>419</c:v>
                </c:pt>
                <c:pt idx="108">
                  <c:v>409</c:v>
                </c:pt>
                <c:pt idx="109">
                  <c:v>399</c:v>
                </c:pt>
                <c:pt idx="110">
                  <c:v>390</c:v>
                </c:pt>
                <c:pt idx="111">
                  <c:v>380</c:v>
                </c:pt>
                <c:pt idx="112">
                  <c:v>371</c:v>
                </c:pt>
                <c:pt idx="113">
                  <c:v>362</c:v>
                </c:pt>
                <c:pt idx="114">
                  <c:v>352</c:v>
                </c:pt>
                <c:pt idx="115">
                  <c:v>343</c:v>
                </c:pt>
                <c:pt idx="116">
                  <c:v>334</c:v>
                </c:pt>
                <c:pt idx="117">
                  <c:v>325</c:v>
                </c:pt>
                <c:pt idx="118">
                  <c:v>317</c:v>
                </c:pt>
                <c:pt idx="119">
                  <c:v>308</c:v>
                </c:pt>
                <c:pt idx="120">
                  <c:v>300</c:v>
                </c:pt>
                <c:pt idx="121">
                  <c:v>292</c:v>
                </c:pt>
                <c:pt idx="122">
                  <c:v>284</c:v>
                </c:pt>
                <c:pt idx="123">
                  <c:v>276</c:v>
                </c:pt>
                <c:pt idx="124">
                  <c:v>268</c:v>
                </c:pt>
                <c:pt idx="125">
                  <c:v>261</c:v>
                </c:pt>
                <c:pt idx="126">
                  <c:v>253</c:v>
                </c:pt>
                <c:pt idx="127">
                  <c:v>246</c:v>
                </c:pt>
                <c:pt idx="128">
                  <c:v>239</c:v>
                </c:pt>
                <c:pt idx="129">
                  <c:v>232</c:v>
                </c:pt>
                <c:pt idx="130">
                  <c:v>225</c:v>
                </c:pt>
                <c:pt idx="131">
                  <c:v>219</c:v>
                </c:pt>
                <c:pt idx="132">
                  <c:v>212</c:v>
                </c:pt>
                <c:pt idx="133">
                  <c:v>206</c:v>
                </c:pt>
                <c:pt idx="134">
                  <c:v>200</c:v>
                </c:pt>
                <c:pt idx="135">
                  <c:v>194</c:v>
                </c:pt>
                <c:pt idx="136">
                  <c:v>188</c:v>
                </c:pt>
                <c:pt idx="137">
                  <c:v>182</c:v>
                </c:pt>
                <c:pt idx="138">
                  <c:v>176</c:v>
                </c:pt>
                <c:pt idx="139">
                  <c:v>171</c:v>
                </c:pt>
                <c:pt idx="140">
                  <c:v>165</c:v>
                </c:pt>
                <c:pt idx="141">
                  <c:v>160</c:v>
                </c:pt>
                <c:pt idx="142">
                  <c:v>155</c:v>
                </c:pt>
                <c:pt idx="143">
                  <c:v>149</c:v>
                </c:pt>
                <c:pt idx="144">
                  <c:v>145</c:v>
                </c:pt>
                <c:pt idx="145">
                  <c:v>140</c:v>
                </c:pt>
                <c:pt idx="146">
                  <c:v>135</c:v>
                </c:pt>
                <c:pt idx="147">
                  <c:v>131</c:v>
                </c:pt>
                <c:pt idx="148">
                  <c:v>126</c:v>
                </c:pt>
                <c:pt idx="149">
                  <c:v>122</c:v>
                </c:pt>
                <c:pt idx="150">
                  <c:v>118</c:v>
                </c:pt>
                <c:pt idx="151">
                  <c:v>114</c:v>
                </c:pt>
                <c:pt idx="152">
                  <c:v>110</c:v>
                </c:pt>
                <c:pt idx="153">
                  <c:v>106</c:v>
                </c:pt>
                <c:pt idx="154">
                  <c:v>103</c:v>
                </c:pt>
                <c:pt idx="155">
                  <c:v>99</c:v>
                </c:pt>
                <c:pt idx="156">
                  <c:v>96</c:v>
                </c:pt>
                <c:pt idx="157">
                  <c:v>92</c:v>
                </c:pt>
                <c:pt idx="158">
                  <c:v>89</c:v>
                </c:pt>
                <c:pt idx="159">
                  <c:v>86</c:v>
                </c:pt>
                <c:pt idx="160">
                  <c:v>83</c:v>
                </c:pt>
                <c:pt idx="161">
                  <c:v>79</c:v>
                </c:pt>
                <c:pt idx="162">
                  <c:v>76</c:v>
                </c:pt>
                <c:pt idx="163">
                  <c:v>73</c:v>
                </c:pt>
                <c:pt idx="164">
                  <c:v>70</c:v>
                </c:pt>
                <c:pt idx="165">
                  <c:v>67</c:v>
                </c:pt>
                <c:pt idx="166">
                  <c:v>64</c:v>
                </c:pt>
                <c:pt idx="167">
                  <c:v>61</c:v>
                </c:pt>
                <c:pt idx="168">
                  <c:v>58</c:v>
                </c:pt>
                <c:pt idx="169">
                  <c:v>55</c:v>
                </c:pt>
                <c:pt idx="170">
                  <c:v>52</c:v>
                </c:pt>
                <c:pt idx="171">
                  <c:v>50</c:v>
                </c:pt>
                <c:pt idx="172">
                  <c:v>47</c:v>
                </c:pt>
                <c:pt idx="173">
                  <c:v>44</c:v>
                </c:pt>
                <c:pt idx="174">
                  <c:v>42</c:v>
                </c:pt>
                <c:pt idx="175">
                  <c:v>40</c:v>
                </c:pt>
                <c:pt idx="176">
                  <c:v>38</c:v>
                </c:pt>
                <c:pt idx="177">
                  <c:v>36</c:v>
                </c:pt>
                <c:pt idx="178">
                  <c:v>34</c:v>
                </c:pt>
                <c:pt idx="179">
                  <c:v>32</c:v>
                </c:pt>
                <c:pt idx="180">
                  <c:v>30</c:v>
                </c:pt>
                <c:pt idx="18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349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371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464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2-4E11-88C8-2CA3A50F060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388</c:v>
                </c:pt>
                <c:pt idx="89">
                  <c:v>395</c:v>
                </c:pt>
                <c:pt idx="90">
                  <c:v>401</c:v>
                </c:pt>
                <c:pt idx="91">
                  <c:v>406</c:v>
                </c:pt>
                <c:pt idx="92">
                  <c:v>410</c:v>
                </c:pt>
                <c:pt idx="93">
                  <c:v>415</c:v>
                </c:pt>
                <c:pt idx="94">
                  <c:v>419</c:v>
                </c:pt>
                <c:pt idx="95">
                  <c:v>422</c:v>
                </c:pt>
                <c:pt idx="96">
                  <c:v>426</c:v>
                </c:pt>
                <c:pt idx="97">
                  <c:v>429</c:v>
                </c:pt>
                <c:pt idx="98">
                  <c:v>432</c:v>
                </c:pt>
                <c:pt idx="99">
                  <c:v>435</c:v>
                </c:pt>
                <c:pt idx="100">
                  <c:v>437</c:v>
                </c:pt>
                <c:pt idx="101">
                  <c:v>440</c:v>
                </c:pt>
                <c:pt idx="102">
                  <c:v>442</c:v>
                </c:pt>
                <c:pt idx="103">
                  <c:v>444</c:v>
                </c:pt>
                <c:pt idx="104">
                  <c:v>446</c:v>
                </c:pt>
                <c:pt idx="105">
                  <c:v>447</c:v>
                </c:pt>
                <c:pt idx="106">
                  <c:v>449</c:v>
                </c:pt>
                <c:pt idx="107">
                  <c:v>450</c:v>
                </c:pt>
                <c:pt idx="108">
                  <c:v>451</c:v>
                </c:pt>
                <c:pt idx="109">
                  <c:v>452</c:v>
                </c:pt>
                <c:pt idx="110">
                  <c:v>452</c:v>
                </c:pt>
                <c:pt idx="111">
                  <c:v>453</c:v>
                </c:pt>
                <c:pt idx="112">
                  <c:v>453</c:v>
                </c:pt>
                <c:pt idx="113">
                  <c:v>453</c:v>
                </c:pt>
                <c:pt idx="114">
                  <c:v>453</c:v>
                </c:pt>
                <c:pt idx="115">
                  <c:v>453</c:v>
                </c:pt>
                <c:pt idx="116">
                  <c:v>452</c:v>
                </c:pt>
                <c:pt idx="117">
                  <c:v>452</c:v>
                </c:pt>
                <c:pt idx="118">
                  <c:v>451</c:v>
                </c:pt>
                <c:pt idx="119">
                  <c:v>450</c:v>
                </c:pt>
                <c:pt idx="120">
                  <c:v>449</c:v>
                </c:pt>
                <c:pt idx="121">
                  <c:v>448</c:v>
                </c:pt>
                <c:pt idx="122">
                  <c:v>446</c:v>
                </c:pt>
                <c:pt idx="123">
                  <c:v>444</c:v>
                </c:pt>
                <c:pt idx="124">
                  <c:v>443</c:v>
                </c:pt>
                <c:pt idx="125">
                  <c:v>441</c:v>
                </c:pt>
                <c:pt idx="126">
                  <c:v>439</c:v>
                </c:pt>
                <c:pt idx="127">
                  <c:v>437</c:v>
                </c:pt>
                <c:pt idx="128">
                  <c:v>434</c:v>
                </c:pt>
                <c:pt idx="129">
                  <c:v>432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414</c:v>
                </c:pt>
                <c:pt idx="136">
                  <c:v>411</c:v>
                </c:pt>
                <c:pt idx="137">
                  <c:v>407</c:v>
                </c:pt>
                <c:pt idx="138">
                  <c:v>403</c:v>
                </c:pt>
                <c:pt idx="139">
                  <c:v>400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376</c:v>
                </c:pt>
                <c:pt idx="146">
                  <c:v>372</c:v>
                </c:pt>
                <c:pt idx="147">
                  <c:v>367</c:v>
                </c:pt>
                <c:pt idx="148">
                  <c:v>363</c:v>
                </c:pt>
                <c:pt idx="149">
                  <c:v>358</c:v>
                </c:pt>
                <c:pt idx="150">
                  <c:v>354</c:v>
                </c:pt>
                <c:pt idx="151">
                  <c:v>349</c:v>
                </c:pt>
                <c:pt idx="152">
                  <c:v>345</c:v>
                </c:pt>
                <c:pt idx="153">
                  <c:v>340</c:v>
                </c:pt>
                <c:pt idx="154">
                  <c:v>336</c:v>
                </c:pt>
                <c:pt idx="155">
                  <c:v>331</c:v>
                </c:pt>
                <c:pt idx="156">
                  <c:v>326</c:v>
                </c:pt>
                <c:pt idx="157">
                  <c:v>322</c:v>
                </c:pt>
                <c:pt idx="158">
                  <c:v>317</c:v>
                </c:pt>
                <c:pt idx="159">
                  <c:v>312</c:v>
                </c:pt>
                <c:pt idx="160">
                  <c:v>307</c:v>
                </c:pt>
                <c:pt idx="161">
                  <c:v>303</c:v>
                </c:pt>
                <c:pt idx="162">
                  <c:v>298</c:v>
                </c:pt>
                <c:pt idx="163">
                  <c:v>293</c:v>
                </c:pt>
                <c:pt idx="164">
                  <c:v>288</c:v>
                </c:pt>
                <c:pt idx="165">
                  <c:v>284</c:v>
                </c:pt>
                <c:pt idx="166">
                  <c:v>279</c:v>
                </c:pt>
                <c:pt idx="167">
                  <c:v>274</c:v>
                </c:pt>
                <c:pt idx="168">
                  <c:v>270</c:v>
                </c:pt>
                <c:pt idx="169">
                  <c:v>265</c:v>
                </c:pt>
                <c:pt idx="170">
                  <c:v>260</c:v>
                </c:pt>
                <c:pt idx="171">
                  <c:v>256</c:v>
                </c:pt>
                <c:pt idx="172">
                  <c:v>251</c:v>
                </c:pt>
                <c:pt idx="173">
                  <c:v>247</c:v>
                </c:pt>
                <c:pt idx="174">
                  <c:v>242</c:v>
                </c:pt>
                <c:pt idx="175">
                  <c:v>238</c:v>
                </c:pt>
                <c:pt idx="176">
                  <c:v>233</c:v>
                </c:pt>
                <c:pt idx="177">
                  <c:v>229</c:v>
                </c:pt>
                <c:pt idx="178">
                  <c:v>225</c:v>
                </c:pt>
                <c:pt idx="179">
                  <c:v>220</c:v>
                </c:pt>
                <c:pt idx="180">
                  <c:v>216</c:v>
                </c:pt>
                <c:pt idx="18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2-4E11-88C8-2CA3A50F060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349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594</c:v>
                </c:pt>
                <c:pt idx="44">
                  <c:v>390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371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464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466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351</c:v>
                </c:pt>
                <c:pt idx="89">
                  <c:v>351</c:v>
                </c:pt>
                <c:pt idx="90">
                  <c:v>349</c:v>
                </c:pt>
                <c:pt idx="91">
                  <c:v>345</c:v>
                </c:pt>
                <c:pt idx="92">
                  <c:v>341</c:v>
                </c:pt>
                <c:pt idx="93">
                  <c:v>337</c:v>
                </c:pt>
                <c:pt idx="94">
                  <c:v>332</c:v>
                </c:pt>
                <c:pt idx="95">
                  <c:v>327</c:v>
                </c:pt>
                <c:pt idx="96">
                  <c:v>322</c:v>
                </c:pt>
                <c:pt idx="97">
                  <c:v>317</c:v>
                </c:pt>
                <c:pt idx="98">
                  <c:v>311</c:v>
                </c:pt>
                <c:pt idx="99">
                  <c:v>306</c:v>
                </c:pt>
                <c:pt idx="100">
                  <c:v>300</c:v>
                </c:pt>
                <c:pt idx="101">
                  <c:v>295</c:v>
                </c:pt>
                <c:pt idx="102">
                  <c:v>289</c:v>
                </c:pt>
                <c:pt idx="103">
                  <c:v>283</c:v>
                </c:pt>
                <c:pt idx="104">
                  <c:v>277</c:v>
                </c:pt>
                <c:pt idx="105">
                  <c:v>271</c:v>
                </c:pt>
                <c:pt idx="106">
                  <c:v>265</c:v>
                </c:pt>
                <c:pt idx="107">
                  <c:v>259</c:v>
                </c:pt>
                <c:pt idx="108">
                  <c:v>253</c:v>
                </c:pt>
                <c:pt idx="109">
                  <c:v>247</c:v>
                </c:pt>
                <c:pt idx="110">
                  <c:v>241</c:v>
                </c:pt>
                <c:pt idx="111">
                  <c:v>236</c:v>
                </c:pt>
                <c:pt idx="112">
                  <c:v>230</c:v>
                </c:pt>
                <c:pt idx="113">
                  <c:v>224</c:v>
                </c:pt>
                <c:pt idx="114">
                  <c:v>218</c:v>
                </c:pt>
                <c:pt idx="115">
                  <c:v>213</c:v>
                </c:pt>
                <c:pt idx="116">
                  <c:v>207</c:v>
                </c:pt>
                <c:pt idx="117">
                  <c:v>202</c:v>
                </c:pt>
                <c:pt idx="118">
                  <c:v>196</c:v>
                </c:pt>
                <c:pt idx="119">
                  <c:v>191</c:v>
                </c:pt>
                <c:pt idx="120">
                  <c:v>186</c:v>
                </c:pt>
                <c:pt idx="121">
                  <c:v>181</c:v>
                </c:pt>
                <c:pt idx="122">
                  <c:v>176</c:v>
                </c:pt>
                <c:pt idx="123">
                  <c:v>171</c:v>
                </c:pt>
                <c:pt idx="124">
                  <c:v>166</c:v>
                </c:pt>
                <c:pt idx="125">
                  <c:v>161</c:v>
                </c:pt>
                <c:pt idx="126">
                  <c:v>157</c:v>
                </c:pt>
                <c:pt idx="127">
                  <c:v>152</c:v>
                </c:pt>
                <c:pt idx="128">
                  <c:v>148</c:v>
                </c:pt>
                <c:pt idx="129">
                  <c:v>144</c:v>
                </c:pt>
                <c:pt idx="130">
                  <c:v>140</c:v>
                </c:pt>
                <c:pt idx="131">
                  <c:v>136</c:v>
                </c:pt>
                <c:pt idx="132">
                  <c:v>132</c:v>
                </c:pt>
                <c:pt idx="133">
                  <c:v>128</c:v>
                </c:pt>
                <c:pt idx="134">
                  <c:v>124</c:v>
                </c:pt>
                <c:pt idx="135">
                  <c:v>120</c:v>
                </c:pt>
                <c:pt idx="136">
                  <c:v>116</c:v>
                </c:pt>
                <c:pt idx="137">
                  <c:v>113</c:v>
                </c:pt>
                <c:pt idx="138">
                  <c:v>109</c:v>
                </c:pt>
                <c:pt idx="139">
                  <c:v>106</c:v>
                </c:pt>
                <c:pt idx="140">
                  <c:v>102</c:v>
                </c:pt>
                <c:pt idx="141">
                  <c:v>99</c:v>
                </c:pt>
                <c:pt idx="142">
                  <c:v>96</c:v>
                </c:pt>
                <c:pt idx="143">
                  <c:v>93</c:v>
                </c:pt>
                <c:pt idx="144">
                  <c:v>90</c:v>
                </c:pt>
                <c:pt idx="145">
                  <c:v>87</c:v>
                </c:pt>
                <c:pt idx="146">
                  <c:v>84</c:v>
                </c:pt>
                <c:pt idx="147">
                  <c:v>81</c:v>
                </c:pt>
                <c:pt idx="148">
                  <c:v>78</c:v>
                </c:pt>
                <c:pt idx="149">
                  <c:v>76</c:v>
                </c:pt>
                <c:pt idx="150">
                  <c:v>73</c:v>
                </c:pt>
                <c:pt idx="151">
                  <c:v>71</c:v>
                </c:pt>
                <c:pt idx="152">
                  <c:v>68</c:v>
                </c:pt>
                <c:pt idx="153">
                  <c:v>66</c:v>
                </c:pt>
                <c:pt idx="154">
                  <c:v>64</c:v>
                </c:pt>
                <c:pt idx="155">
                  <c:v>61</c:v>
                </c:pt>
                <c:pt idx="156">
                  <c:v>59</c:v>
                </c:pt>
                <c:pt idx="157">
                  <c:v>57</c:v>
                </c:pt>
                <c:pt idx="158">
                  <c:v>55</c:v>
                </c:pt>
                <c:pt idx="159">
                  <c:v>53</c:v>
                </c:pt>
                <c:pt idx="160">
                  <c:v>51</c:v>
                </c:pt>
                <c:pt idx="161">
                  <c:v>49</c:v>
                </c:pt>
                <c:pt idx="162">
                  <c:v>47</c:v>
                </c:pt>
                <c:pt idx="163">
                  <c:v>45</c:v>
                </c:pt>
                <c:pt idx="164">
                  <c:v>43</c:v>
                </c:pt>
                <c:pt idx="165">
                  <c:v>41</c:v>
                </c:pt>
                <c:pt idx="166">
                  <c:v>39</c:v>
                </c:pt>
                <c:pt idx="167">
                  <c:v>38</c:v>
                </c:pt>
                <c:pt idx="168">
                  <c:v>36</c:v>
                </c:pt>
                <c:pt idx="169">
                  <c:v>34</c:v>
                </c:pt>
                <c:pt idx="170">
                  <c:v>32</c:v>
                </c:pt>
                <c:pt idx="171">
                  <c:v>31</c:v>
                </c:pt>
                <c:pt idx="172">
                  <c:v>29</c:v>
                </c:pt>
                <c:pt idx="173">
                  <c:v>28</c:v>
                </c:pt>
                <c:pt idx="174">
                  <c:v>26</c:v>
                </c:pt>
                <c:pt idx="175">
                  <c:v>25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20</c:v>
                </c:pt>
                <c:pt idx="180">
                  <c:v>19</c:v>
                </c:pt>
                <c:pt idx="18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995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306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205</c:v>
                </c:pt>
                <c:pt idx="169">
                  <c:v>109</c:v>
                </c:pt>
                <c:pt idx="170">
                  <c:v>113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F-45CD-B420-168D914662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1053</c:v>
                </c:pt>
                <c:pt idx="97">
                  <c:v>1061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1106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1117</c:v>
                </c:pt>
                <c:pt idx="118">
                  <c:v>1116</c:v>
                </c:pt>
                <c:pt idx="119">
                  <c:v>1113</c:v>
                </c:pt>
                <c:pt idx="120">
                  <c:v>1110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1095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960</c:v>
                </c:pt>
                <c:pt idx="143">
                  <c:v>950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  <c:pt idx="151">
                  <c:v>865</c:v>
                </c:pt>
                <c:pt idx="152">
                  <c:v>853</c:v>
                </c:pt>
                <c:pt idx="153">
                  <c:v>842</c:v>
                </c:pt>
                <c:pt idx="154">
                  <c:v>830</c:v>
                </c:pt>
                <c:pt idx="155">
                  <c:v>819</c:v>
                </c:pt>
                <c:pt idx="156">
                  <c:v>807</c:v>
                </c:pt>
                <c:pt idx="157">
                  <c:v>796</c:v>
                </c:pt>
                <c:pt idx="158">
                  <c:v>784</c:v>
                </c:pt>
                <c:pt idx="159">
                  <c:v>772</c:v>
                </c:pt>
                <c:pt idx="160">
                  <c:v>761</c:v>
                </c:pt>
                <c:pt idx="161">
                  <c:v>749</c:v>
                </c:pt>
                <c:pt idx="162">
                  <c:v>737</c:v>
                </c:pt>
                <c:pt idx="163">
                  <c:v>725</c:v>
                </c:pt>
                <c:pt idx="164">
                  <c:v>714</c:v>
                </c:pt>
                <c:pt idx="165">
                  <c:v>702</c:v>
                </c:pt>
                <c:pt idx="166">
                  <c:v>690</c:v>
                </c:pt>
                <c:pt idx="167">
                  <c:v>679</c:v>
                </c:pt>
                <c:pt idx="168">
                  <c:v>667</c:v>
                </c:pt>
                <c:pt idx="169">
                  <c:v>656</c:v>
                </c:pt>
                <c:pt idx="170">
                  <c:v>644</c:v>
                </c:pt>
                <c:pt idx="171">
                  <c:v>633</c:v>
                </c:pt>
                <c:pt idx="172">
                  <c:v>622</c:v>
                </c:pt>
                <c:pt idx="173">
                  <c:v>611</c:v>
                </c:pt>
                <c:pt idx="174">
                  <c:v>599</c:v>
                </c:pt>
                <c:pt idx="175">
                  <c:v>588</c:v>
                </c:pt>
                <c:pt idx="176">
                  <c:v>577</c:v>
                </c:pt>
                <c:pt idx="177">
                  <c:v>567</c:v>
                </c:pt>
                <c:pt idx="178">
                  <c:v>556</c:v>
                </c:pt>
                <c:pt idx="179">
                  <c:v>545</c:v>
                </c:pt>
                <c:pt idx="180">
                  <c:v>535</c:v>
                </c:pt>
                <c:pt idx="181">
                  <c:v>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F-45CD-B420-168D9146621A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412</c:v>
                </c:pt>
                <c:pt idx="4">
                  <c:v>354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570</c:v>
                </c:pt>
                <c:pt idx="10">
                  <c:v>510</c:v>
                </c:pt>
                <c:pt idx="11">
                  <c:v>403</c:v>
                </c:pt>
                <c:pt idx="12">
                  <c:v>235</c:v>
                </c:pt>
                <c:pt idx="13">
                  <c:v>446</c:v>
                </c:pt>
                <c:pt idx="14">
                  <c:v>859</c:v>
                </c:pt>
                <c:pt idx="15">
                  <c:v>774</c:v>
                </c:pt>
                <c:pt idx="16">
                  <c:v>856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789</c:v>
                </c:pt>
                <c:pt idx="21">
                  <c:v>1195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1883</c:v>
                </c:pt>
                <c:pt idx="30">
                  <c:v>1770</c:v>
                </c:pt>
                <c:pt idx="31">
                  <c:v>394</c:v>
                </c:pt>
                <c:pt idx="32">
                  <c:v>568</c:v>
                </c:pt>
                <c:pt idx="33">
                  <c:v>848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485</c:v>
                </c:pt>
                <c:pt idx="41">
                  <c:v>807</c:v>
                </c:pt>
                <c:pt idx="42">
                  <c:v>958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719</c:v>
                </c:pt>
                <c:pt idx="49">
                  <c:v>913</c:v>
                </c:pt>
                <c:pt idx="50">
                  <c:v>799</c:v>
                </c:pt>
                <c:pt idx="51">
                  <c:v>666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1150</c:v>
                </c:pt>
                <c:pt idx="71">
                  <c:v>993</c:v>
                </c:pt>
                <c:pt idx="72">
                  <c:v>1111</c:v>
                </c:pt>
                <c:pt idx="73">
                  <c:v>993</c:v>
                </c:pt>
                <c:pt idx="74">
                  <c:v>833</c:v>
                </c:pt>
                <c:pt idx="75">
                  <c:v>466</c:v>
                </c:pt>
                <c:pt idx="76">
                  <c:v>1081</c:v>
                </c:pt>
                <c:pt idx="77">
                  <c:v>1369</c:v>
                </c:pt>
                <c:pt idx="78">
                  <c:v>1344</c:v>
                </c:pt>
                <c:pt idx="79">
                  <c:v>1378</c:v>
                </c:pt>
                <c:pt idx="80">
                  <c:v>1220</c:v>
                </c:pt>
                <c:pt idx="81">
                  <c:v>976</c:v>
                </c:pt>
                <c:pt idx="82">
                  <c:v>791</c:v>
                </c:pt>
                <c:pt idx="83">
                  <c:v>1268</c:v>
                </c:pt>
                <c:pt idx="84">
                  <c:v>2040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947</c:v>
                </c:pt>
                <c:pt idx="90">
                  <c:v>1483</c:v>
                </c:pt>
                <c:pt idx="91">
                  <c:v>2009</c:v>
                </c:pt>
                <c:pt idx="92">
                  <c:v>1658</c:v>
                </c:pt>
                <c:pt idx="93">
                  <c:v>1850</c:v>
                </c:pt>
                <c:pt idx="94">
                  <c:v>1462</c:v>
                </c:pt>
                <c:pt idx="95">
                  <c:v>1283</c:v>
                </c:pt>
                <c:pt idx="96">
                  <c:v>642</c:v>
                </c:pt>
                <c:pt idx="97">
                  <c:v>1169</c:v>
                </c:pt>
                <c:pt idx="98">
                  <c:v>1786</c:v>
                </c:pt>
                <c:pt idx="99">
                  <c:v>1705</c:v>
                </c:pt>
                <c:pt idx="100">
                  <c:v>1117</c:v>
                </c:pt>
                <c:pt idx="101">
                  <c:v>1403</c:v>
                </c:pt>
                <c:pt idx="102">
                  <c:v>935</c:v>
                </c:pt>
                <c:pt idx="103">
                  <c:v>508</c:v>
                </c:pt>
                <c:pt idx="104">
                  <c:v>1017</c:v>
                </c:pt>
                <c:pt idx="105">
                  <c:v>1456</c:v>
                </c:pt>
                <c:pt idx="106">
                  <c:v>1207</c:v>
                </c:pt>
                <c:pt idx="107">
                  <c:v>1051</c:v>
                </c:pt>
                <c:pt idx="108">
                  <c:v>1195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780</c:v>
                </c:pt>
                <c:pt idx="116">
                  <c:v>482</c:v>
                </c:pt>
                <c:pt idx="117">
                  <c:v>235</c:v>
                </c:pt>
                <c:pt idx="118">
                  <c:v>664</c:v>
                </c:pt>
                <c:pt idx="119">
                  <c:v>759</c:v>
                </c:pt>
                <c:pt idx="120">
                  <c:v>723</c:v>
                </c:pt>
                <c:pt idx="121">
                  <c:v>471</c:v>
                </c:pt>
                <c:pt idx="122">
                  <c:v>541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642</c:v>
                </c:pt>
                <c:pt idx="128">
                  <c:v>431</c:v>
                </c:pt>
                <c:pt idx="129">
                  <c:v>443</c:v>
                </c:pt>
                <c:pt idx="130">
                  <c:v>276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260</c:v>
                </c:pt>
                <c:pt idx="142">
                  <c:v>213</c:v>
                </c:pt>
                <c:pt idx="143">
                  <c:v>238</c:v>
                </c:pt>
                <c:pt idx="144">
                  <c:v>173</c:v>
                </c:pt>
                <c:pt idx="145">
                  <c:v>95</c:v>
                </c:pt>
                <c:pt idx="146">
                  <c:v>198</c:v>
                </c:pt>
                <c:pt idx="147">
                  <c:v>298</c:v>
                </c:pt>
                <c:pt idx="148">
                  <c:v>231</c:v>
                </c:pt>
                <c:pt idx="149">
                  <c:v>236</c:v>
                </c:pt>
                <c:pt idx="150">
                  <c:v>209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186</c:v>
                </c:pt>
                <c:pt idx="155">
                  <c:v>160</c:v>
                </c:pt>
                <c:pt idx="156">
                  <c:v>173</c:v>
                </c:pt>
                <c:pt idx="157">
                  <c:v>183</c:v>
                </c:pt>
                <c:pt idx="158">
                  <c:v>94</c:v>
                </c:pt>
                <c:pt idx="159">
                  <c:v>51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111</c:v>
                </c:pt>
                <c:pt idx="165">
                  <c:v>77</c:v>
                </c:pt>
                <c:pt idx="166">
                  <c:v>30</c:v>
                </c:pt>
                <c:pt idx="167">
                  <c:v>122</c:v>
                </c:pt>
                <c:pt idx="168">
                  <c:v>136</c:v>
                </c:pt>
                <c:pt idx="169">
                  <c:v>96</c:v>
                </c:pt>
                <c:pt idx="170">
                  <c:v>69</c:v>
                </c:pt>
                <c:pt idx="171">
                  <c:v>76</c:v>
                </c:pt>
                <c:pt idx="172">
                  <c:v>61</c:v>
                </c:pt>
                <c:pt idx="17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1826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1900</c:v>
                </c:pt>
                <c:pt idx="96">
                  <c:v>1916</c:v>
                </c:pt>
                <c:pt idx="97">
                  <c:v>1930</c:v>
                </c:pt>
                <c:pt idx="98">
                  <c:v>1944</c:v>
                </c:pt>
                <c:pt idx="99">
                  <c:v>1956</c:v>
                </c:pt>
                <c:pt idx="100">
                  <c:v>1968</c:v>
                </c:pt>
                <c:pt idx="101">
                  <c:v>1979</c:v>
                </c:pt>
                <c:pt idx="102">
                  <c:v>1988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2018</c:v>
                </c:pt>
                <c:pt idx="107">
                  <c:v>2024</c:v>
                </c:pt>
                <c:pt idx="108">
                  <c:v>2028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2038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2032</c:v>
                </c:pt>
                <c:pt idx="118">
                  <c:v>2029</c:v>
                </c:pt>
                <c:pt idx="119">
                  <c:v>2024</c:v>
                </c:pt>
                <c:pt idx="120">
                  <c:v>2019</c:v>
                </c:pt>
                <c:pt idx="121">
                  <c:v>2014</c:v>
                </c:pt>
                <c:pt idx="122">
                  <c:v>2007</c:v>
                </c:pt>
                <c:pt idx="123">
                  <c:v>2000</c:v>
                </c:pt>
                <c:pt idx="124">
                  <c:v>1992</c:v>
                </c:pt>
                <c:pt idx="125">
                  <c:v>1983</c:v>
                </c:pt>
                <c:pt idx="126">
                  <c:v>1974</c:v>
                </c:pt>
                <c:pt idx="127">
                  <c:v>1964</c:v>
                </c:pt>
                <c:pt idx="128">
                  <c:v>1954</c:v>
                </c:pt>
                <c:pt idx="129">
                  <c:v>1942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1891</c:v>
                </c:pt>
                <c:pt idx="134">
                  <c:v>1877</c:v>
                </c:pt>
                <c:pt idx="135">
                  <c:v>1863</c:v>
                </c:pt>
                <c:pt idx="136">
                  <c:v>1847</c:v>
                </c:pt>
                <c:pt idx="137">
                  <c:v>1832</c:v>
                </c:pt>
                <c:pt idx="138">
                  <c:v>1815</c:v>
                </c:pt>
                <c:pt idx="139">
                  <c:v>1799</c:v>
                </c:pt>
                <c:pt idx="140">
                  <c:v>1782</c:v>
                </c:pt>
                <c:pt idx="141">
                  <c:v>1764</c:v>
                </c:pt>
                <c:pt idx="142">
                  <c:v>1747</c:v>
                </c:pt>
                <c:pt idx="143">
                  <c:v>1728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1652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  <c:pt idx="151">
                  <c:v>1572</c:v>
                </c:pt>
                <c:pt idx="152">
                  <c:v>1552</c:v>
                </c:pt>
                <c:pt idx="153">
                  <c:v>1531</c:v>
                </c:pt>
                <c:pt idx="154">
                  <c:v>1510</c:v>
                </c:pt>
                <c:pt idx="155">
                  <c:v>1489</c:v>
                </c:pt>
                <c:pt idx="156">
                  <c:v>1468</c:v>
                </c:pt>
                <c:pt idx="157">
                  <c:v>1447</c:v>
                </c:pt>
                <c:pt idx="158">
                  <c:v>1426</c:v>
                </c:pt>
                <c:pt idx="159">
                  <c:v>1405</c:v>
                </c:pt>
                <c:pt idx="160">
                  <c:v>1383</c:v>
                </c:pt>
                <c:pt idx="161">
                  <c:v>1362</c:v>
                </c:pt>
                <c:pt idx="162">
                  <c:v>1341</c:v>
                </c:pt>
                <c:pt idx="163">
                  <c:v>1319</c:v>
                </c:pt>
                <c:pt idx="164">
                  <c:v>1298</c:v>
                </c:pt>
                <c:pt idx="165">
                  <c:v>1277</c:v>
                </c:pt>
                <c:pt idx="166">
                  <c:v>1256</c:v>
                </c:pt>
                <c:pt idx="167">
                  <c:v>1235</c:v>
                </c:pt>
                <c:pt idx="168">
                  <c:v>1214</c:v>
                </c:pt>
                <c:pt idx="169">
                  <c:v>1193</c:v>
                </c:pt>
                <c:pt idx="170">
                  <c:v>1172</c:v>
                </c:pt>
                <c:pt idx="171">
                  <c:v>1151</c:v>
                </c:pt>
                <c:pt idx="172">
                  <c:v>1131</c:v>
                </c:pt>
                <c:pt idx="173">
                  <c:v>1110</c:v>
                </c:pt>
                <c:pt idx="174">
                  <c:v>1090</c:v>
                </c:pt>
                <c:pt idx="175">
                  <c:v>1070</c:v>
                </c:pt>
                <c:pt idx="176">
                  <c:v>1050</c:v>
                </c:pt>
                <c:pt idx="177">
                  <c:v>1030</c:v>
                </c:pt>
                <c:pt idx="178">
                  <c:v>1011</c:v>
                </c:pt>
                <c:pt idx="179">
                  <c:v>991</c:v>
                </c:pt>
                <c:pt idx="180">
                  <c:v>972</c:v>
                </c:pt>
                <c:pt idx="181">
                  <c:v>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197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2406</c:v>
                </c:pt>
                <c:pt idx="36">
                  <c:v>2213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995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1005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422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306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299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205</c:v>
                </c:pt>
                <c:pt idx="169">
                  <c:v>109</c:v>
                </c:pt>
                <c:pt idx="170">
                  <c:v>113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868</c:v>
                </c:pt>
                <c:pt idx="89">
                  <c:v>868</c:v>
                </c:pt>
                <c:pt idx="90">
                  <c:v>863</c:v>
                </c:pt>
                <c:pt idx="91">
                  <c:v>854</c:v>
                </c:pt>
                <c:pt idx="92">
                  <c:v>844</c:v>
                </c:pt>
                <c:pt idx="93">
                  <c:v>834</c:v>
                </c:pt>
                <c:pt idx="94">
                  <c:v>822</c:v>
                </c:pt>
                <c:pt idx="95">
                  <c:v>810</c:v>
                </c:pt>
                <c:pt idx="96">
                  <c:v>797</c:v>
                </c:pt>
                <c:pt idx="97">
                  <c:v>784</c:v>
                </c:pt>
                <c:pt idx="98">
                  <c:v>770</c:v>
                </c:pt>
                <c:pt idx="99">
                  <c:v>757</c:v>
                </c:pt>
                <c:pt idx="100">
                  <c:v>743</c:v>
                </c:pt>
                <c:pt idx="101">
                  <c:v>729</c:v>
                </c:pt>
                <c:pt idx="102">
                  <c:v>714</c:v>
                </c:pt>
                <c:pt idx="103">
                  <c:v>700</c:v>
                </c:pt>
                <c:pt idx="104">
                  <c:v>685</c:v>
                </c:pt>
                <c:pt idx="105">
                  <c:v>671</c:v>
                </c:pt>
                <c:pt idx="106">
                  <c:v>656</c:v>
                </c:pt>
                <c:pt idx="107">
                  <c:v>642</c:v>
                </c:pt>
                <c:pt idx="108">
                  <c:v>627</c:v>
                </c:pt>
                <c:pt idx="109">
                  <c:v>612</c:v>
                </c:pt>
                <c:pt idx="110">
                  <c:v>597</c:v>
                </c:pt>
                <c:pt idx="111">
                  <c:v>583</c:v>
                </c:pt>
                <c:pt idx="112">
                  <c:v>569</c:v>
                </c:pt>
                <c:pt idx="113">
                  <c:v>554</c:v>
                </c:pt>
                <c:pt idx="114">
                  <c:v>540</c:v>
                </c:pt>
                <c:pt idx="115">
                  <c:v>526</c:v>
                </c:pt>
                <c:pt idx="116">
                  <c:v>513</c:v>
                </c:pt>
                <c:pt idx="117">
                  <c:v>499</c:v>
                </c:pt>
                <c:pt idx="118">
                  <c:v>486</c:v>
                </c:pt>
                <c:pt idx="119">
                  <c:v>473</c:v>
                </c:pt>
                <c:pt idx="120">
                  <c:v>460</c:v>
                </c:pt>
                <c:pt idx="121">
                  <c:v>447</c:v>
                </c:pt>
                <c:pt idx="122">
                  <c:v>435</c:v>
                </c:pt>
                <c:pt idx="123">
                  <c:v>423</c:v>
                </c:pt>
                <c:pt idx="124">
                  <c:v>411</c:v>
                </c:pt>
                <c:pt idx="125">
                  <c:v>399</c:v>
                </c:pt>
                <c:pt idx="126">
                  <c:v>388</c:v>
                </c:pt>
                <c:pt idx="127">
                  <c:v>377</c:v>
                </c:pt>
                <c:pt idx="128">
                  <c:v>366</c:v>
                </c:pt>
                <c:pt idx="129">
                  <c:v>356</c:v>
                </c:pt>
                <c:pt idx="130">
                  <c:v>346</c:v>
                </c:pt>
                <c:pt idx="131">
                  <c:v>336</c:v>
                </c:pt>
                <c:pt idx="132">
                  <c:v>326</c:v>
                </c:pt>
                <c:pt idx="133">
                  <c:v>316</c:v>
                </c:pt>
                <c:pt idx="134">
                  <c:v>306</c:v>
                </c:pt>
                <c:pt idx="135">
                  <c:v>297</c:v>
                </c:pt>
                <c:pt idx="136">
                  <c:v>288</c:v>
                </c:pt>
                <c:pt idx="137">
                  <c:v>279</c:v>
                </c:pt>
                <c:pt idx="138">
                  <c:v>270</c:v>
                </c:pt>
                <c:pt idx="139">
                  <c:v>261</c:v>
                </c:pt>
                <c:pt idx="140">
                  <c:v>253</c:v>
                </c:pt>
                <c:pt idx="141">
                  <c:v>245</c:v>
                </c:pt>
                <c:pt idx="142">
                  <c:v>237</c:v>
                </c:pt>
                <c:pt idx="143">
                  <c:v>229</c:v>
                </c:pt>
                <c:pt idx="144">
                  <c:v>222</c:v>
                </c:pt>
                <c:pt idx="145">
                  <c:v>214</c:v>
                </c:pt>
                <c:pt idx="146">
                  <c:v>207</c:v>
                </c:pt>
                <c:pt idx="147">
                  <c:v>200</c:v>
                </c:pt>
                <c:pt idx="148">
                  <c:v>194</c:v>
                </c:pt>
                <c:pt idx="149">
                  <c:v>187</c:v>
                </c:pt>
                <c:pt idx="150">
                  <c:v>181</c:v>
                </c:pt>
                <c:pt idx="151">
                  <c:v>175</c:v>
                </c:pt>
                <c:pt idx="152">
                  <c:v>169</c:v>
                </c:pt>
                <c:pt idx="153">
                  <c:v>163</c:v>
                </c:pt>
                <c:pt idx="154">
                  <c:v>157</c:v>
                </c:pt>
                <c:pt idx="155">
                  <c:v>152</c:v>
                </c:pt>
                <c:pt idx="156">
                  <c:v>147</c:v>
                </c:pt>
                <c:pt idx="157">
                  <c:v>141</c:v>
                </c:pt>
                <c:pt idx="158">
                  <c:v>136</c:v>
                </c:pt>
                <c:pt idx="159">
                  <c:v>132</c:v>
                </c:pt>
                <c:pt idx="160">
                  <c:v>127</c:v>
                </c:pt>
                <c:pt idx="161">
                  <c:v>122</c:v>
                </c:pt>
                <c:pt idx="162">
                  <c:v>117</c:v>
                </c:pt>
                <c:pt idx="163">
                  <c:v>112</c:v>
                </c:pt>
                <c:pt idx="164">
                  <c:v>107</c:v>
                </c:pt>
                <c:pt idx="165">
                  <c:v>102</c:v>
                </c:pt>
                <c:pt idx="166">
                  <c:v>98</c:v>
                </c:pt>
                <c:pt idx="167">
                  <c:v>93</c:v>
                </c:pt>
                <c:pt idx="168">
                  <c:v>89</c:v>
                </c:pt>
                <c:pt idx="169">
                  <c:v>84</c:v>
                </c:pt>
                <c:pt idx="170">
                  <c:v>80</c:v>
                </c:pt>
                <c:pt idx="171">
                  <c:v>76</c:v>
                </c:pt>
                <c:pt idx="172">
                  <c:v>72</c:v>
                </c:pt>
                <c:pt idx="173">
                  <c:v>68</c:v>
                </c:pt>
                <c:pt idx="174">
                  <c:v>65</c:v>
                </c:pt>
                <c:pt idx="175">
                  <c:v>61</c:v>
                </c:pt>
                <c:pt idx="176">
                  <c:v>58</c:v>
                </c:pt>
                <c:pt idx="177">
                  <c:v>55</c:v>
                </c:pt>
                <c:pt idx="178">
                  <c:v>52</c:v>
                </c:pt>
                <c:pt idx="179">
                  <c:v>49</c:v>
                </c:pt>
                <c:pt idx="180">
                  <c:v>46</c:v>
                </c:pt>
                <c:pt idx="18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412</c:v>
                </c:pt>
                <c:pt idx="4">
                  <c:v>354</c:v>
                </c:pt>
                <c:pt idx="5">
                  <c:v>144</c:v>
                </c:pt>
                <c:pt idx="6">
                  <c:v>334</c:v>
                </c:pt>
                <c:pt idx="7">
                  <c:v>550</c:v>
                </c:pt>
                <c:pt idx="8">
                  <c:v>524</c:v>
                </c:pt>
                <c:pt idx="9">
                  <c:v>570</c:v>
                </c:pt>
                <c:pt idx="10">
                  <c:v>510</c:v>
                </c:pt>
                <c:pt idx="11">
                  <c:v>403</c:v>
                </c:pt>
                <c:pt idx="12">
                  <c:v>235</c:v>
                </c:pt>
                <c:pt idx="13">
                  <c:v>446</c:v>
                </c:pt>
                <c:pt idx="14">
                  <c:v>859</c:v>
                </c:pt>
                <c:pt idx="15">
                  <c:v>774</c:v>
                </c:pt>
                <c:pt idx="16">
                  <c:v>856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789</c:v>
                </c:pt>
                <c:pt idx="21">
                  <c:v>1195</c:v>
                </c:pt>
                <c:pt idx="22">
                  <c:v>1461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1883</c:v>
                </c:pt>
                <c:pt idx="30">
                  <c:v>1770</c:v>
                </c:pt>
                <c:pt idx="31">
                  <c:v>394</c:v>
                </c:pt>
                <c:pt idx="32">
                  <c:v>568</c:v>
                </c:pt>
                <c:pt idx="33">
                  <c:v>848</c:v>
                </c:pt>
                <c:pt idx="34">
                  <c:v>1263</c:v>
                </c:pt>
                <c:pt idx="35">
                  <c:v>2065</c:v>
                </c:pt>
                <c:pt idx="36">
                  <c:v>1799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485</c:v>
                </c:pt>
                <c:pt idx="41">
                  <c:v>807</c:v>
                </c:pt>
                <c:pt idx="42">
                  <c:v>958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719</c:v>
                </c:pt>
                <c:pt idx="49">
                  <c:v>913</c:v>
                </c:pt>
                <c:pt idx="50">
                  <c:v>799</c:v>
                </c:pt>
                <c:pt idx="51">
                  <c:v>666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439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1061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1150</c:v>
                </c:pt>
                <c:pt idx="71">
                  <c:v>993</c:v>
                </c:pt>
                <c:pt idx="72">
                  <c:v>1111</c:v>
                </c:pt>
                <c:pt idx="73">
                  <c:v>993</c:v>
                </c:pt>
                <c:pt idx="74">
                  <c:v>833</c:v>
                </c:pt>
                <c:pt idx="75">
                  <c:v>466</c:v>
                </c:pt>
                <c:pt idx="76">
                  <c:v>1081</c:v>
                </c:pt>
                <c:pt idx="77">
                  <c:v>1369</c:v>
                </c:pt>
                <c:pt idx="78">
                  <c:v>1344</c:v>
                </c:pt>
                <c:pt idx="79">
                  <c:v>1378</c:v>
                </c:pt>
                <c:pt idx="80">
                  <c:v>1220</c:v>
                </c:pt>
                <c:pt idx="81">
                  <c:v>976</c:v>
                </c:pt>
                <c:pt idx="82">
                  <c:v>791</c:v>
                </c:pt>
                <c:pt idx="83">
                  <c:v>1268</c:v>
                </c:pt>
                <c:pt idx="84">
                  <c:v>2040</c:v>
                </c:pt>
                <c:pt idx="85">
                  <c:v>1494</c:v>
                </c:pt>
                <c:pt idx="86">
                  <c:v>1676</c:v>
                </c:pt>
                <c:pt idx="87">
                  <c:v>1796</c:v>
                </c:pt>
                <c:pt idx="88">
                  <c:v>1242</c:v>
                </c:pt>
                <c:pt idx="89">
                  <c:v>947</c:v>
                </c:pt>
                <c:pt idx="90">
                  <c:v>1483</c:v>
                </c:pt>
                <c:pt idx="91">
                  <c:v>2009</c:v>
                </c:pt>
                <c:pt idx="92">
                  <c:v>1658</c:v>
                </c:pt>
                <c:pt idx="93">
                  <c:v>1850</c:v>
                </c:pt>
                <c:pt idx="94">
                  <c:v>1462</c:v>
                </c:pt>
                <c:pt idx="95">
                  <c:v>1283</c:v>
                </c:pt>
                <c:pt idx="96">
                  <c:v>642</c:v>
                </c:pt>
                <c:pt idx="97">
                  <c:v>1169</c:v>
                </c:pt>
                <c:pt idx="98">
                  <c:v>1786</c:v>
                </c:pt>
                <c:pt idx="99">
                  <c:v>1705</c:v>
                </c:pt>
                <c:pt idx="100">
                  <c:v>1117</c:v>
                </c:pt>
                <c:pt idx="101">
                  <c:v>1403</c:v>
                </c:pt>
                <c:pt idx="102">
                  <c:v>935</c:v>
                </c:pt>
                <c:pt idx="103">
                  <c:v>508</c:v>
                </c:pt>
                <c:pt idx="104">
                  <c:v>1017</c:v>
                </c:pt>
                <c:pt idx="105">
                  <c:v>1456</c:v>
                </c:pt>
                <c:pt idx="106">
                  <c:v>1207</c:v>
                </c:pt>
                <c:pt idx="107">
                  <c:v>1051</c:v>
                </c:pt>
                <c:pt idx="108">
                  <c:v>1195</c:v>
                </c:pt>
                <c:pt idx="109">
                  <c:v>644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780</c:v>
                </c:pt>
                <c:pt idx="116">
                  <c:v>482</c:v>
                </c:pt>
                <c:pt idx="117">
                  <c:v>235</c:v>
                </c:pt>
                <c:pt idx="118">
                  <c:v>664</c:v>
                </c:pt>
                <c:pt idx="119">
                  <c:v>759</c:v>
                </c:pt>
                <c:pt idx="120">
                  <c:v>723</c:v>
                </c:pt>
                <c:pt idx="121">
                  <c:v>471</c:v>
                </c:pt>
                <c:pt idx="122">
                  <c:v>541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642</c:v>
                </c:pt>
                <c:pt idx="128">
                  <c:v>431</c:v>
                </c:pt>
                <c:pt idx="129">
                  <c:v>443</c:v>
                </c:pt>
                <c:pt idx="130">
                  <c:v>276</c:v>
                </c:pt>
                <c:pt idx="131">
                  <c:v>149</c:v>
                </c:pt>
                <c:pt idx="132">
                  <c:v>349</c:v>
                </c:pt>
                <c:pt idx="133">
                  <c:v>436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260</c:v>
                </c:pt>
                <c:pt idx="142">
                  <c:v>213</c:v>
                </c:pt>
                <c:pt idx="143">
                  <c:v>238</c:v>
                </c:pt>
                <c:pt idx="144">
                  <c:v>173</c:v>
                </c:pt>
                <c:pt idx="145">
                  <c:v>95</c:v>
                </c:pt>
                <c:pt idx="146">
                  <c:v>198</c:v>
                </c:pt>
                <c:pt idx="147">
                  <c:v>298</c:v>
                </c:pt>
                <c:pt idx="148">
                  <c:v>231</c:v>
                </c:pt>
                <c:pt idx="149">
                  <c:v>236</c:v>
                </c:pt>
                <c:pt idx="150">
                  <c:v>209</c:v>
                </c:pt>
                <c:pt idx="151">
                  <c:v>126</c:v>
                </c:pt>
                <c:pt idx="152">
                  <c:v>71</c:v>
                </c:pt>
                <c:pt idx="153">
                  <c:v>259</c:v>
                </c:pt>
                <c:pt idx="154">
                  <c:v>186</c:v>
                </c:pt>
                <c:pt idx="155">
                  <c:v>160</c:v>
                </c:pt>
                <c:pt idx="156">
                  <c:v>173</c:v>
                </c:pt>
                <c:pt idx="157">
                  <c:v>183</c:v>
                </c:pt>
                <c:pt idx="158">
                  <c:v>94</c:v>
                </c:pt>
                <c:pt idx="159">
                  <c:v>51</c:v>
                </c:pt>
                <c:pt idx="160">
                  <c:v>138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111</c:v>
                </c:pt>
                <c:pt idx="165">
                  <c:v>77</c:v>
                </c:pt>
                <c:pt idx="166">
                  <c:v>30</c:v>
                </c:pt>
                <c:pt idx="167">
                  <c:v>122</c:v>
                </c:pt>
                <c:pt idx="168">
                  <c:v>136</c:v>
                </c:pt>
                <c:pt idx="169">
                  <c:v>96</c:v>
                </c:pt>
                <c:pt idx="170">
                  <c:v>69</c:v>
                </c:pt>
                <c:pt idx="171">
                  <c:v>76</c:v>
                </c:pt>
                <c:pt idx="172">
                  <c:v>61</c:v>
                </c:pt>
                <c:pt idx="17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Sloupec2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1579</c:v>
                </c:pt>
                <c:pt idx="89">
                  <c:v>1578</c:v>
                </c:pt>
                <c:pt idx="90">
                  <c:v>1569</c:v>
                </c:pt>
                <c:pt idx="91">
                  <c:v>1554</c:v>
                </c:pt>
                <c:pt idx="92">
                  <c:v>1536</c:v>
                </c:pt>
                <c:pt idx="93">
                  <c:v>1516</c:v>
                </c:pt>
                <c:pt idx="94">
                  <c:v>1495</c:v>
                </c:pt>
                <c:pt idx="95">
                  <c:v>1472</c:v>
                </c:pt>
                <c:pt idx="96">
                  <c:v>1449</c:v>
                </c:pt>
                <c:pt idx="97">
                  <c:v>1425</c:v>
                </c:pt>
                <c:pt idx="98">
                  <c:v>1401</c:v>
                </c:pt>
                <c:pt idx="99">
                  <c:v>1376</c:v>
                </c:pt>
                <c:pt idx="100">
                  <c:v>1351</c:v>
                </c:pt>
                <c:pt idx="101">
                  <c:v>1325</c:v>
                </c:pt>
                <c:pt idx="102">
                  <c:v>1299</c:v>
                </c:pt>
                <c:pt idx="103">
                  <c:v>1273</c:v>
                </c:pt>
                <c:pt idx="104">
                  <c:v>1246</c:v>
                </c:pt>
                <c:pt idx="105">
                  <c:v>1220</c:v>
                </c:pt>
                <c:pt idx="106">
                  <c:v>1193</c:v>
                </c:pt>
                <c:pt idx="107">
                  <c:v>1167</c:v>
                </c:pt>
                <c:pt idx="108">
                  <c:v>1140</c:v>
                </c:pt>
                <c:pt idx="109">
                  <c:v>1113</c:v>
                </c:pt>
                <c:pt idx="110">
                  <c:v>1087</c:v>
                </c:pt>
                <c:pt idx="111">
                  <c:v>1060</c:v>
                </c:pt>
                <c:pt idx="112">
                  <c:v>1034</c:v>
                </c:pt>
                <c:pt idx="113">
                  <c:v>1008</c:v>
                </c:pt>
                <c:pt idx="114">
                  <c:v>983</c:v>
                </c:pt>
                <c:pt idx="115">
                  <c:v>957</c:v>
                </c:pt>
                <c:pt idx="116">
                  <c:v>932</c:v>
                </c:pt>
                <c:pt idx="117">
                  <c:v>907</c:v>
                </c:pt>
                <c:pt idx="118">
                  <c:v>883</c:v>
                </c:pt>
                <c:pt idx="119">
                  <c:v>859</c:v>
                </c:pt>
                <c:pt idx="120">
                  <c:v>836</c:v>
                </c:pt>
                <c:pt idx="121">
                  <c:v>813</c:v>
                </c:pt>
                <c:pt idx="122">
                  <c:v>791</c:v>
                </c:pt>
                <c:pt idx="123">
                  <c:v>769</c:v>
                </c:pt>
                <c:pt idx="124">
                  <c:v>747</c:v>
                </c:pt>
                <c:pt idx="125">
                  <c:v>726</c:v>
                </c:pt>
                <c:pt idx="126">
                  <c:v>706</c:v>
                </c:pt>
                <c:pt idx="127">
                  <c:v>686</c:v>
                </c:pt>
                <c:pt idx="128">
                  <c:v>666</c:v>
                </c:pt>
                <c:pt idx="129">
                  <c:v>647</c:v>
                </c:pt>
                <c:pt idx="130">
                  <c:v>629</c:v>
                </c:pt>
                <c:pt idx="131">
                  <c:v>610</c:v>
                </c:pt>
                <c:pt idx="132">
                  <c:v>592</c:v>
                </c:pt>
                <c:pt idx="133">
                  <c:v>574</c:v>
                </c:pt>
                <c:pt idx="134">
                  <c:v>557</c:v>
                </c:pt>
                <c:pt idx="135">
                  <c:v>540</c:v>
                </c:pt>
                <c:pt idx="136">
                  <c:v>523</c:v>
                </c:pt>
                <c:pt idx="137">
                  <c:v>507</c:v>
                </c:pt>
                <c:pt idx="138">
                  <c:v>491</c:v>
                </c:pt>
                <c:pt idx="139">
                  <c:v>475</c:v>
                </c:pt>
                <c:pt idx="140">
                  <c:v>460</c:v>
                </c:pt>
                <c:pt idx="141">
                  <c:v>445</c:v>
                </c:pt>
                <c:pt idx="142">
                  <c:v>431</c:v>
                </c:pt>
                <c:pt idx="143">
                  <c:v>417</c:v>
                </c:pt>
                <c:pt idx="144">
                  <c:v>403</c:v>
                </c:pt>
                <c:pt idx="145">
                  <c:v>390</c:v>
                </c:pt>
                <c:pt idx="146">
                  <c:v>377</c:v>
                </c:pt>
                <c:pt idx="147">
                  <c:v>364</c:v>
                </c:pt>
                <c:pt idx="148">
                  <c:v>352</c:v>
                </c:pt>
                <c:pt idx="149">
                  <c:v>340</c:v>
                </c:pt>
                <c:pt idx="150">
                  <c:v>329</c:v>
                </c:pt>
                <c:pt idx="151">
                  <c:v>317</c:v>
                </c:pt>
                <c:pt idx="152">
                  <c:v>307</c:v>
                </c:pt>
                <c:pt idx="153">
                  <c:v>296</c:v>
                </c:pt>
                <c:pt idx="154">
                  <c:v>286</c:v>
                </c:pt>
                <c:pt idx="155">
                  <c:v>276</c:v>
                </c:pt>
                <c:pt idx="156">
                  <c:v>266</c:v>
                </c:pt>
                <c:pt idx="157">
                  <c:v>257</c:v>
                </c:pt>
                <c:pt idx="158">
                  <c:v>248</c:v>
                </c:pt>
                <c:pt idx="159">
                  <c:v>239</c:v>
                </c:pt>
                <c:pt idx="160">
                  <c:v>230</c:v>
                </c:pt>
                <c:pt idx="161">
                  <c:v>221</c:v>
                </c:pt>
                <c:pt idx="162">
                  <c:v>213</c:v>
                </c:pt>
                <c:pt idx="163">
                  <c:v>204</c:v>
                </c:pt>
                <c:pt idx="164">
                  <c:v>195</c:v>
                </c:pt>
                <c:pt idx="165">
                  <c:v>186</c:v>
                </c:pt>
                <c:pt idx="166">
                  <c:v>178</c:v>
                </c:pt>
                <c:pt idx="167">
                  <c:v>169</c:v>
                </c:pt>
                <c:pt idx="168">
                  <c:v>161</c:v>
                </c:pt>
                <c:pt idx="169">
                  <c:v>153</c:v>
                </c:pt>
                <c:pt idx="170">
                  <c:v>145</c:v>
                </c:pt>
                <c:pt idx="171">
                  <c:v>138</c:v>
                </c:pt>
                <c:pt idx="172">
                  <c:v>131</c:v>
                </c:pt>
                <c:pt idx="173">
                  <c:v>124</c:v>
                </c:pt>
                <c:pt idx="174">
                  <c:v>117</c:v>
                </c:pt>
                <c:pt idx="175">
                  <c:v>111</c:v>
                </c:pt>
                <c:pt idx="176">
                  <c:v>105</c:v>
                </c:pt>
                <c:pt idx="177">
                  <c:v>99</c:v>
                </c:pt>
                <c:pt idx="178">
                  <c:v>94</c:v>
                </c:pt>
                <c:pt idx="179">
                  <c:v>89</c:v>
                </c:pt>
                <c:pt idx="180">
                  <c:v>85</c:v>
                </c:pt>
                <c:pt idx="18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840</c:v>
                </c:pt>
                <c:pt idx="1">
                  <c:v>484</c:v>
                </c:pt>
                <c:pt idx="2">
                  <c:v>625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884</c:v>
                </c:pt>
                <c:pt idx="8">
                  <c:v>821</c:v>
                </c:pt>
                <c:pt idx="9">
                  <c:v>806</c:v>
                </c:pt>
                <c:pt idx="10">
                  <c:v>856</c:v>
                </c:pt>
                <c:pt idx="11">
                  <c:v>577</c:v>
                </c:pt>
                <c:pt idx="12">
                  <c:v>142</c:v>
                </c:pt>
                <c:pt idx="13">
                  <c:v>770</c:v>
                </c:pt>
                <c:pt idx="14">
                  <c:v>1072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1025</c:v>
                </c:pt>
                <c:pt idx="21">
                  <c:v>1552</c:v>
                </c:pt>
                <c:pt idx="22">
                  <c:v>1775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823</c:v>
                </c:pt>
                <c:pt idx="34">
                  <c:v>1601</c:v>
                </c:pt>
                <c:pt idx="35">
                  <c:v>2645</c:v>
                </c:pt>
                <c:pt idx="36">
                  <c:v>2265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1051</c:v>
                </c:pt>
                <c:pt idx="49">
                  <c:v>1242</c:v>
                </c:pt>
                <c:pt idx="50">
                  <c:v>1139</c:v>
                </c:pt>
                <c:pt idx="51">
                  <c:v>1011</c:v>
                </c:pt>
                <c:pt idx="52">
                  <c:v>1125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2594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1560</c:v>
                </c:pt>
                <c:pt idx="89">
                  <c:v>796</c:v>
                </c:pt>
                <c:pt idx="90">
                  <c:v>1927</c:v>
                </c:pt>
                <c:pt idx="91">
                  <c:v>2910</c:v>
                </c:pt>
                <c:pt idx="92">
                  <c:v>2451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1561</c:v>
                </c:pt>
                <c:pt idx="98">
                  <c:v>2641</c:v>
                </c:pt>
                <c:pt idx="99">
                  <c:v>2376</c:v>
                </c:pt>
                <c:pt idx="100">
                  <c:v>1703</c:v>
                </c:pt>
                <c:pt idx="101">
                  <c:v>2454</c:v>
                </c:pt>
                <c:pt idx="102">
                  <c:v>1286</c:v>
                </c:pt>
                <c:pt idx="103">
                  <c:v>559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344</c:v>
                </c:pt>
                <c:pt idx="111">
                  <c:v>1241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598</c:v>
                </c:pt>
                <c:pt idx="117">
                  <c:v>234</c:v>
                </c:pt>
                <c:pt idx="118">
                  <c:v>971</c:v>
                </c:pt>
                <c:pt idx="119">
                  <c:v>1254</c:v>
                </c:pt>
                <c:pt idx="120">
                  <c:v>891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528</c:v>
                </c:pt>
                <c:pt idx="129">
                  <c:v>505</c:v>
                </c:pt>
                <c:pt idx="130">
                  <c:v>283</c:v>
                </c:pt>
                <c:pt idx="131">
                  <c:v>135</c:v>
                </c:pt>
                <c:pt idx="132">
                  <c:v>439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359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319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158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130</c:v>
                </c:pt>
                <c:pt idx="163">
                  <c:v>143</c:v>
                </c:pt>
                <c:pt idx="164">
                  <c:v>127</c:v>
                </c:pt>
                <c:pt idx="165">
                  <c:v>66</c:v>
                </c:pt>
                <c:pt idx="166">
                  <c:v>19</c:v>
                </c:pt>
                <c:pt idx="167">
                  <c:v>119</c:v>
                </c:pt>
                <c:pt idx="168">
                  <c:v>122</c:v>
                </c:pt>
                <c:pt idx="169">
                  <c:v>59</c:v>
                </c:pt>
                <c:pt idx="170">
                  <c:v>43</c:v>
                </c:pt>
                <c:pt idx="171">
                  <c:v>66</c:v>
                </c:pt>
                <c:pt idx="172">
                  <c:v>23</c:v>
                </c:pt>
                <c:pt idx="17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B-4B1D-B66D-E5F1CE70027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2327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2460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2552</c:v>
                </c:pt>
                <c:pt idx="97">
                  <c:v>2572</c:v>
                </c:pt>
                <c:pt idx="98">
                  <c:v>2590</c:v>
                </c:pt>
                <c:pt idx="99">
                  <c:v>2606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2671</c:v>
                </c:pt>
                <c:pt idx="105">
                  <c:v>2681</c:v>
                </c:pt>
                <c:pt idx="106">
                  <c:v>2689</c:v>
                </c:pt>
                <c:pt idx="107">
                  <c:v>2696</c:v>
                </c:pt>
                <c:pt idx="108">
                  <c:v>2702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2715</c:v>
                </c:pt>
                <c:pt idx="113">
                  <c:v>2716</c:v>
                </c:pt>
                <c:pt idx="114">
                  <c:v>2715</c:v>
                </c:pt>
                <c:pt idx="115">
                  <c:v>2714</c:v>
                </c:pt>
                <c:pt idx="116">
                  <c:v>2711</c:v>
                </c:pt>
                <c:pt idx="117">
                  <c:v>2708</c:v>
                </c:pt>
                <c:pt idx="118">
                  <c:v>2703</c:v>
                </c:pt>
                <c:pt idx="119">
                  <c:v>2697</c:v>
                </c:pt>
                <c:pt idx="120">
                  <c:v>2690</c:v>
                </c:pt>
                <c:pt idx="121">
                  <c:v>2683</c:v>
                </c:pt>
                <c:pt idx="122">
                  <c:v>2674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2630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2555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2481</c:v>
                </c:pt>
                <c:pt idx="136">
                  <c:v>2461</c:v>
                </c:pt>
                <c:pt idx="137">
                  <c:v>2440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2227</c:v>
                </c:pt>
                <c:pt idx="147">
                  <c:v>2202</c:v>
                </c:pt>
                <c:pt idx="148">
                  <c:v>2175</c:v>
                </c:pt>
                <c:pt idx="149">
                  <c:v>2149</c:v>
                </c:pt>
                <c:pt idx="150">
                  <c:v>2122</c:v>
                </c:pt>
                <c:pt idx="151">
                  <c:v>2095</c:v>
                </c:pt>
                <c:pt idx="152">
                  <c:v>2067</c:v>
                </c:pt>
                <c:pt idx="153">
                  <c:v>2040</c:v>
                </c:pt>
                <c:pt idx="154">
                  <c:v>2012</c:v>
                </c:pt>
                <c:pt idx="155">
                  <c:v>1984</c:v>
                </c:pt>
                <c:pt idx="156">
                  <c:v>1956</c:v>
                </c:pt>
                <c:pt idx="157">
                  <c:v>1928</c:v>
                </c:pt>
                <c:pt idx="158">
                  <c:v>1900</c:v>
                </c:pt>
                <c:pt idx="159">
                  <c:v>1871</c:v>
                </c:pt>
                <c:pt idx="160">
                  <c:v>1843</c:v>
                </c:pt>
                <c:pt idx="161">
                  <c:v>1814</c:v>
                </c:pt>
                <c:pt idx="162">
                  <c:v>1786</c:v>
                </c:pt>
                <c:pt idx="163">
                  <c:v>1758</c:v>
                </c:pt>
                <c:pt idx="164">
                  <c:v>1729</c:v>
                </c:pt>
                <c:pt idx="165">
                  <c:v>1701</c:v>
                </c:pt>
                <c:pt idx="166">
                  <c:v>1673</c:v>
                </c:pt>
                <c:pt idx="167">
                  <c:v>1645</c:v>
                </c:pt>
                <c:pt idx="168">
                  <c:v>1617</c:v>
                </c:pt>
                <c:pt idx="169">
                  <c:v>1589</c:v>
                </c:pt>
                <c:pt idx="170">
                  <c:v>1561</c:v>
                </c:pt>
                <c:pt idx="171">
                  <c:v>1534</c:v>
                </c:pt>
                <c:pt idx="172">
                  <c:v>1506</c:v>
                </c:pt>
                <c:pt idx="173">
                  <c:v>1479</c:v>
                </c:pt>
                <c:pt idx="174">
                  <c:v>1452</c:v>
                </c:pt>
                <c:pt idx="175">
                  <c:v>1425</c:v>
                </c:pt>
                <c:pt idx="176">
                  <c:v>1399</c:v>
                </c:pt>
                <c:pt idx="177">
                  <c:v>1373</c:v>
                </c:pt>
                <c:pt idx="178">
                  <c:v>1347</c:v>
                </c:pt>
                <c:pt idx="179">
                  <c:v>1321</c:v>
                </c:pt>
                <c:pt idx="180">
                  <c:v>1295</c:v>
                </c:pt>
                <c:pt idx="181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B-4B1D-B66D-E5F1CE7002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840</c:v>
                </c:pt>
                <c:pt idx="1">
                  <c:v>484</c:v>
                </c:pt>
                <c:pt idx="2">
                  <c:v>625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884</c:v>
                </c:pt>
                <c:pt idx="8">
                  <c:v>821</c:v>
                </c:pt>
                <c:pt idx="9">
                  <c:v>806</c:v>
                </c:pt>
                <c:pt idx="10">
                  <c:v>856</c:v>
                </c:pt>
                <c:pt idx="11">
                  <c:v>577</c:v>
                </c:pt>
                <c:pt idx="12">
                  <c:v>142</c:v>
                </c:pt>
                <c:pt idx="13">
                  <c:v>770</c:v>
                </c:pt>
                <c:pt idx="14">
                  <c:v>1072</c:v>
                </c:pt>
                <c:pt idx="15">
                  <c:v>968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1025</c:v>
                </c:pt>
                <c:pt idx="21">
                  <c:v>1552</c:v>
                </c:pt>
                <c:pt idx="22">
                  <c:v>1775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823</c:v>
                </c:pt>
                <c:pt idx="34">
                  <c:v>1601</c:v>
                </c:pt>
                <c:pt idx="35">
                  <c:v>2645</c:v>
                </c:pt>
                <c:pt idx="36">
                  <c:v>2265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1051</c:v>
                </c:pt>
                <c:pt idx="49">
                  <c:v>1242</c:v>
                </c:pt>
                <c:pt idx="50">
                  <c:v>1139</c:v>
                </c:pt>
                <c:pt idx="51">
                  <c:v>1011</c:v>
                </c:pt>
                <c:pt idx="52">
                  <c:v>1125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1025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2594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1560</c:v>
                </c:pt>
                <c:pt idx="89">
                  <c:v>796</c:v>
                </c:pt>
                <c:pt idx="90">
                  <c:v>1927</c:v>
                </c:pt>
                <c:pt idx="91">
                  <c:v>2910</c:v>
                </c:pt>
                <c:pt idx="92">
                  <c:v>2451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1561</c:v>
                </c:pt>
                <c:pt idx="98">
                  <c:v>2641</c:v>
                </c:pt>
                <c:pt idx="99">
                  <c:v>2376</c:v>
                </c:pt>
                <c:pt idx="100">
                  <c:v>1703</c:v>
                </c:pt>
                <c:pt idx="101">
                  <c:v>2454</c:v>
                </c:pt>
                <c:pt idx="102">
                  <c:v>1286</c:v>
                </c:pt>
                <c:pt idx="103">
                  <c:v>559</c:v>
                </c:pt>
                <c:pt idx="104">
                  <c:v>1448</c:v>
                </c:pt>
                <c:pt idx="105">
                  <c:v>2331</c:v>
                </c:pt>
                <c:pt idx="106">
                  <c:v>1792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344</c:v>
                </c:pt>
                <c:pt idx="111">
                  <c:v>1241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598</c:v>
                </c:pt>
                <c:pt idx="117">
                  <c:v>234</c:v>
                </c:pt>
                <c:pt idx="118">
                  <c:v>971</c:v>
                </c:pt>
                <c:pt idx="119">
                  <c:v>1254</c:v>
                </c:pt>
                <c:pt idx="120">
                  <c:v>891</c:v>
                </c:pt>
                <c:pt idx="121">
                  <c:v>662</c:v>
                </c:pt>
                <c:pt idx="122">
                  <c:v>478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528</c:v>
                </c:pt>
                <c:pt idx="129">
                  <c:v>505</c:v>
                </c:pt>
                <c:pt idx="130">
                  <c:v>283</c:v>
                </c:pt>
                <c:pt idx="131">
                  <c:v>135</c:v>
                </c:pt>
                <c:pt idx="132">
                  <c:v>439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359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319</c:v>
                </c:pt>
                <c:pt idx="143">
                  <c:v>254</c:v>
                </c:pt>
                <c:pt idx="144">
                  <c:v>186</c:v>
                </c:pt>
                <c:pt idx="145">
                  <c:v>92</c:v>
                </c:pt>
                <c:pt idx="146">
                  <c:v>341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279</c:v>
                </c:pt>
                <c:pt idx="154">
                  <c:v>278</c:v>
                </c:pt>
                <c:pt idx="155">
                  <c:v>158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116</c:v>
                </c:pt>
                <c:pt idx="161">
                  <c:v>196</c:v>
                </c:pt>
                <c:pt idx="162">
                  <c:v>130</c:v>
                </c:pt>
                <c:pt idx="163">
                  <c:v>143</c:v>
                </c:pt>
                <c:pt idx="164">
                  <c:v>127</c:v>
                </c:pt>
                <c:pt idx="165">
                  <c:v>66</c:v>
                </c:pt>
                <c:pt idx="166">
                  <c:v>19</c:v>
                </c:pt>
                <c:pt idx="167">
                  <c:v>119</c:v>
                </c:pt>
                <c:pt idx="168">
                  <c:v>122</c:v>
                </c:pt>
                <c:pt idx="169">
                  <c:v>59</c:v>
                </c:pt>
                <c:pt idx="170">
                  <c:v>43</c:v>
                </c:pt>
                <c:pt idx="171">
                  <c:v>66</c:v>
                </c:pt>
                <c:pt idx="172">
                  <c:v>23</c:v>
                </c:pt>
                <c:pt idx="17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2103</c:v>
                </c:pt>
                <c:pt idx="89">
                  <c:v>2103</c:v>
                </c:pt>
                <c:pt idx="90">
                  <c:v>2090</c:v>
                </c:pt>
                <c:pt idx="91">
                  <c:v>2070</c:v>
                </c:pt>
                <c:pt idx="92">
                  <c:v>2046</c:v>
                </c:pt>
                <c:pt idx="93">
                  <c:v>2020</c:v>
                </c:pt>
                <c:pt idx="94">
                  <c:v>1991</c:v>
                </c:pt>
                <c:pt idx="95">
                  <c:v>1961</c:v>
                </c:pt>
                <c:pt idx="96">
                  <c:v>1931</c:v>
                </c:pt>
                <c:pt idx="97">
                  <c:v>1899</c:v>
                </c:pt>
                <c:pt idx="98">
                  <c:v>1867</c:v>
                </c:pt>
                <c:pt idx="99">
                  <c:v>1834</c:v>
                </c:pt>
                <c:pt idx="100">
                  <c:v>1800</c:v>
                </c:pt>
                <c:pt idx="101">
                  <c:v>1766</c:v>
                </c:pt>
                <c:pt idx="102">
                  <c:v>1731</c:v>
                </c:pt>
                <c:pt idx="103">
                  <c:v>1696</c:v>
                </c:pt>
                <c:pt idx="104">
                  <c:v>1661</c:v>
                </c:pt>
                <c:pt idx="105">
                  <c:v>1625</c:v>
                </c:pt>
                <c:pt idx="106">
                  <c:v>1590</c:v>
                </c:pt>
                <c:pt idx="107">
                  <c:v>1555</c:v>
                </c:pt>
                <c:pt idx="108">
                  <c:v>1519</c:v>
                </c:pt>
                <c:pt idx="109">
                  <c:v>1483</c:v>
                </c:pt>
                <c:pt idx="110">
                  <c:v>1448</c:v>
                </c:pt>
                <c:pt idx="111">
                  <c:v>1412</c:v>
                </c:pt>
                <c:pt idx="112">
                  <c:v>1378</c:v>
                </c:pt>
                <c:pt idx="113">
                  <c:v>1343</c:v>
                </c:pt>
                <c:pt idx="114">
                  <c:v>1309</c:v>
                </c:pt>
                <c:pt idx="115">
                  <c:v>1275</c:v>
                </c:pt>
                <c:pt idx="116">
                  <c:v>1242</c:v>
                </c:pt>
                <c:pt idx="117">
                  <c:v>1209</c:v>
                </c:pt>
                <c:pt idx="118">
                  <c:v>1177</c:v>
                </c:pt>
                <c:pt idx="119">
                  <c:v>1145</c:v>
                </c:pt>
                <c:pt idx="120">
                  <c:v>1114</c:v>
                </c:pt>
                <c:pt idx="121">
                  <c:v>1084</c:v>
                </c:pt>
                <c:pt idx="122">
                  <c:v>1054</c:v>
                </c:pt>
                <c:pt idx="123">
                  <c:v>1024</c:v>
                </c:pt>
                <c:pt idx="124">
                  <c:v>996</c:v>
                </c:pt>
                <c:pt idx="125">
                  <c:v>968</c:v>
                </c:pt>
                <c:pt idx="126">
                  <c:v>941</c:v>
                </c:pt>
                <c:pt idx="127">
                  <c:v>914</c:v>
                </c:pt>
                <c:pt idx="128">
                  <c:v>888</c:v>
                </c:pt>
                <c:pt idx="129">
                  <c:v>862</c:v>
                </c:pt>
                <c:pt idx="130">
                  <c:v>837</c:v>
                </c:pt>
                <c:pt idx="131">
                  <c:v>813</c:v>
                </c:pt>
                <c:pt idx="132">
                  <c:v>789</c:v>
                </c:pt>
                <c:pt idx="133">
                  <c:v>765</c:v>
                </c:pt>
                <c:pt idx="134">
                  <c:v>742</c:v>
                </c:pt>
                <c:pt idx="135">
                  <c:v>719</c:v>
                </c:pt>
                <c:pt idx="136">
                  <c:v>697</c:v>
                </c:pt>
                <c:pt idx="137">
                  <c:v>675</c:v>
                </c:pt>
                <c:pt idx="138">
                  <c:v>654</c:v>
                </c:pt>
                <c:pt idx="139">
                  <c:v>633</c:v>
                </c:pt>
                <c:pt idx="140">
                  <c:v>613</c:v>
                </c:pt>
                <c:pt idx="141">
                  <c:v>593</c:v>
                </c:pt>
                <c:pt idx="142">
                  <c:v>574</c:v>
                </c:pt>
                <c:pt idx="143">
                  <c:v>555</c:v>
                </c:pt>
                <c:pt idx="144">
                  <c:v>537</c:v>
                </c:pt>
                <c:pt idx="145">
                  <c:v>519</c:v>
                </c:pt>
                <c:pt idx="146">
                  <c:v>502</c:v>
                </c:pt>
                <c:pt idx="147">
                  <c:v>485</c:v>
                </c:pt>
                <c:pt idx="148">
                  <c:v>469</c:v>
                </c:pt>
                <c:pt idx="149">
                  <c:v>453</c:v>
                </c:pt>
                <c:pt idx="150">
                  <c:v>438</c:v>
                </c:pt>
                <c:pt idx="151">
                  <c:v>423</c:v>
                </c:pt>
                <c:pt idx="152">
                  <c:v>408</c:v>
                </c:pt>
                <c:pt idx="153">
                  <c:v>394</c:v>
                </c:pt>
                <c:pt idx="154">
                  <c:v>381</c:v>
                </c:pt>
                <c:pt idx="155">
                  <c:v>368</c:v>
                </c:pt>
                <c:pt idx="156">
                  <c:v>355</c:v>
                </c:pt>
                <c:pt idx="157">
                  <c:v>343</c:v>
                </c:pt>
                <c:pt idx="158">
                  <c:v>331</c:v>
                </c:pt>
                <c:pt idx="159">
                  <c:v>319</c:v>
                </c:pt>
                <c:pt idx="160">
                  <c:v>307</c:v>
                </c:pt>
                <c:pt idx="161">
                  <c:v>295</c:v>
                </c:pt>
                <c:pt idx="162">
                  <c:v>283</c:v>
                </c:pt>
                <c:pt idx="163">
                  <c:v>271</c:v>
                </c:pt>
                <c:pt idx="164">
                  <c:v>260</c:v>
                </c:pt>
                <c:pt idx="165">
                  <c:v>248</c:v>
                </c:pt>
                <c:pt idx="166">
                  <c:v>237</c:v>
                </c:pt>
                <c:pt idx="167">
                  <c:v>225</c:v>
                </c:pt>
                <c:pt idx="168">
                  <c:v>215</c:v>
                </c:pt>
                <c:pt idx="169">
                  <c:v>204</c:v>
                </c:pt>
                <c:pt idx="170">
                  <c:v>194</c:v>
                </c:pt>
                <c:pt idx="171">
                  <c:v>184</c:v>
                </c:pt>
                <c:pt idx="172">
                  <c:v>174</c:v>
                </c:pt>
                <c:pt idx="173">
                  <c:v>165</c:v>
                </c:pt>
                <c:pt idx="174">
                  <c:v>156</c:v>
                </c:pt>
                <c:pt idx="175">
                  <c:v>148</c:v>
                </c:pt>
                <c:pt idx="176">
                  <c:v>140</c:v>
                </c:pt>
                <c:pt idx="177">
                  <c:v>133</c:v>
                </c:pt>
                <c:pt idx="178">
                  <c:v>125</c:v>
                </c:pt>
                <c:pt idx="179">
                  <c:v>119</c:v>
                </c:pt>
                <c:pt idx="180">
                  <c:v>113</c:v>
                </c:pt>
                <c:pt idx="181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269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824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232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154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78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48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3-4ACA-BB25-11FC715AA0F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884</c:v>
                </c:pt>
                <c:pt idx="99">
                  <c:v>890</c:v>
                </c:pt>
                <c:pt idx="100">
                  <c:v>895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906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878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847</c:v>
                </c:pt>
                <c:pt idx="136">
                  <c:v>841</c:v>
                </c:pt>
                <c:pt idx="137">
                  <c:v>833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786</c:v>
                </c:pt>
                <c:pt idx="144">
                  <c:v>778</c:v>
                </c:pt>
                <c:pt idx="145">
                  <c:v>769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  <c:pt idx="151">
                  <c:v>715</c:v>
                </c:pt>
                <c:pt idx="152">
                  <c:v>706</c:v>
                </c:pt>
                <c:pt idx="153">
                  <c:v>697</c:v>
                </c:pt>
                <c:pt idx="154">
                  <c:v>687</c:v>
                </c:pt>
                <c:pt idx="155">
                  <c:v>678</c:v>
                </c:pt>
                <c:pt idx="156">
                  <c:v>668</c:v>
                </c:pt>
                <c:pt idx="157">
                  <c:v>658</c:v>
                </c:pt>
                <c:pt idx="158">
                  <c:v>649</c:v>
                </c:pt>
                <c:pt idx="159">
                  <c:v>639</c:v>
                </c:pt>
                <c:pt idx="160">
                  <c:v>629</c:v>
                </c:pt>
                <c:pt idx="161">
                  <c:v>620</c:v>
                </c:pt>
                <c:pt idx="162">
                  <c:v>610</c:v>
                </c:pt>
                <c:pt idx="163">
                  <c:v>600</c:v>
                </c:pt>
                <c:pt idx="164">
                  <c:v>591</c:v>
                </c:pt>
                <c:pt idx="165">
                  <c:v>581</c:v>
                </c:pt>
                <c:pt idx="166">
                  <c:v>571</c:v>
                </c:pt>
                <c:pt idx="167">
                  <c:v>562</c:v>
                </c:pt>
                <c:pt idx="168">
                  <c:v>552</c:v>
                </c:pt>
                <c:pt idx="169">
                  <c:v>543</c:v>
                </c:pt>
                <c:pt idx="170">
                  <c:v>533</c:v>
                </c:pt>
                <c:pt idx="171">
                  <c:v>524</c:v>
                </c:pt>
                <c:pt idx="172">
                  <c:v>514</c:v>
                </c:pt>
                <c:pt idx="173">
                  <c:v>505</c:v>
                </c:pt>
                <c:pt idx="174">
                  <c:v>496</c:v>
                </c:pt>
                <c:pt idx="175">
                  <c:v>487</c:v>
                </c:pt>
                <c:pt idx="176">
                  <c:v>478</c:v>
                </c:pt>
                <c:pt idx="177">
                  <c:v>469</c:v>
                </c:pt>
                <c:pt idx="178">
                  <c:v>460</c:v>
                </c:pt>
                <c:pt idx="179">
                  <c:v>451</c:v>
                </c:pt>
                <c:pt idx="180">
                  <c:v>442</c:v>
                </c:pt>
                <c:pt idx="18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3-4ACA-BB25-11FC715AA0F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269</c:v>
                </c:pt>
                <c:pt idx="4">
                  <c:v>158</c:v>
                </c:pt>
                <c:pt idx="5">
                  <c:v>20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230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641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824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232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154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78</c:v>
                </c:pt>
                <c:pt idx="165">
                  <c:v>38</c:v>
                </c:pt>
                <c:pt idx="166">
                  <c:v>4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48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718</c:v>
                </c:pt>
                <c:pt idx="89">
                  <c:v>718</c:v>
                </c:pt>
                <c:pt idx="90">
                  <c:v>714</c:v>
                </c:pt>
                <c:pt idx="91">
                  <c:v>707</c:v>
                </c:pt>
                <c:pt idx="92">
                  <c:v>699</c:v>
                </c:pt>
                <c:pt idx="93">
                  <c:v>690</c:v>
                </c:pt>
                <c:pt idx="94">
                  <c:v>680</c:v>
                </c:pt>
                <c:pt idx="95">
                  <c:v>670</c:v>
                </c:pt>
                <c:pt idx="96">
                  <c:v>659</c:v>
                </c:pt>
                <c:pt idx="97">
                  <c:v>649</c:v>
                </c:pt>
                <c:pt idx="98">
                  <c:v>638</c:v>
                </c:pt>
                <c:pt idx="99">
                  <c:v>626</c:v>
                </c:pt>
                <c:pt idx="100">
                  <c:v>615</c:v>
                </c:pt>
                <c:pt idx="101">
                  <c:v>603</c:v>
                </c:pt>
                <c:pt idx="102">
                  <c:v>591</c:v>
                </c:pt>
                <c:pt idx="103">
                  <c:v>579</c:v>
                </c:pt>
                <c:pt idx="104">
                  <c:v>567</c:v>
                </c:pt>
                <c:pt idx="105">
                  <c:v>555</c:v>
                </c:pt>
                <c:pt idx="106">
                  <c:v>543</c:v>
                </c:pt>
                <c:pt idx="107">
                  <c:v>531</c:v>
                </c:pt>
                <c:pt idx="108">
                  <c:v>519</c:v>
                </c:pt>
                <c:pt idx="109">
                  <c:v>507</c:v>
                </c:pt>
                <c:pt idx="110">
                  <c:v>494</c:v>
                </c:pt>
                <c:pt idx="111">
                  <c:v>482</c:v>
                </c:pt>
                <c:pt idx="112">
                  <c:v>471</c:v>
                </c:pt>
                <c:pt idx="113">
                  <c:v>459</c:v>
                </c:pt>
                <c:pt idx="114">
                  <c:v>447</c:v>
                </c:pt>
                <c:pt idx="115">
                  <c:v>436</c:v>
                </c:pt>
                <c:pt idx="116">
                  <c:v>424</c:v>
                </c:pt>
                <c:pt idx="117">
                  <c:v>413</c:v>
                </c:pt>
                <c:pt idx="118">
                  <c:v>402</c:v>
                </c:pt>
                <c:pt idx="119">
                  <c:v>391</c:v>
                </c:pt>
                <c:pt idx="120">
                  <c:v>380</c:v>
                </c:pt>
                <c:pt idx="121">
                  <c:v>370</c:v>
                </c:pt>
                <c:pt idx="122">
                  <c:v>360</c:v>
                </c:pt>
                <c:pt idx="123">
                  <c:v>350</c:v>
                </c:pt>
                <c:pt idx="124">
                  <c:v>340</c:v>
                </c:pt>
                <c:pt idx="125">
                  <c:v>331</c:v>
                </c:pt>
                <c:pt idx="126">
                  <c:v>321</c:v>
                </c:pt>
                <c:pt idx="127">
                  <c:v>312</c:v>
                </c:pt>
                <c:pt idx="128">
                  <c:v>303</c:v>
                </c:pt>
                <c:pt idx="129">
                  <c:v>295</c:v>
                </c:pt>
                <c:pt idx="130">
                  <c:v>286</c:v>
                </c:pt>
                <c:pt idx="131">
                  <c:v>278</c:v>
                </c:pt>
                <c:pt idx="132">
                  <c:v>269</c:v>
                </c:pt>
                <c:pt idx="133">
                  <c:v>261</c:v>
                </c:pt>
                <c:pt idx="134">
                  <c:v>253</c:v>
                </c:pt>
                <c:pt idx="135">
                  <c:v>246</c:v>
                </c:pt>
                <c:pt idx="136">
                  <c:v>238</c:v>
                </c:pt>
                <c:pt idx="137">
                  <c:v>231</c:v>
                </c:pt>
                <c:pt idx="138">
                  <c:v>223</c:v>
                </c:pt>
                <c:pt idx="139">
                  <c:v>216</c:v>
                </c:pt>
                <c:pt idx="140">
                  <c:v>209</c:v>
                </c:pt>
                <c:pt idx="141">
                  <c:v>203</c:v>
                </c:pt>
                <c:pt idx="142">
                  <c:v>196</c:v>
                </c:pt>
                <c:pt idx="143">
                  <c:v>190</c:v>
                </c:pt>
                <c:pt idx="144">
                  <c:v>183</c:v>
                </c:pt>
                <c:pt idx="145">
                  <c:v>177</c:v>
                </c:pt>
                <c:pt idx="146">
                  <c:v>171</c:v>
                </c:pt>
                <c:pt idx="147">
                  <c:v>166</c:v>
                </c:pt>
                <c:pt idx="148">
                  <c:v>160</c:v>
                </c:pt>
                <c:pt idx="149">
                  <c:v>155</c:v>
                </c:pt>
                <c:pt idx="150">
                  <c:v>150</c:v>
                </c:pt>
                <c:pt idx="151">
                  <c:v>144</c:v>
                </c:pt>
                <c:pt idx="152">
                  <c:v>139</c:v>
                </c:pt>
                <c:pt idx="153">
                  <c:v>135</c:v>
                </c:pt>
                <c:pt idx="154">
                  <c:v>130</c:v>
                </c:pt>
                <c:pt idx="155">
                  <c:v>126</c:v>
                </c:pt>
                <c:pt idx="156">
                  <c:v>121</c:v>
                </c:pt>
                <c:pt idx="157">
                  <c:v>117</c:v>
                </c:pt>
                <c:pt idx="158">
                  <c:v>113</c:v>
                </c:pt>
                <c:pt idx="159">
                  <c:v>109</c:v>
                </c:pt>
                <c:pt idx="160">
                  <c:v>105</c:v>
                </c:pt>
                <c:pt idx="161">
                  <c:v>101</c:v>
                </c:pt>
                <c:pt idx="162">
                  <c:v>97</c:v>
                </c:pt>
                <c:pt idx="163">
                  <c:v>93</c:v>
                </c:pt>
                <c:pt idx="164">
                  <c:v>89</c:v>
                </c:pt>
                <c:pt idx="165">
                  <c:v>85</c:v>
                </c:pt>
                <c:pt idx="166">
                  <c:v>81</c:v>
                </c:pt>
                <c:pt idx="167">
                  <c:v>77</c:v>
                </c:pt>
                <c:pt idx="168">
                  <c:v>73</c:v>
                </c:pt>
                <c:pt idx="169">
                  <c:v>70</c:v>
                </c:pt>
                <c:pt idx="170">
                  <c:v>66</c:v>
                </c:pt>
                <c:pt idx="171">
                  <c:v>63</c:v>
                </c:pt>
                <c:pt idx="172">
                  <c:v>60</c:v>
                </c:pt>
                <c:pt idx="173">
                  <c:v>56</c:v>
                </c:pt>
                <c:pt idx="174">
                  <c:v>53</c:v>
                </c:pt>
                <c:pt idx="175">
                  <c:v>51</c:v>
                </c:pt>
                <c:pt idx="176">
                  <c:v>48</c:v>
                </c:pt>
                <c:pt idx="177">
                  <c:v>45</c:v>
                </c:pt>
                <c:pt idx="178">
                  <c:v>43</c:v>
                </c:pt>
                <c:pt idx="179">
                  <c:v>41</c:v>
                </c:pt>
                <c:pt idx="180">
                  <c:v>38</c:v>
                </c:pt>
                <c:pt idx="18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115</c:v>
                </c:pt>
                <c:pt idx="5">
                  <c:v>60</c:v>
                </c:pt>
                <c:pt idx="6">
                  <c:v>257</c:v>
                </c:pt>
                <c:pt idx="7">
                  <c:v>209</c:v>
                </c:pt>
                <c:pt idx="8">
                  <c:v>261</c:v>
                </c:pt>
                <c:pt idx="9">
                  <c:v>268</c:v>
                </c:pt>
                <c:pt idx="10">
                  <c:v>281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376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522</c:v>
                </c:pt>
                <c:pt idx="22">
                  <c:v>684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276</c:v>
                </c:pt>
                <c:pt idx="33">
                  <c:v>156</c:v>
                </c:pt>
                <c:pt idx="34">
                  <c:v>555</c:v>
                </c:pt>
                <c:pt idx="35">
                  <c:v>663</c:v>
                </c:pt>
                <c:pt idx="36">
                  <c:v>798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573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155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1102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1593</c:v>
                </c:pt>
                <c:pt idx="92">
                  <c:v>1269</c:v>
                </c:pt>
                <c:pt idx="93">
                  <c:v>1170</c:v>
                </c:pt>
                <c:pt idx="94">
                  <c:v>1247</c:v>
                </c:pt>
                <c:pt idx="95">
                  <c:v>445</c:v>
                </c:pt>
                <c:pt idx="96">
                  <c:v>174</c:v>
                </c:pt>
                <c:pt idx="97">
                  <c:v>796</c:v>
                </c:pt>
                <c:pt idx="98">
                  <c:v>1363</c:v>
                </c:pt>
                <c:pt idx="99">
                  <c:v>1230</c:v>
                </c:pt>
                <c:pt idx="100">
                  <c:v>824</c:v>
                </c:pt>
                <c:pt idx="101">
                  <c:v>1067</c:v>
                </c:pt>
                <c:pt idx="102">
                  <c:v>245</c:v>
                </c:pt>
                <c:pt idx="103">
                  <c:v>316</c:v>
                </c:pt>
                <c:pt idx="104">
                  <c:v>671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479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120</c:v>
                </c:pt>
                <c:pt idx="117">
                  <c:v>84</c:v>
                </c:pt>
                <c:pt idx="118">
                  <c:v>346</c:v>
                </c:pt>
                <c:pt idx="119">
                  <c:v>388</c:v>
                </c:pt>
                <c:pt idx="120">
                  <c:v>358</c:v>
                </c:pt>
                <c:pt idx="121">
                  <c:v>319</c:v>
                </c:pt>
                <c:pt idx="122">
                  <c:v>160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274</c:v>
                </c:pt>
                <c:pt idx="128">
                  <c:v>205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75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58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43</c:v>
                </c:pt>
                <c:pt idx="162">
                  <c:v>43</c:v>
                </c:pt>
                <c:pt idx="163">
                  <c:v>32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0-404B-960A-997C57B0E88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1154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1220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1326</c:v>
                </c:pt>
                <c:pt idx="123">
                  <c:v>1322</c:v>
                </c:pt>
                <c:pt idx="124">
                  <c:v>1316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1210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  <c:pt idx="151">
                  <c:v>1039</c:v>
                </c:pt>
                <c:pt idx="152">
                  <c:v>1025</c:v>
                </c:pt>
                <c:pt idx="153">
                  <c:v>1012</c:v>
                </c:pt>
                <c:pt idx="154">
                  <c:v>998</c:v>
                </c:pt>
                <c:pt idx="155">
                  <c:v>984</c:v>
                </c:pt>
                <c:pt idx="156">
                  <c:v>970</c:v>
                </c:pt>
                <c:pt idx="157">
                  <c:v>956</c:v>
                </c:pt>
                <c:pt idx="158">
                  <c:v>942</c:v>
                </c:pt>
                <c:pt idx="159">
                  <c:v>928</c:v>
                </c:pt>
                <c:pt idx="160">
                  <c:v>914</c:v>
                </c:pt>
                <c:pt idx="161">
                  <c:v>900</c:v>
                </c:pt>
                <c:pt idx="162">
                  <c:v>886</c:v>
                </c:pt>
                <c:pt idx="163">
                  <c:v>872</c:v>
                </c:pt>
                <c:pt idx="164">
                  <c:v>858</c:v>
                </c:pt>
                <c:pt idx="165">
                  <c:v>844</c:v>
                </c:pt>
                <c:pt idx="166">
                  <c:v>830</c:v>
                </c:pt>
                <c:pt idx="167">
                  <c:v>816</c:v>
                </c:pt>
                <c:pt idx="168">
                  <c:v>802</c:v>
                </c:pt>
                <c:pt idx="169">
                  <c:v>788</c:v>
                </c:pt>
                <c:pt idx="170">
                  <c:v>774</c:v>
                </c:pt>
                <c:pt idx="171">
                  <c:v>761</c:v>
                </c:pt>
                <c:pt idx="172">
                  <c:v>747</c:v>
                </c:pt>
                <c:pt idx="173">
                  <c:v>734</c:v>
                </c:pt>
                <c:pt idx="174">
                  <c:v>720</c:v>
                </c:pt>
                <c:pt idx="175">
                  <c:v>707</c:v>
                </c:pt>
                <c:pt idx="176">
                  <c:v>694</c:v>
                </c:pt>
                <c:pt idx="177">
                  <c:v>681</c:v>
                </c:pt>
                <c:pt idx="178">
                  <c:v>668</c:v>
                </c:pt>
                <c:pt idx="179">
                  <c:v>655</c:v>
                </c:pt>
                <c:pt idx="180">
                  <c:v>642</c:v>
                </c:pt>
                <c:pt idx="181">
                  <c:v>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20-404B-960A-997C57B0E88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Modely vytvořeny 5. 3. 2021, aktualizace k 24.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94863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87563B3-6ECC-44DC-8DE5-6060D52C7C0B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79DB1A9-E93A-4E80-B105-30065774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24042CDE-B0F3-48FE-8882-0AEAD918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3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34D2719-BC91-4C25-B706-A3AB725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B6847DE-D540-44E9-BC7D-B42D49C6C949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28D63BFF-14B0-4329-9AF7-AAE2883E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513A808-9545-49BA-94C8-A4067E48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6266905-2448-4C9A-9473-082788854AE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F2FD46F-2C96-47A0-B87E-02B297F2048F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C303442-DACB-41EC-A388-E1BDAF1EA9A2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D5D373D-7809-4495-A503-FA464C12C5E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F4AE150-8731-4D9F-8676-F93E7588A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17802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524B4B2F-3A20-4DFE-A383-1EAC93DEB26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22ABCAF-2C70-431C-BEDD-9D44D779244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A47DD6A-91F7-4C7E-BE44-E24A28BE7A5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31EF28A-9B7D-444F-9D84-7A299321D3CD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A64AF2B-39BD-46A7-8ED5-B1715CA5A123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0DD6D0F-B0CB-4059-A8E5-A9A7DF96E5D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8E5EF87-E619-4050-BA0D-F000C3AF9513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A5C4932-20AF-4CBA-843C-5EF17E24D2A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0C8B2E2-8E60-47F5-B190-B5E74A58E95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7689976-2701-455F-9D7B-C84BB3D0104B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55883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21363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15C5692-65B4-4208-8902-1FCC7EA35D8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74F73AC-DA54-4C30-BCC0-ACDB82A6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9EDC051-BB63-4946-B1B9-67D3E2100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48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1CEC9965-1D78-4A93-9E99-E0DBFA2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B19E0FD-DBD5-47E9-97C2-D9BCB8BAE43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A50F7630-9282-4238-BF63-5F8CCB1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891F53A-E9D8-4AFC-BF68-173E1051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CE45FE-9883-429E-9D7E-06CDE484B987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AA2CD9F-DED5-4CF1-9799-3EE7039809F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F4B4B41-41ED-443E-8344-65B68596638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EE5B1FF-17A1-4E0B-A62B-D8A2E624C333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83470229-B3DB-43CA-B5CC-B096E0E3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02130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B75296C-E1E2-41AF-A5B3-ED45BFC24C6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B97285-FE96-496A-91F5-AB8F2002797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67B29D-94C2-4FD5-824B-D16BCA51068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6988600-587A-4AA2-912A-2A9265428B41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C43F11-E30C-47DD-AE52-CC0CB52425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E265FE6-634D-48AB-87B2-E576BDFEA15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DC51086-A76B-45E0-B74D-47FEAE67CDF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E46EE8-67B7-4587-8979-1ADDADDA7FA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65F93D-F469-4CBD-A0DC-FCF02B4F623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B57EC63-FF11-4CB3-8348-665DDB3B5E9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15362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45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283DDBB-BFE0-4E33-B56A-F38DB90C63F7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AE72DC00-8B27-47A9-A1E0-33E675890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2EE3D31-AED2-44C4-97EF-920B1D0B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6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73EDBC7-4354-41A4-88B2-43CA735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F9BF8D3-DB95-463E-8336-46E6D18F0DDA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032D2A52-F0AB-4DCF-BAD3-17FA007F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5A80382-D370-4C0C-BCFB-A4C9EBC2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98C80E-4644-46C2-9F45-0C4B3E0569AB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1DEA6C3-6D37-4755-BFBA-914D085F554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37D5AD8-2692-45C6-8CB2-D72EBD30C26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42A97E4-0E64-4496-B9C5-8F4599E569DD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3EA99C2-2117-4600-B9EE-0EFC5AB83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03313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C8B7802-67CB-4723-8D55-F6B55227DE5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EADD69B-C881-4F2B-9044-215CCFE577CD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9277BBA-61D7-4174-9BC6-55C475F7454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1050085-C663-43F2-B1E5-71A7E23CEC99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CE6D2E9-67B9-466A-9123-AFE6482B19E6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11931A5-2BFD-444A-B599-D32C1744AD9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EC93FDC-7888-4ABF-A1E7-5E1065D5920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4967ABB-3081-4679-AF7D-C803D69C527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19D3497-5835-437D-AC4F-6231DA8D00A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5E380522-0A3C-492C-BA11-17A200F18A2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9099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24644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072F1A8-33C9-4142-A291-B1585AC39BA7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481E288B-3730-4EEC-BA61-54FC7581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B34FF05-87F2-4B57-AF79-77350B46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51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6A8025B-EDAB-4727-8D02-CFBEC02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29763B0-FD75-4F5F-AD04-D31B43E4E4C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E9ADD8F-3F05-4320-B639-49AE2D527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FE6782F-FDA8-4D2A-87BA-D85FBE91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31C3A40-1F95-42EF-86C9-8009DB3992C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6BD96F2-6EBE-46D0-9946-A253F4565EB6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D804BA89-96C4-4A45-B45A-C349505BEED6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486738F-4611-43B0-96C2-A3C3F6E1610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3D4901-026D-4655-817B-2404C8F1F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73283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E3546257-0851-4D4C-9D16-89B73E17DEA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D34BB44-7D7F-4903-A177-DC72A239C02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332F324-44EE-4DA2-B88E-5DDA1FFDF1AB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4CC675D8-BA6D-4501-BF27-4639D57F71C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4BE04BE-DE15-4D56-8E02-1351BE1B1D41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1CC90978-D877-4DCC-B7D9-C4DF35D23A7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B6DB81C-3517-4208-9501-D2302824346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9F76023-BFC2-45A3-B6D7-839BFB3ED0FE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DB4C7E0-7986-4DF6-A04D-EA99B83532F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6E8E4E73-96E3-4814-8725-D9C13E59BB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8189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69583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2108C24-4A2A-4FA6-A9DF-7563FBF2B4E5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927962D-8498-4644-8AE9-595122743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193252F-CA57-49C4-B3FC-F515016E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12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3C82B67-2654-4764-82DF-92A979A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2A155CF-20F7-46FB-B244-A083D51FF047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F63CCD5D-5C2D-42DF-935B-F5A4D8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F2C5E083-9532-4161-9D18-5F54BE1D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AD4A72-E2D1-4F32-A3F0-0437FAC626A4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B4BC4D3-28E8-49FC-90B2-27DB32B23781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FB9F4D2-C95F-4457-B9DB-EA57F557D0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49DA3A9-2410-45BE-A077-28C0D295106F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B76CF1-3C27-49FD-9DB8-CF4E36D8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56472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BBF4E98-8387-48B2-822F-EBE7A4FC9AEB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1A907B-51FE-4190-BFE7-9D342C85683B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62D6E80-9959-4B82-BD64-06E7C3902266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0152E59-FFED-48AA-9686-22EA97DF55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CF1D58A-F30A-41F1-A125-8580E664AE5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98732CF-2FF4-45D9-9226-8AC81169925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22CF3F-493F-460F-A619-EE80DC5CB72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929772-AA32-4FB8-B82C-1F61F82C1CA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87ADFE54-6CDC-44E9-A1B1-C1C7E1E8361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C6668E3-028B-4CF4-96FF-A47F9558945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3550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6708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670E60-361C-424C-8FC3-F249C0B8F0C0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29A4688-5571-4A6C-A8DD-71954004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1B45A47-C044-4284-B903-26F210CB0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3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344D056B-5824-4923-99F1-0FBD3ACE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87296DD-515D-4C5E-B2B2-399748398015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D2862D71-72FD-485E-9913-E16C099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A61B2F0-36BB-4910-B106-64D9A51A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2870CE8-C78A-4AB2-8F08-AFADDE1D5166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7329FFD-8BDA-4DED-B0B8-C2CFE4B9BA88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DABD9A6-D8E7-428C-94F1-A2D795B2884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86D5D96-E80D-4207-B5C1-3F4566DD5386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DB807EAE-8F0E-42C6-97A3-F5DBC98F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40680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47FB541-B6D5-4B4A-9F45-8D5D199EE3F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8807DE8-1851-4A97-A7E6-08C2BB0F560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40231D0-BCB9-41ED-A983-6BD309BBA711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B3BE2B3-6440-42C5-BFF3-0375925FF66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26F8F70-1097-4F87-9EBB-6A43A3FB839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313D3D7-4E07-459C-8C1C-508C3F09C22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CD63900-BADE-45D1-ACAE-6568836AADEF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0A25197-BDEC-4742-8120-A817BCAEF094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7DF1120-392A-42B4-95CE-D3BAC859EF7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A95C4940-460A-4493-A50D-D0EF0AA6137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04605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38829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54CB9464-959C-438B-9FEC-AF0FFDF5EB00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1FCE8F7-3425-403C-80CD-A5550795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25C3D6A-A44F-43DF-8A82-C48984AFB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6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742F164-24D3-42B3-8C87-53AB25B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E089C40-2113-47EB-9C22-7ACA2E1394A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9E394F07-CB65-4788-9325-0E48B6C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270D111-E416-493D-9A3B-C5722A9F1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6439632-5745-4819-9F2D-A0E181389E1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D414A5A-6F92-42C7-B2D7-7943B44BDD57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0BD3403-5890-4AEF-A5D6-ADEA1F957BE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9A2D86C-CACC-4ACF-B6AE-F4B34349C8CE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2D7B126B-CAD4-4A99-A533-F0392C01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56897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916702FC-4F73-440D-8C7E-4337AA38C7E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07CDDDB-3B33-4DA2-9F90-DE19E9EAEF3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94766CE-7EFE-48E1-9030-7B74E9BEE98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063BEF3-D4BF-4129-B8AA-0F7C6646F9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B295502-4B26-495B-A8D5-1496A7F4DB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01671E8-8931-434A-BFCF-275A38ED4B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6459166-931E-4BEF-B549-0CDC0D7BC287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3F9D043F-0254-40A5-81EA-6787071B8C5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C71F2DD-0A7E-4971-879C-6FA0D7325E0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B04714B-239E-4BBB-9F04-EBB0D158414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99464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Pardubický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72363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D5D2337D-3FE4-4577-A581-C5358E91E998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CAA26C08-839A-433E-B95E-E0A49F08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DCD7EE8-C8B8-4A9B-BF33-A1ABC80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5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81D70A9A-9B6D-4E55-8E93-13BC038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084B19-B93D-4BFD-BF67-75D50722C87E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5EC80F8F-3B0B-4FF5-B7C1-0CACA814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7C66F021-F6B8-46BC-8BC8-2927DDF9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5DBC945-0635-42C5-86C4-B5D12BD1F6E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742DCFD-DF58-4DBB-BB54-C857C600FEA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9B1ADB8-C2EF-4172-AE80-E5A7504948D3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B660727-A187-4AFF-9AD9-0F8DA3E16FE7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FAC9383-FC7B-4207-A71D-2293AF8C4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71008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DBD7358C-FD05-4B7C-8016-CCAD6F706E1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69C2071-4B32-4E99-9A85-C7D1C977A006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1E10613-8A50-451A-B34A-C1B9EABF0683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FE1D25F-1C12-407D-AFAE-A991B3735AFA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89A647B-B064-4541-9138-A01C0804F60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B0333D9-2294-4749-A0C8-B9FFBBAC68B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5E36A25-FC84-4BA0-AACF-62960D2BB0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FF9B8ECA-A770-4016-8DD3-5E3C1E6FA81F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40D957-7368-4ABB-88AD-5042619E308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F3F71425-D34E-4816-A7E9-0D965B80A376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4745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04494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9E7E42E-40F5-4986-975A-FE2453F4D00A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9B335C9A-9B59-401B-8DCD-793D5FD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278B6C7-2152-4A4D-A3CB-B1767C3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2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023300F0-62D0-43A8-B8E0-EF5E7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24769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9">
            <a:extLst>
              <a:ext uri="{FF2B5EF4-FFF2-40B4-BE49-F238E27FC236}">
                <a16:creationId xmlns:a16="http://schemas.microsoft.com/office/drawing/2014/main" id="{D03AD4FA-E3EC-4D94-9C52-2E9AFE72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BF6D6896-94A4-4A9E-A546-841E25CC019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4CEF76-D475-49F7-B219-25E3C855016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CE740D9-13B5-457E-880E-DAD9721FAA50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CCD774D-83D3-4E5C-B2CA-8C6682C1A3B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DACFBED5-2D79-4D5F-9335-C04FE39B5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27565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623C09ED-D7F1-4228-AF33-CD16C60B24C3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331B646-A3A4-4C05-9A3D-CC4F47437F43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EA0AFBD-D0AF-4301-8D88-011497EF2C22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C746D7AD-6DA9-401B-9F39-FA4A51A15652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C37068-0E8D-42BB-B746-A71C06ED1E09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B29346F5-2B1E-4AF3-9D4B-DBC8CA03D4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B4CA88F-C2B5-4E6B-BA02-C37978A9D6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CDFB5F9-A4A7-464A-A872-0594D82FB52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F5DB8E-096D-4204-8450-4F00919472E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847235-81A0-4162-815B-B6C46993D0D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20287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34825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pic>
        <p:nvPicPr>
          <p:cNvPr id="21" name="Obrázek 9">
            <a:extLst>
              <a:ext uri="{FF2B5EF4-FFF2-40B4-BE49-F238E27FC236}">
                <a16:creationId xmlns:a16="http://schemas.microsoft.com/office/drawing/2014/main" id="{8B033BD9-97CD-4F86-9C07-63409E312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952F576E-9CEE-4FFF-8CAA-34701B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04944BB-9923-4D2C-9566-235A78FCE121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CF92AF91-B762-45C9-8B66-396DE515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E2EA9C0D-FCEC-4063-934F-1E76ED863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E7129EC-8A1D-4E34-94B8-90D74DE2CB2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C4E844D-4EB5-44C9-B017-FBBC979E6FE9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AFEF71-BF7C-4A3C-A007-ECFFB6A5CB2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F160523-5364-446F-BB08-1804606A46D0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7FE23912-0D76-46D4-90DB-6B53BE428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56512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35C534F5-8C84-4E5D-9E6D-632A4701F2A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394955-2D3D-4751-A45A-71363649800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A81B0F-AFB7-4F8D-BC38-372ADC036E5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22929C1-3A7B-4BBB-A1C9-04D374DA7AA4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21F51B7-34DF-4F75-B8DE-2BDF4FDAD98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8E8E9B8-0523-4609-856B-BC8ECD4C77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66BA469-60A9-4906-9507-39BD24046239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9E01260-5E0D-44D0-BC3E-0EAAD37872F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8A084-EDEC-43AA-942C-C606F8B1380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83052A-8CDC-4A04-BD36-874B845616BA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1827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13182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57446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C11A5F9-6E70-4AB3-A2D6-A43800E06D73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3EDBDD9-0A98-49B5-98B5-2391A0A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91EF0A4-DAF1-4977-A17A-9CDEBED6A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86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E1494C2-6234-4BF4-8141-8730970A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A352F46-2F67-4118-AC22-CB5643C4ABC1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44A28407-53DD-4FF1-90F2-7AB7ACB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846CD8AF-D983-4803-AB79-24F2DC53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C12EC27-A98C-4AA6-A257-35AE171C470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72ABCD-F31E-47EE-B80F-961FEE76239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C6E38A1-0704-417B-8DDF-EEAF1264456D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A4057-F711-4B2E-BDE9-B6553CFDFB59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99CB9F2-F4AE-450B-BB94-EEC00955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65641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1497D2E-E360-4645-B52A-FD2326130C8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42D833-4611-40AE-A055-0880CAB4719C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B24A16B-306E-4765-A271-F6F9266FD394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CB2F006-10BA-486C-81E4-2C90BA30EE3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BA3470-D79D-4357-B58E-4526E373F31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3FE0C7A7-3280-4FA2-B3CB-D889FFA4CB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376000-5761-4A2D-A38E-6767A361D7C1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A834CF-2362-458E-90A7-2FA8053E47C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C9FDCE-D439-4EA3-833E-64F012D75C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EA3FB76-0613-431D-B643-7B2361BE26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20619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67756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79F2F1C-1E02-4493-9BAC-A9AE545F3BF6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297EC15-AE1E-4212-B5EE-3E891850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5196DF22-A3B4-4A62-B13E-5DD851460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61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D4CFA600-849E-4114-A62A-33B6C70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461B82D-D68A-43AE-85C4-EA708C6061E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4E3BBD0-FEF1-4B69-B3E3-8FFF4E9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D2B73A00-235C-41BC-B4DE-64D5AC58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6FF5331-B084-4E57-BB8A-7BE394792D3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CDBA1ED-FADD-4526-943C-45149C0D9930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2C42D81-6D4B-4D6E-8BF9-B3AF8C95C13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3542E207-A8CC-4F2D-BB06-B47775C403D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id="{5E05DEE3-FE5C-4977-AF67-8F9540ED4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24643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F439B072-C430-45C1-8BB9-CE9FA0276CB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ECBFBF2-F783-4814-BF69-CC43815C3E1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7DA3B7-D56B-42A5-952E-101239C9DEB0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59587A96-78E2-4FE6-BE61-62A05DA704D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3BECFCE-F235-42F7-B6B5-8B8F697DE1D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DE7EBC3-B345-43F1-8DCC-FF45A4A9D7D0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B0E1AEA-1754-45AA-B6B3-BEA80AFA818A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6B55948-3257-404A-AEE3-AE98823B543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5BBF42-0676-42CF-841A-9C4D3224356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ADC0C073-0A9C-444E-8F3C-963E2388737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30180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07868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1E6A3B-827B-48D6-ABE4-688009FD686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8B7070E-1779-466F-8104-BB034000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3" name="Picture 2" descr="logo MoravskoslezskÃ½ kraj">
              <a:extLst>
                <a:ext uri="{FF2B5EF4-FFF2-40B4-BE49-F238E27FC236}">
                  <a16:creationId xmlns:a16="http://schemas.microsoft.com/office/drawing/2014/main" id="{82FB1027-4546-4CFD-AA25-9AFDC3A3C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15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</a:t>
            </a:r>
            <a:r>
              <a:rPr lang="cs-CZ" sz="2000" b="1" dirty="0">
                <a:solidFill>
                  <a:srgbClr val="000000"/>
                </a:solidFill>
              </a:rPr>
              <a:t>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78578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56806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4015420-121C-4646-95D7-A56BFCB405FC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86507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5A2592-3728-4771-BC58-319276D2B552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DFE33D1-FA0F-4852-96BA-43D4A5854D9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AB131EC-A08F-4A9D-8C4A-AFA63733888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A3D66D0-30BF-4516-A9C0-32107E2B4190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6D5AD0F-1F1D-4F41-B7C0-DC6277EC118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7F2A9A98-4565-43CC-8E3F-0E3804AA726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B0E54BC-DD2C-4B19-ACF5-8BFE6D6EB39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C0CF50F-A497-4FA1-B4A7-40AF5020909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06471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71592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23.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6070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EC01DB5D-F5C6-4DF8-8842-B526C27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90506" cy="576000"/>
          </a:xfrm>
        </p:spPr>
        <p:txBody>
          <a:bodyPr/>
          <a:lstStyle/>
          <a:p>
            <a:r>
              <a:rPr lang="cs-CZ" sz="1800" dirty="0"/>
              <a:t>Scénáře dlouhodobých simulací z 5. 3. 2021: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3B63C1B-3EF5-4361-A4F0-D220E50F816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64E63784-1412-4663-B4B2-F42D0405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A213C0B-A2AF-496A-A4E7-0DBC9215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1C2859-2513-4C6B-828E-5F997CC182B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E958DC-846E-483C-BC26-6AEF2DB3B78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95E2489-E710-46C1-87C0-3C8F7B1140A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3AF09A-B4EE-410A-A938-942C376EE8FC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0E8DD31-5BF9-4725-8006-D6F430E2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00741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CF97CFB0-4BD7-4330-AEDD-59CA9A72E5C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15ACD78-DD53-4B4F-AC88-82CBF5E32DA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2913616-7109-48BF-8756-0A9C382247E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DF0B9F5-D551-4390-B604-8AB372D83AE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ED6A8FF-B86A-451B-8E68-2751ED7352A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B18A3A0-CBC0-4F38-A708-081E12DE97C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E753ECC-0B9D-49EA-BF24-0EDD432DC02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5F78980-66DA-4DCF-8BEB-CE7BA8E2476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A97A1D0-784C-4C9E-9223-AACEE915FE2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23.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D10697A-66C3-4CC2-9A13-62F2D823B17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353654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4312</TotalTime>
  <Words>5495</Words>
  <Application>Microsoft Office PowerPoint</Application>
  <PresentationFormat>Širokoúhlá obrazovka</PresentationFormat>
  <Paragraphs>339</Paragraphs>
  <Slides>34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37" baseType="lpstr">
      <vt:lpstr>Arial</vt:lpstr>
      <vt:lpstr>Calibri</vt:lpstr>
      <vt:lpstr>Motiv Office</vt:lpstr>
      <vt:lpstr>Stav a vývoj epidemie COVID-19  v dostupných datech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Stav a vývoj epidemie COVID-19  v dostupných datech</vt:lpstr>
      <vt:lpstr>Scénáře dlouhodobých simulací: Praha</vt:lpstr>
      <vt:lpstr>Scénáře dlouhodobých simulací: Praha</vt:lpstr>
      <vt:lpstr>Scénáře dlouhodobých simulací z 5. 3. 2021: Středočeský kraj</vt:lpstr>
      <vt:lpstr>Scénáře dlouhodobých simulací: Středočeský kraj</vt:lpstr>
      <vt:lpstr>Scénáře dlouhodobých simulací z 5. 3. 2021: Jihočeský kraj</vt:lpstr>
      <vt:lpstr>Scénáře dlouhodobých simulací: Jihočeský kraj</vt:lpstr>
      <vt:lpstr>Scénáře dlouhodobých simulací z 5. 3. 2021: Plzeňský kraj</vt:lpstr>
      <vt:lpstr>Scénáře dlouhodobých simulací: Plzeňský kraj</vt:lpstr>
      <vt:lpstr>Scénáře dlouhodobých simulací z 5. 3. 2021: Karlovarský kraj</vt:lpstr>
      <vt:lpstr>Scénáře dlouhodobých simulací: Karlovarský kraj</vt:lpstr>
      <vt:lpstr>Scénáře dlouhodobých simulací z 5. 3. 2021: Ústecký kraj</vt:lpstr>
      <vt:lpstr>Scénáře dlouhodobých simulací: Ústecký kraj</vt:lpstr>
      <vt:lpstr>Scénáře dlouhodobých simulací z 5. 3. 2021: Liberecký kraj</vt:lpstr>
      <vt:lpstr>Scénáře dlouhodobých simulací: Liberecký kraj</vt:lpstr>
      <vt:lpstr>Scénáře dlouhodobých simulací z 5. 3. 2021:  Královehradecký kraj</vt:lpstr>
      <vt:lpstr>Scénáře dlouhodobých simulací: Královehradecký kraj</vt:lpstr>
      <vt:lpstr>Scénáře dlouhodobých simulací z 5. 3. 2021: Pardubický kraj</vt:lpstr>
      <vt:lpstr>Scénáře dlouhodobých simulací: Pardubický kraj</vt:lpstr>
      <vt:lpstr>Scénáře dlouhodobých simulací z 5. 3. 2021: Kraj Vysočina</vt:lpstr>
      <vt:lpstr>Scénáře dlouhodobých simulací: Kraj Vysočina</vt:lpstr>
      <vt:lpstr>Scénáře dlouhodobých simulací z 5. 3. 2021:  Jihomoravský kraj</vt:lpstr>
      <vt:lpstr>Scénáře dlouhodobých simulací: Jihomoravský kraj</vt:lpstr>
      <vt:lpstr>Scénáře dlouhodobých simulací z 5. 3. 2021: Olomoucký kraj</vt:lpstr>
      <vt:lpstr>Scénáře dlouhodobých simulací: Olomoucký kraj</vt:lpstr>
      <vt:lpstr>Scénáře dlouhodobých simulací z 5. 3. 2021: Zlínský kraj</vt:lpstr>
      <vt:lpstr>Scénáře dlouhodobých simulací: Zlínský kraj</vt:lpstr>
      <vt:lpstr>Scénáře dlouhodobých simulací z 5. 3. 2021:  Moravskoslezský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Ngo Ondřej Mgr.</cp:lastModifiedBy>
  <cp:revision>627</cp:revision>
  <dcterms:created xsi:type="dcterms:W3CDTF">2020-11-16T08:14:04Z</dcterms:created>
  <dcterms:modified xsi:type="dcterms:W3CDTF">2021-05-24T07:29:14Z</dcterms:modified>
</cp:coreProperties>
</file>