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Sheet1!$D$2:$D$267</c:f>
              <c:numCache>
                <c:formatCode>#,##0</c:formatCode>
                <c:ptCount val="26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972</c:v>
                </c:pt>
                <c:pt idx="203">
                  <c:v>931</c:v>
                </c:pt>
                <c:pt idx="204">
                  <c:v>923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787</c:v>
                </c:pt>
                <c:pt idx="213">
                  <c:v>760</c:v>
                </c:pt>
                <c:pt idx="214">
                  <c:v>723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185</c:v>
                </c:pt>
                <c:pt idx="252">
                  <c:v>163</c:v>
                </c:pt>
                <c:pt idx="253">
                  <c:v>153</c:v>
                </c:pt>
                <c:pt idx="254">
                  <c:v>152</c:v>
                </c:pt>
                <c:pt idx="255">
                  <c:v>138</c:v>
                </c:pt>
                <c:pt idx="256">
                  <c:v>122</c:v>
                </c:pt>
                <c:pt idx="257">
                  <c:v>122</c:v>
                </c:pt>
                <c:pt idx="258">
                  <c:v>113</c:v>
                </c:pt>
                <c:pt idx="259">
                  <c:v>109</c:v>
                </c:pt>
                <c:pt idx="260">
                  <c:v>101</c:v>
                </c:pt>
                <c:pt idx="261">
                  <c:v>92</c:v>
                </c:pt>
                <c:pt idx="262">
                  <c:v>74</c:v>
                </c:pt>
                <c:pt idx="263">
                  <c:v>68</c:v>
                </c:pt>
                <c:pt idx="264">
                  <c:v>65</c:v>
                </c:pt>
                <c:pt idx="265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6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Sheet1!$B$2:$B$267</c:f>
              <c:numCache>
                <c:formatCode>#,##0</c:formatCode>
                <c:ptCount val="26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Sheet1!$C$2:$C$267</c:f>
              <c:numCache>
                <c:formatCode>#,##0</c:formatCode>
                <c:ptCount val="2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Sheet1!$D$2:$D$267</c:f>
              <c:numCache>
                <c:formatCode>#,##0</c:formatCode>
                <c:ptCount val="26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1807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2471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3027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3970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4022</c:v>
                </c:pt>
                <c:pt idx="198">
                  <c:v>3994</c:v>
                </c:pt>
                <c:pt idx="199">
                  <c:v>3791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3680</c:v>
                </c:pt>
                <c:pt idx="204">
                  <c:v>3536</c:v>
                </c:pt>
                <c:pt idx="207">
                  <c:v>3354</c:v>
                </c:pt>
                <c:pt idx="208">
                  <c:v>3383</c:v>
                </c:pt>
                <c:pt idx="209">
                  <c:v>3356</c:v>
                </c:pt>
                <c:pt idx="210">
                  <c:v>3280</c:v>
                </c:pt>
                <c:pt idx="211">
                  <c:v>3145</c:v>
                </c:pt>
                <c:pt idx="212">
                  <c:v>2996</c:v>
                </c:pt>
                <c:pt idx="213">
                  <c:v>2811</c:v>
                </c:pt>
                <c:pt idx="214">
                  <c:v>2768</c:v>
                </c:pt>
                <c:pt idx="215">
                  <c:v>2829</c:v>
                </c:pt>
                <c:pt idx="216">
                  <c:v>2842</c:v>
                </c:pt>
                <c:pt idx="217">
                  <c:v>3040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2233</c:v>
                </c:pt>
                <c:pt idx="225">
                  <c:v>2103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1173</c:v>
                </c:pt>
                <c:pt idx="241">
                  <c:v>1126</c:v>
                </c:pt>
                <c:pt idx="242">
                  <c:v>1132</c:v>
                </c:pt>
                <c:pt idx="243">
                  <c:v>1125</c:v>
                </c:pt>
                <c:pt idx="244">
                  <c:v>1119</c:v>
                </c:pt>
                <c:pt idx="245">
                  <c:v>1051</c:v>
                </c:pt>
                <c:pt idx="246">
                  <c:v>988</c:v>
                </c:pt>
                <c:pt idx="247">
                  <c:v>915</c:v>
                </c:pt>
                <c:pt idx="248">
                  <c:v>850</c:v>
                </c:pt>
                <c:pt idx="249">
                  <c:v>807</c:v>
                </c:pt>
                <c:pt idx="250">
                  <c:v>808</c:v>
                </c:pt>
                <c:pt idx="251">
                  <c:v>771</c:v>
                </c:pt>
                <c:pt idx="252">
                  <c:v>723</c:v>
                </c:pt>
                <c:pt idx="253">
                  <c:v>653</c:v>
                </c:pt>
                <c:pt idx="254">
                  <c:v>634</c:v>
                </c:pt>
                <c:pt idx="255">
                  <c:v>612</c:v>
                </c:pt>
                <c:pt idx="256">
                  <c:v>550</c:v>
                </c:pt>
                <c:pt idx="257">
                  <c:v>548</c:v>
                </c:pt>
                <c:pt idx="258">
                  <c:v>519</c:v>
                </c:pt>
                <c:pt idx="259">
                  <c:v>461</c:v>
                </c:pt>
                <c:pt idx="260">
                  <c:v>423</c:v>
                </c:pt>
                <c:pt idx="261">
                  <c:v>393</c:v>
                </c:pt>
                <c:pt idx="262">
                  <c:v>384</c:v>
                </c:pt>
                <c:pt idx="263">
                  <c:v>356</c:v>
                </c:pt>
                <c:pt idx="264">
                  <c:v>346</c:v>
                </c:pt>
                <c:pt idx="265">
                  <c:v>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6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Sheet1!$B$2:$B$267</c:f>
              <c:numCache>
                <c:formatCode>#,##0</c:formatCode>
                <c:ptCount val="26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Sheet1!$C$2:$C$267</c:f>
              <c:numCache>
                <c:formatCode>#,##0</c:formatCode>
                <c:ptCount val="2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Sheet1!$D$2:$D$267</c:f>
              <c:numCache>
                <c:formatCode>#,##0</c:formatCode>
                <c:ptCount val="2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6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Sheet1!$B$2:$B$267</c:f>
              <c:numCache>
                <c:formatCode>#,##0</c:formatCode>
                <c:ptCount val="26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Sheet1!$C$2:$C$267</c:f>
              <c:numCache>
                <c:formatCode>#,##0</c:formatCode>
                <c:ptCount val="2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Sheet1!$D$2:$D$267</c:f>
              <c:numCache>
                <c:formatCode>#,##0</c:formatCode>
                <c:ptCount val="26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1779</c:v>
                </c:pt>
                <c:pt idx="194">
                  <c:v>1825</c:v>
                </c:pt>
                <c:pt idx="195">
                  <c:v>1883</c:v>
                </c:pt>
                <c:pt idx="196">
                  <c:v>1892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1503</c:v>
                </c:pt>
                <c:pt idx="213">
                  <c:v>1422</c:v>
                </c:pt>
                <c:pt idx="214">
                  <c:v>1399</c:v>
                </c:pt>
                <c:pt idx="215">
                  <c:v>1378</c:v>
                </c:pt>
                <c:pt idx="216">
                  <c:v>1343</c:v>
                </c:pt>
                <c:pt idx="217">
                  <c:v>1393</c:v>
                </c:pt>
                <c:pt idx="218">
                  <c:v>1359</c:v>
                </c:pt>
                <c:pt idx="219">
                  <c:v>1313</c:v>
                </c:pt>
                <c:pt idx="220">
                  <c:v>1233</c:v>
                </c:pt>
                <c:pt idx="221">
                  <c:v>1214</c:v>
                </c:pt>
                <c:pt idx="222">
                  <c:v>1196</c:v>
                </c:pt>
                <c:pt idx="223">
                  <c:v>1183</c:v>
                </c:pt>
                <c:pt idx="224">
                  <c:v>1155</c:v>
                </c:pt>
                <c:pt idx="225">
                  <c:v>1111</c:v>
                </c:pt>
                <c:pt idx="226">
                  <c:v>1034</c:v>
                </c:pt>
                <c:pt idx="227">
                  <c:v>1011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940</c:v>
                </c:pt>
                <c:pt idx="232">
                  <c:v>905</c:v>
                </c:pt>
                <c:pt idx="233">
                  <c:v>830</c:v>
                </c:pt>
                <c:pt idx="234">
                  <c:v>785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710</c:v>
                </c:pt>
                <c:pt idx="239">
                  <c:v>683</c:v>
                </c:pt>
                <c:pt idx="240">
                  <c:v>634</c:v>
                </c:pt>
                <c:pt idx="241">
                  <c:v>576</c:v>
                </c:pt>
                <c:pt idx="242">
                  <c:v>552</c:v>
                </c:pt>
                <c:pt idx="243">
                  <c:v>558</c:v>
                </c:pt>
                <c:pt idx="244">
                  <c:v>564</c:v>
                </c:pt>
                <c:pt idx="245">
                  <c:v>543</c:v>
                </c:pt>
                <c:pt idx="246">
                  <c:v>500</c:v>
                </c:pt>
                <c:pt idx="247">
                  <c:v>464</c:v>
                </c:pt>
                <c:pt idx="248">
                  <c:v>442</c:v>
                </c:pt>
                <c:pt idx="249">
                  <c:v>414</c:v>
                </c:pt>
                <c:pt idx="250">
                  <c:v>420</c:v>
                </c:pt>
                <c:pt idx="251">
                  <c:v>425</c:v>
                </c:pt>
                <c:pt idx="252">
                  <c:v>401</c:v>
                </c:pt>
                <c:pt idx="253">
                  <c:v>376</c:v>
                </c:pt>
                <c:pt idx="254">
                  <c:v>366</c:v>
                </c:pt>
                <c:pt idx="255">
                  <c:v>339</c:v>
                </c:pt>
                <c:pt idx="256">
                  <c:v>306</c:v>
                </c:pt>
                <c:pt idx="257">
                  <c:v>301</c:v>
                </c:pt>
                <c:pt idx="258">
                  <c:v>292</c:v>
                </c:pt>
                <c:pt idx="259">
                  <c:v>273</c:v>
                </c:pt>
                <c:pt idx="260">
                  <c:v>244</c:v>
                </c:pt>
                <c:pt idx="261">
                  <c:v>214</c:v>
                </c:pt>
                <c:pt idx="262">
                  <c:v>181</c:v>
                </c:pt>
                <c:pt idx="263">
                  <c:v>178</c:v>
                </c:pt>
                <c:pt idx="264">
                  <c:v>177</c:v>
                </c:pt>
                <c:pt idx="265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6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E05-48C0-A349-33FBCDEB04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Sheet1!$B$2:$B$267</c:f>
              <c:numCache>
                <c:formatCode>#,##0</c:formatCode>
                <c:ptCount val="26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m/d/yyyy</c:formatCode>
                <c:ptCount val="2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</c:numCache>
            </c:numRef>
          </c:cat>
          <c:val>
            <c:numRef>
              <c:f>Sheet1!$C$2:$C$267</c:f>
              <c:numCache>
                <c:formatCode>#,##0</c:formatCode>
                <c:ptCount val="2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25.05.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16838377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51388355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68601483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90151940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637331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1081419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6228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681</cp:revision>
  <dcterms:created xsi:type="dcterms:W3CDTF">2020-08-08T14:25:07Z</dcterms:created>
  <dcterms:modified xsi:type="dcterms:W3CDTF">2021-05-25T03:13:40Z</dcterms:modified>
</cp:coreProperties>
</file>