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Sheet1!$D$2:$D$268</c:f>
              <c:numCache>
                <c:formatCode>#,##0</c:formatCode>
                <c:ptCount val="26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634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972</c:v>
                </c:pt>
                <c:pt idx="203">
                  <c:v>931</c:v>
                </c:pt>
                <c:pt idx="204">
                  <c:v>923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185</c:v>
                </c:pt>
                <c:pt idx="252">
                  <c:v>163</c:v>
                </c:pt>
                <c:pt idx="253">
                  <c:v>153</c:v>
                </c:pt>
                <c:pt idx="254">
                  <c:v>152</c:v>
                </c:pt>
                <c:pt idx="255">
                  <c:v>138</c:v>
                </c:pt>
                <c:pt idx="256">
                  <c:v>122</c:v>
                </c:pt>
                <c:pt idx="257">
                  <c:v>122</c:v>
                </c:pt>
                <c:pt idx="258">
                  <c:v>113</c:v>
                </c:pt>
                <c:pt idx="259">
                  <c:v>109</c:v>
                </c:pt>
                <c:pt idx="260">
                  <c:v>101</c:v>
                </c:pt>
                <c:pt idx="261">
                  <c:v>92</c:v>
                </c:pt>
                <c:pt idx="262">
                  <c:v>75</c:v>
                </c:pt>
                <c:pt idx="263">
                  <c:v>68</c:v>
                </c:pt>
                <c:pt idx="264">
                  <c:v>65</c:v>
                </c:pt>
                <c:pt idx="265">
                  <c:v>63</c:v>
                </c:pt>
                <c:pt idx="26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6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Sheet1!$B$2:$B$268</c:f>
              <c:numCache>
                <c:formatCode>#,##0</c:formatCode>
                <c:ptCount val="26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Sheet1!$C$2:$C$268</c:f>
              <c:numCache>
                <c:formatCode>#,##0</c:formatCode>
                <c:ptCount val="2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Sheet1!$D$2:$D$268</c:f>
              <c:numCache>
                <c:formatCode>#,##0</c:formatCode>
                <c:ptCount val="26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1807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3026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4022</c:v>
                </c:pt>
                <c:pt idx="198">
                  <c:v>3994</c:v>
                </c:pt>
                <c:pt idx="199">
                  <c:v>3791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3680</c:v>
                </c:pt>
                <c:pt idx="204">
                  <c:v>3536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2997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2233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1173</c:v>
                </c:pt>
                <c:pt idx="241">
                  <c:v>1126</c:v>
                </c:pt>
                <c:pt idx="242">
                  <c:v>1132</c:v>
                </c:pt>
                <c:pt idx="243">
                  <c:v>1124</c:v>
                </c:pt>
                <c:pt idx="244">
                  <c:v>1118</c:v>
                </c:pt>
                <c:pt idx="245">
                  <c:v>1049</c:v>
                </c:pt>
                <c:pt idx="246">
                  <c:v>987</c:v>
                </c:pt>
                <c:pt idx="247">
                  <c:v>913</c:v>
                </c:pt>
                <c:pt idx="248">
                  <c:v>849</c:v>
                </c:pt>
                <c:pt idx="249">
                  <c:v>806</c:v>
                </c:pt>
                <c:pt idx="250">
                  <c:v>807</c:v>
                </c:pt>
                <c:pt idx="251">
                  <c:v>770</c:v>
                </c:pt>
                <c:pt idx="252">
                  <c:v>723</c:v>
                </c:pt>
                <c:pt idx="253">
                  <c:v>653</c:v>
                </c:pt>
                <c:pt idx="254">
                  <c:v>634</c:v>
                </c:pt>
                <c:pt idx="255">
                  <c:v>611</c:v>
                </c:pt>
                <c:pt idx="256">
                  <c:v>549</c:v>
                </c:pt>
                <c:pt idx="257">
                  <c:v>546</c:v>
                </c:pt>
                <c:pt idx="258">
                  <c:v>518</c:v>
                </c:pt>
                <c:pt idx="259">
                  <c:v>461</c:v>
                </c:pt>
                <c:pt idx="260">
                  <c:v>423</c:v>
                </c:pt>
                <c:pt idx="261">
                  <c:v>393</c:v>
                </c:pt>
                <c:pt idx="262">
                  <c:v>384</c:v>
                </c:pt>
                <c:pt idx="263">
                  <c:v>362</c:v>
                </c:pt>
                <c:pt idx="264">
                  <c:v>351</c:v>
                </c:pt>
                <c:pt idx="265">
                  <c:v>313</c:v>
                </c:pt>
                <c:pt idx="266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6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Sheet1!$B$2:$B$268</c:f>
              <c:numCache>
                <c:formatCode>#,##0</c:formatCode>
                <c:ptCount val="26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Sheet1!$C$2:$C$268</c:f>
              <c:numCache>
                <c:formatCode>#,##0</c:formatCode>
                <c:ptCount val="2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Sheet1!$D$2:$D$268</c:f>
              <c:numCache>
                <c:formatCode>#,##0</c:formatCode>
                <c:ptCount val="2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21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6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Sheet1!$B$2:$B$268</c:f>
              <c:numCache>
                <c:formatCode>#,##0</c:formatCode>
                <c:ptCount val="26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Sheet1!$C$2:$C$268</c:f>
              <c:numCache>
                <c:formatCode>#,##0</c:formatCode>
                <c:ptCount val="2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Sheet1!$D$2:$D$268</c:f>
              <c:numCache>
                <c:formatCode>#,##0</c:formatCode>
                <c:ptCount val="26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1071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1883</c:v>
                </c:pt>
                <c:pt idx="196">
                  <c:v>1892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1343</c:v>
                </c:pt>
                <c:pt idx="217">
                  <c:v>1393</c:v>
                </c:pt>
                <c:pt idx="218">
                  <c:v>1359</c:v>
                </c:pt>
                <c:pt idx="219">
                  <c:v>1313</c:v>
                </c:pt>
                <c:pt idx="220">
                  <c:v>1233</c:v>
                </c:pt>
                <c:pt idx="221">
                  <c:v>1214</c:v>
                </c:pt>
                <c:pt idx="222">
                  <c:v>1196</c:v>
                </c:pt>
                <c:pt idx="223">
                  <c:v>1183</c:v>
                </c:pt>
                <c:pt idx="224">
                  <c:v>1155</c:v>
                </c:pt>
                <c:pt idx="225">
                  <c:v>1111</c:v>
                </c:pt>
                <c:pt idx="226">
                  <c:v>1034</c:v>
                </c:pt>
                <c:pt idx="227">
                  <c:v>1011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940</c:v>
                </c:pt>
                <c:pt idx="232">
                  <c:v>905</c:v>
                </c:pt>
                <c:pt idx="233">
                  <c:v>830</c:v>
                </c:pt>
                <c:pt idx="234">
                  <c:v>785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710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552</c:v>
                </c:pt>
                <c:pt idx="243">
                  <c:v>558</c:v>
                </c:pt>
                <c:pt idx="244">
                  <c:v>564</c:v>
                </c:pt>
                <c:pt idx="245">
                  <c:v>543</c:v>
                </c:pt>
                <c:pt idx="246">
                  <c:v>500</c:v>
                </c:pt>
                <c:pt idx="247">
                  <c:v>464</c:v>
                </c:pt>
                <c:pt idx="248">
                  <c:v>442</c:v>
                </c:pt>
                <c:pt idx="249">
                  <c:v>414</c:v>
                </c:pt>
                <c:pt idx="250">
                  <c:v>420</c:v>
                </c:pt>
                <c:pt idx="251">
                  <c:v>425</c:v>
                </c:pt>
                <c:pt idx="252">
                  <c:v>401</c:v>
                </c:pt>
                <c:pt idx="253">
                  <c:v>376</c:v>
                </c:pt>
                <c:pt idx="254">
                  <c:v>366</c:v>
                </c:pt>
                <c:pt idx="255">
                  <c:v>339</c:v>
                </c:pt>
                <c:pt idx="256">
                  <c:v>306</c:v>
                </c:pt>
                <c:pt idx="257">
                  <c:v>301</c:v>
                </c:pt>
                <c:pt idx="258">
                  <c:v>292</c:v>
                </c:pt>
                <c:pt idx="259">
                  <c:v>273</c:v>
                </c:pt>
                <c:pt idx="260">
                  <c:v>244</c:v>
                </c:pt>
                <c:pt idx="261">
                  <c:v>214</c:v>
                </c:pt>
                <c:pt idx="262">
                  <c:v>182</c:v>
                </c:pt>
                <c:pt idx="263">
                  <c:v>179</c:v>
                </c:pt>
                <c:pt idx="264">
                  <c:v>178</c:v>
                </c:pt>
                <c:pt idx="265">
                  <c:v>177</c:v>
                </c:pt>
                <c:pt idx="266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6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Sheet1!$B$2:$B$268</c:f>
              <c:numCache>
                <c:formatCode>#,##0</c:formatCode>
                <c:ptCount val="26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Sheet1!$A$2:$A$268</c:f>
              <c:numCache>
                <c:formatCode>m/d/yyyy</c:formatCode>
                <c:ptCount val="2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</c:numCache>
            </c:numRef>
          </c:cat>
          <c:val>
            <c:numRef>
              <c:f>Sheet1!$C$2:$C$268</c:f>
              <c:numCache>
                <c:formatCode>#,##0</c:formatCode>
                <c:ptCount val="2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26.05.2021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26.05.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99696426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7459896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05300611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835847455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307956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6701702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682</cp:revision>
  <dcterms:created xsi:type="dcterms:W3CDTF">2020-08-08T14:25:07Z</dcterms:created>
  <dcterms:modified xsi:type="dcterms:W3CDTF">2021-05-26T03:07:36Z</dcterms:modified>
</cp:coreProperties>
</file>