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Sheet1!$D$2:$D$269</c:f>
              <c:numCache>
                <c:formatCode>#,##0</c:formatCode>
                <c:ptCount val="26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875</c:v>
                </c:pt>
                <c:pt idx="208">
                  <c:v>860</c:v>
                </c:pt>
                <c:pt idx="209">
                  <c:v>864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185</c:v>
                </c:pt>
                <c:pt idx="252">
                  <c:v>163</c:v>
                </c:pt>
                <c:pt idx="253">
                  <c:v>153</c:v>
                </c:pt>
                <c:pt idx="254">
                  <c:v>152</c:v>
                </c:pt>
                <c:pt idx="255">
                  <c:v>138</c:v>
                </c:pt>
                <c:pt idx="256">
                  <c:v>122</c:v>
                </c:pt>
                <c:pt idx="257">
                  <c:v>122</c:v>
                </c:pt>
                <c:pt idx="258">
                  <c:v>113</c:v>
                </c:pt>
                <c:pt idx="259">
                  <c:v>109</c:v>
                </c:pt>
                <c:pt idx="260">
                  <c:v>101</c:v>
                </c:pt>
                <c:pt idx="261">
                  <c:v>92</c:v>
                </c:pt>
                <c:pt idx="262">
                  <c:v>77</c:v>
                </c:pt>
                <c:pt idx="263">
                  <c:v>71</c:v>
                </c:pt>
                <c:pt idx="264">
                  <c:v>68</c:v>
                </c:pt>
                <c:pt idx="265">
                  <c:v>65</c:v>
                </c:pt>
                <c:pt idx="266">
                  <c:v>60</c:v>
                </c:pt>
                <c:pt idx="267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6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Sheet1!$B$2:$B$269</c:f>
              <c:numCache>
                <c:formatCode>#,##0</c:formatCode>
                <c:ptCount val="26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Sheet1!$C$2:$C$269</c:f>
              <c:numCache>
                <c:formatCode>#,##0</c:formatCode>
                <c:ptCount val="2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Sheet1!$D$2:$D$269</c:f>
              <c:numCache>
                <c:formatCode>#,##0</c:formatCode>
                <c:ptCount val="26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3289</c:v>
                </c:pt>
                <c:pt idx="70">
                  <c:v>3194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2296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2975</c:v>
                </c:pt>
                <c:pt idx="133">
                  <c:v>3043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3027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4022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3679</c:v>
                </c:pt>
                <c:pt idx="204">
                  <c:v>3535</c:v>
                </c:pt>
                <c:pt idx="207">
                  <c:v>3352</c:v>
                </c:pt>
                <c:pt idx="208">
                  <c:v>3381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2995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2329</c:v>
                </c:pt>
                <c:pt idx="224">
                  <c:v>2233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1745</c:v>
                </c:pt>
                <c:pt idx="229">
                  <c:v>1752</c:v>
                </c:pt>
                <c:pt idx="230">
                  <c:v>1807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1421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1173</c:v>
                </c:pt>
                <c:pt idx="241">
                  <c:v>1126</c:v>
                </c:pt>
                <c:pt idx="242">
                  <c:v>1130</c:v>
                </c:pt>
                <c:pt idx="243">
                  <c:v>1122</c:v>
                </c:pt>
                <c:pt idx="244">
                  <c:v>1117</c:v>
                </c:pt>
                <c:pt idx="245">
                  <c:v>1047</c:v>
                </c:pt>
                <c:pt idx="246">
                  <c:v>984</c:v>
                </c:pt>
                <c:pt idx="247">
                  <c:v>913</c:v>
                </c:pt>
                <c:pt idx="248">
                  <c:v>849</c:v>
                </c:pt>
                <c:pt idx="249">
                  <c:v>806</c:v>
                </c:pt>
                <c:pt idx="250">
                  <c:v>807</c:v>
                </c:pt>
                <c:pt idx="251">
                  <c:v>770</c:v>
                </c:pt>
                <c:pt idx="252">
                  <c:v>723</c:v>
                </c:pt>
                <c:pt idx="253">
                  <c:v>653</c:v>
                </c:pt>
                <c:pt idx="254">
                  <c:v>632</c:v>
                </c:pt>
                <c:pt idx="255">
                  <c:v>611</c:v>
                </c:pt>
                <c:pt idx="256">
                  <c:v>549</c:v>
                </c:pt>
                <c:pt idx="257">
                  <c:v>546</c:v>
                </c:pt>
                <c:pt idx="258">
                  <c:v>518</c:v>
                </c:pt>
                <c:pt idx="259">
                  <c:v>461</c:v>
                </c:pt>
                <c:pt idx="260">
                  <c:v>423</c:v>
                </c:pt>
                <c:pt idx="261">
                  <c:v>394</c:v>
                </c:pt>
                <c:pt idx="262">
                  <c:v>389</c:v>
                </c:pt>
                <c:pt idx="263">
                  <c:v>367</c:v>
                </c:pt>
                <c:pt idx="264">
                  <c:v>358</c:v>
                </c:pt>
                <c:pt idx="265">
                  <c:v>315</c:v>
                </c:pt>
                <c:pt idx="266">
                  <c:v>301</c:v>
                </c:pt>
                <c:pt idx="267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6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Sheet1!$B$2:$B$269</c:f>
              <c:numCache>
                <c:formatCode>#,##0</c:formatCode>
                <c:ptCount val="26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Sheet1!$C$2:$C$269</c:f>
              <c:numCache>
                <c:formatCode>#,##0</c:formatCode>
                <c:ptCount val="2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Sheet1!$D$2:$D$269</c:f>
              <c:numCache>
                <c:formatCode>#,##0</c:formatCode>
                <c:ptCount val="2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6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Sheet1!$B$2:$B$269</c:f>
              <c:numCache>
                <c:formatCode>#,##0</c:formatCode>
                <c:ptCount val="26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Sheet1!$C$2:$C$269</c:f>
              <c:numCache>
                <c:formatCode>#,##0</c:formatCode>
                <c:ptCount val="2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Sheet1!$D$2:$D$269</c:f>
              <c:numCache>
                <c:formatCode>#,##0</c:formatCode>
                <c:ptCount val="26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1154</c:v>
                </c:pt>
                <c:pt idx="68">
                  <c:v>1165</c:v>
                </c:pt>
                <c:pt idx="69">
                  <c:v>1179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1099</c:v>
                </c:pt>
                <c:pt idx="74">
                  <c:v>1067</c:v>
                </c:pt>
                <c:pt idx="75">
                  <c:v>1042</c:v>
                </c:pt>
                <c:pt idx="76">
                  <c:v>1036</c:v>
                </c:pt>
                <c:pt idx="77">
                  <c:v>992</c:v>
                </c:pt>
                <c:pt idx="78">
                  <c:v>1002</c:v>
                </c:pt>
                <c:pt idx="79">
                  <c:v>971</c:v>
                </c:pt>
                <c:pt idx="80">
                  <c:v>957</c:v>
                </c:pt>
                <c:pt idx="81">
                  <c:v>942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1178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1071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1857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1774</c:v>
                </c:pt>
                <c:pt idx="204">
                  <c:v>1742</c:v>
                </c:pt>
                <c:pt idx="207">
                  <c:v>1640</c:v>
                </c:pt>
                <c:pt idx="208">
                  <c:v>1650</c:v>
                </c:pt>
                <c:pt idx="209">
                  <c:v>1660</c:v>
                </c:pt>
                <c:pt idx="210">
                  <c:v>1611</c:v>
                </c:pt>
                <c:pt idx="211">
                  <c:v>1551</c:v>
                </c:pt>
                <c:pt idx="212">
                  <c:v>1502</c:v>
                </c:pt>
                <c:pt idx="213">
                  <c:v>1421</c:v>
                </c:pt>
                <c:pt idx="214">
                  <c:v>1398</c:v>
                </c:pt>
                <c:pt idx="215">
                  <c:v>1379</c:v>
                </c:pt>
                <c:pt idx="216">
                  <c:v>1344</c:v>
                </c:pt>
                <c:pt idx="217">
                  <c:v>1393</c:v>
                </c:pt>
                <c:pt idx="218">
                  <c:v>1359</c:v>
                </c:pt>
                <c:pt idx="219">
                  <c:v>1313</c:v>
                </c:pt>
                <c:pt idx="220">
                  <c:v>1233</c:v>
                </c:pt>
                <c:pt idx="221">
                  <c:v>1214</c:v>
                </c:pt>
                <c:pt idx="222">
                  <c:v>1196</c:v>
                </c:pt>
                <c:pt idx="223">
                  <c:v>1183</c:v>
                </c:pt>
                <c:pt idx="224">
                  <c:v>1155</c:v>
                </c:pt>
                <c:pt idx="225">
                  <c:v>1111</c:v>
                </c:pt>
                <c:pt idx="226">
                  <c:v>1034</c:v>
                </c:pt>
                <c:pt idx="227">
                  <c:v>1011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940</c:v>
                </c:pt>
                <c:pt idx="232">
                  <c:v>905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710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552</c:v>
                </c:pt>
                <c:pt idx="243">
                  <c:v>558</c:v>
                </c:pt>
                <c:pt idx="244">
                  <c:v>564</c:v>
                </c:pt>
                <c:pt idx="245">
                  <c:v>543</c:v>
                </c:pt>
                <c:pt idx="246">
                  <c:v>500</c:v>
                </c:pt>
                <c:pt idx="247">
                  <c:v>465</c:v>
                </c:pt>
                <c:pt idx="248">
                  <c:v>442</c:v>
                </c:pt>
                <c:pt idx="249">
                  <c:v>414</c:v>
                </c:pt>
                <c:pt idx="250">
                  <c:v>420</c:v>
                </c:pt>
                <c:pt idx="251">
                  <c:v>425</c:v>
                </c:pt>
                <c:pt idx="252">
                  <c:v>401</c:v>
                </c:pt>
                <c:pt idx="253">
                  <c:v>376</c:v>
                </c:pt>
                <c:pt idx="254">
                  <c:v>366</c:v>
                </c:pt>
                <c:pt idx="255">
                  <c:v>339</c:v>
                </c:pt>
                <c:pt idx="256">
                  <c:v>306</c:v>
                </c:pt>
                <c:pt idx="257">
                  <c:v>301</c:v>
                </c:pt>
                <c:pt idx="258">
                  <c:v>293</c:v>
                </c:pt>
                <c:pt idx="259">
                  <c:v>274</c:v>
                </c:pt>
                <c:pt idx="260">
                  <c:v>245</c:v>
                </c:pt>
                <c:pt idx="261">
                  <c:v>215</c:v>
                </c:pt>
                <c:pt idx="262">
                  <c:v>189</c:v>
                </c:pt>
                <c:pt idx="263">
                  <c:v>186</c:v>
                </c:pt>
                <c:pt idx="264">
                  <c:v>185</c:v>
                </c:pt>
                <c:pt idx="265">
                  <c:v>179</c:v>
                </c:pt>
                <c:pt idx="266">
                  <c:v>158</c:v>
                </c:pt>
                <c:pt idx="267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6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Sheet1!$B$2:$B$269</c:f>
              <c:numCache>
                <c:formatCode>#,##0</c:formatCode>
                <c:ptCount val="26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Sheet1!$A$2:$A$269</c:f>
              <c:numCache>
                <c:formatCode>m/d/yyyy</c:formatCode>
                <c:ptCount val="26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</c:numCache>
            </c:numRef>
          </c:cat>
          <c:val>
            <c:numRef>
              <c:f>Sheet1!$C$2:$C$269</c:f>
              <c:numCache>
                <c:formatCode>#,##0</c:formatCode>
                <c:ptCount val="2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27.05.2021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27.05.2021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27.05.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54137875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30265703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50509283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35016959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51600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2138442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26.05.2021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683</cp:revision>
  <dcterms:created xsi:type="dcterms:W3CDTF">2020-08-08T14:25:07Z</dcterms:created>
  <dcterms:modified xsi:type="dcterms:W3CDTF">2021-05-27T03:08:05Z</dcterms:modified>
</cp:coreProperties>
</file>