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28. </a:t>
            </a:r>
            <a:r>
              <a:rPr lang="cs-CZ" b="1" dirty="0" smtClean="0"/>
              <a:t>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28.5.2021 </a:t>
            </a:r>
            <a:r>
              <a:rPr lang="cs-CZ" b="1" dirty="0" smtClean="0"/>
              <a:t>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142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8738"/>
              </p:ext>
            </p:extLst>
          </p:nvPr>
        </p:nvGraphicFramePr>
        <p:xfrm>
          <a:off x="332818" y="988287"/>
          <a:ext cx="8709581" cy="5197339"/>
        </p:xfrm>
        <a:graphic>
          <a:graphicData uri="http://schemas.openxmlformats.org/drawingml/2006/table">
            <a:tbl>
              <a:tblPr/>
              <a:tblGrid>
                <a:gridCol w="1919923">
                  <a:extLst>
                    <a:ext uri="{9D8B030D-6E8A-4147-A177-3AD203B41FA5}">
                      <a16:colId xmlns:a16="http://schemas.microsoft.com/office/drawing/2014/main" val="832959336"/>
                    </a:ext>
                  </a:extLst>
                </a:gridCol>
                <a:gridCol w="1093466">
                  <a:extLst>
                    <a:ext uri="{9D8B030D-6E8A-4147-A177-3AD203B41FA5}">
                      <a16:colId xmlns:a16="http://schemas.microsoft.com/office/drawing/2014/main" val="111452055"/>
                    </a:ext>
                  </a:extLst>
                </a:gridCol>
                <a:gridCol w="1080751">
                  <a:extLst>
                    <a:ext uri="{9D8B030D-6E8A-4147-A177-3AD203B41FA5}">
                      <a16:colId xmlns:a16="http://schemas.microsoft.com/office/drawing/2014/main" val="1859422998"/>
                    </a:ext>
                  </a:extLst>
                </a:gridCol>
                <a:gridCol w="1080751">
                  <a:extLst>
                    <a:ext uri="{9D8B030D-6E8A-4147-A177-3AD203B41FA5}">
                      <a16:colId xmlns:a16="http://schemas.microsoft.com/office/drawing/2014/main" val="3829286824"/>
                    </a:ext>
                  </a:extLst>
                </a:gridCol>
                <a:gridCol w="1131609">
                  <a:extLst>
                    <a:ext uri="{9D8B030D-6E8A-4147-A177-3AD203B41FA5}">
                      <a16:colId xmlns:a16="http://schemas.microsoft.com/office/drawing/2014/main" val="707359794"/>
                    </a:ext>
                  </a:extLst>
                </a:gridCol>
                <a:gridCol w="1131609">
                  <a:extLst>
                    <a:ext uri="{9D8B030D-6E8A-4147-A177-3AD203B41FA5}">
                      <a16:colId xmlns:a16="http://schemas.microsoft.com/office/drawing/2014/main" val="4146768732"/>
                    </a:ext>
                  </a:extLst>
                </a:gridCol>
                <a:gridCol w="1271472">
                  <a:extLst>
                    <a:ext uri="{9D8B030D-6E8A-4147-A177-3AD203B41FA5}">
                      <a16:colId xmlns:a16="http://schemas.microsoft.com/office/drawing/2014/main" val="2764788832"/>
                    </a:ext>
                  </a:extLst>
                </a:gridCol>
              </a:tblGrid>
              <a:tr h="22101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28.5. 2021, 12:30 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68056"/>
                  </a:ext>
                </a:extLst>
              </a:tr>
              <a:tr h="187673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88824"/>
                  </a:ext>
                </a:extLst>
              </a:tr>
              <a:tr h="2210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321296"/>
                  </a:ext>
                </a:extLst>
              </a:tr>
              <a:tr h="63937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4973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03879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906508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7852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9751"/>
                  </a:ext>
                </a:extLst>
              </a:tr>
              <a:tr h="19733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701340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612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136642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603728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68894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86753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05167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41946"/>
                  </a:ext>
                </a:extLst>
              </a:tr>
              <a:tr h="1894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73295"/>
                  </a:ext>
                </a:extLst>
              </a:tr>
              <a:tr h="213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83951"/>
                  </a:ext>
                </a:extLst>
              </a:tr>
              <a:tr h="2289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37381"/>
                  </a:ext>
                </a:extLst>
              </a:tr>
              <a:tr h="26837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59483"/>
                  </a:ext>
                </a:extLst>
              </a:tr>
              <a:tr h="187673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4073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14449"/>
                  </a:ext>
                </a:extLst>
              </a:tr>
              <a:tr h="18944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368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7867414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28.5.2021 </a:t>
            </a:r>
            <a:r>
              <a:rPr lang="cs-CZ" b="1" dirty="0" smtClean="0"/>
              <a:t>00:18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527</a:t>
            </a:r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48554"/>
              </p:ext>
            </p:extLst>
          </p:nvPr>
        </p:nvGraphicFramePr>
        <p:xfrm>
          <a:off x="332819" y="1043715"/>
          <a:ext cx="7998382" cy="5136255"/>
        </p:xfrm>
        <a:graphic>
          <a:graphicData uri="http://schemas.openxmlformats.org/drawingml/2006/table">
            <a:tbl>
              <a:tblPr/>
              <a:tblGrid>
                <a:gridCol w="1940157">
                  <a:extLst>
                    <a:ext uri="{9D8B030D-6E8A-4147-A177-3AD203B41FA5}">
                      <a16:colId xmlns:a16="http://schemas.microsoft.com/office/drawing/2014/main" val="602819967"/>
                    </a:ext>
                  </a:extLst>
                </a:gridCol>
                <a:gridCol w="1087834">
                  <a:extLst>
                    <a:ext uri="{9D8B030D-6E8A-4147-A177-3AD203B41FA5}">
                      <a16:colId xmlns:a16="http://schemas.microsoft.com/office/drawing/2014/main" val="80456275"/>
                    </a:ext>
                  </a:extLst>
                </a:gridCol>
                <a:gridCol w="1031760">
                  <a:extLst>
                    <a:ext uri="{9D8B030D-6E8A-4147-A177-3AD203B41FA5}">
                      <a16:colId xmlns:a16="http://schemas.microsoft.com/office/drawing/2014/main" val="2337030650"/>
                    </a:ext>
                  </a:extLst>
                </a:gridCol>
                <a:gridCol w="1031760">
                  <a:extLst>
                    <a:ext uri="{9D8B030D-6E8A-4147-A177-3AD203B41FA5}">
                      <a16:colId xmlns:a16="http://schemas.microsoft.com/office/drawing/2014/main" val="1614397409"/>
                    </a:ext>
                  </a:extLst>
                </a:gridCol>
                <a:gridCol w="753633">
                  <a:extLst>
                    <a:ext uri="{9D8B030D-6E8A-4147-A177-3AD203B41FA5}">
                      <a16:colId xmlns:a16="http://schemas.microsoft.com/office/drawing/2014/main" val="2704430801"/>
                    </a:ext>
                  </a:extLst>
                </a:gridCol>
                <a:gridCol w="998115">
                  <a:extLst>
                    <a:ext uri="{9D8B030D-6E8A-4147-A177-3AD203B41FA5}">
                      <a16:colId xmlns:a16="http://schemas.microsoft.com/office/drawing/2014/main" val="901902442"/>
                    </a:ext>
                  </a:extLst>
                </a:gridCol>
                <a:gridCol w="1155123">
                  <a:extLst>
                    <a:ext uri="{9D8B030D-6E8A-4147-A177-3AD203B41FA5}">
                      <a16:colId xmlns:a16="http://schemas.microsoft.com/office/drawing/2014/main" val="4016253590"/>
                    </a:ext>
                  </a:extLst>
                </a:gridCol>
              </a:tblGrid>
              <a:tr h="22549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28.5. 2021, 12:30 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68615"/>
                  </a:ext>
                </a:extLst>
              </a:tr>
              <a:tr h="18683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40937"/>
                  </a:ext>
                </a:extLst>
              </a:tr>
              <a:tr h="2254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21606"/>
                  </a:ext>
                </a:extLst>
              </a:tr>
              <a:tr h="65232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79514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872985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115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6119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26885"/>
                  </a:ext>
                </a:extLst>
              </a:tr>
              <a:tr h="2013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93579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0347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05767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028931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855739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55035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30392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60018"/>
                  </a:ext>
                </a:extLst>
              </a:tr>
              <a:tr h="1932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781023"/>
                  </a:ext>
                </a:extLst>
              </a:tr>
              <a:tr h="2174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51032"/>
                  </a:ext>
                </a:extLst>
              </a:tr>
              <a:tr h="23354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22 735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834744"/>
                  </a:ext>
                </a:extLst>
              </a:tr>
              <a:tr h="273817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11212"/>
                  </a:ext>
                </a:extLst>
              </a:tr>
              <a:tr h="186839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26747"/>
                  </a:ext>
                </a:extLst>
              </a:tr>
              <a:tr h="21744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57432"/>
                  </a:ext>
                </a:extLst>
              </a:tr>
              <a:tr h="19328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30x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5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21.5.- 28.5.2021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17276</TotalTime>
  <Words>449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Havránek</cp:lastModifiedBy>
  <cp:revision>1266</cp:revision>
  <cp:lastPrinted>2020-10-20T04:21:56Z</cp:lastPrinted>
  <dcterms:created xsi:type="dcterms:W3CDTF">2020-07-15T10:33:32Z</dcterms:created>
  <dcterms:modified xsi:type="dcterms:W3CDTF">2021-05-28T10:15:54Z</dcterms:modified>
</cp:coreProperties>
</file>