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Sheet1!$D$2:$D$271</c:f>
              <c:numCache>
                <c:formatCode>#,##0</c:formatCode>
                <c:ptCount val="270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110</c:v>
                </c:pt>
                <c:pt idx="260">
                  <c:v>102</c:v>
                </c:pt>
                <c:pt idx="261">
                  <c:v>93</c:v>
                </c:pt>
                <c:pt idx="262">
                  <c:v>78</c:v>
                </c:pt>
                <c:pt idx="263">
                  <c:v>72</c:v>
                </c:pt>
                <c:pt idx="264">
                  <c:v>69</c:v>
                </c:pt>
                <c:pt idx="265">
                  <c:v>66</c:v>
                </c:pt>
                <c:pt idx="266">
                  <c:v>62</c:v>
                </c:pt>
                <c:pt idx="267">
                  <c:v>62</c:v>
                </c:pt>
                <c:pt idx="268">
                  <c:v>59</c:v>
                </c:pt>
                <c:pt idx="26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6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Sheet1!$B$2:$B$271</c:f>
              <c:numCache>
                <c:formatCode>#,##0</c:formatCode>
                <c:ptCount val="27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Sheet1!$C$2:$C$271</c:f>
              <c:numCache>
                <c:formatCode>#,##0</c:formatCode>
                <c:ptCount val="2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Sheet1!$D$2:$D$271</c:f>
              <c:numCache>
                <c:formatCode>#,##0</c:formatCode>
                <c:ptCount val="270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3026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2864</c:v>
                </c:pt>
                <c:pt idx="219">
                  <c:v>2686</c:v>
                </c:pt>
                <c:pt idx="220">
                  <c:v>2416</c:v>
                </c:pt>
                <c:pt idx="221">
                  <c:v>2320</c:v>
                </c:pt>
                <c:pt idx="222">
                  <c:v>2335</c:v>
                </c:pt>
                <c:pt idx="223">
                  <c:v>2330</c:v>
                </c:pt>
                <c:pt idx="224">
                  <c:v>2234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1173</c:v>
                </c:pt>
                <c:pt idx="241">
                  <c:v>1126</c:v>
                </c:pt>
                <c:pt idx="242">
                  <c:v>1130</c:v>
                </c:pt>
                <c:pt idx="243">
                  <c:v>1122</c:v>
                </c:pt>
                <c:pt idx="244">
                  <c:v>1117</c:v>
                </c:pt>
                <c:pt idx="245">
                  <c:v>1052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814</c:v>
                </c:pt>
                <c:pt idx="251">
                  <c:v>774</c:v>
                </c:pt>
                <c:pt idx="252">
                  <c:v>724</c:v>
                </c:pt>
                <c:pt idx="253">
                  <c:v>653</c:v>
                </c:pt>
                <c:pt idx="254">
                  <c:v>633</c:v>
                </c:pt>
                <c:pt idx="255">
                  <c:v>612</c:v>
                </c:pt>
                <c:pt idx="256">
                  <c:v>549</c:v>
                </c:pt>
                <c:pt idx="257">
                  <c:v>546</c:v>
                </c:pt>
                <c:pt idx="258">
                  <c:v>519</c:v>
                </c:pt>
                <c:pt idx="259">
                  <c:v>467</c:v>
                </c:pt>
                <c:pt idx="260">
                  <c:v>430</c:v>
                </c:pt>
                <c:pt idx="261">
                  <c:v>402</c:v>
                </c:pt>
                <c:pt idx="262">
                  <c:v>392</c:v>
                </c:pt>
                <c:pt idx="263">
                  <c:v>370</c:v>
                </c:pt>
                <c:pt idx="264">
                  <c:v>361</c:v>
                </c:pt>
                <c:pt idx="265">
                  <c:v>318</c:v>
                </c:pt>
                <c:pt idx="266">
                  <c:v>308</c:v>
                </c:pt>
                <c:pt idx="267">
                  <c:v>292</c:v>
                </c:pt>
                <c:pt idx="268">
                  <c:v>283</c:v>
                </c:pt>
                <c:pt idx="269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6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Sheet1!$B$2:$B$271</c:f>
              <c:numCache>
                <c:formatCode>#,##0</c:formatCode>
                <c:ptCount val="27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Sheet1!$C$2:$C$271</c:f>
              <c:numCache>
                <c:formatCode>#,##0</c:formatCode>
                <c:ptCount val="2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Sheet1!$D$2:$D$271</c:f>
              <c:numCache>
                <c:formatCode>#,##0</c:formatCode>
                <c:ptCount val="2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6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Sheet1!$B$2:$B$271</c:f>
              <c:numCache>
                <c:formatCode>#,##0</c:formatCode>
                <c:ptCount val="27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Sheet1!$C$2:$C$271</c:f>
              <c:numCache>
                <c:formatCode>#,##0</c:formatCode>
                <c:ptCount val="2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Sheet1!$D$2:$D$271</c:f>
              <c:numCache>
                <c:formatCode>#,##0</c:formatCode>
                <c:ptCount val="270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411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831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575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421</c:v>
                </c:pt>
                <c:pt idx="251">
                  <c:v>426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279</c:v>
                </c:pt>
                <c:pt idx="260">
                  <c:v>250</c:v>
                </c:pt>
                <c:pt idx="261">
                  <c:v>219</c:v>
                </c:pt>
                <c:pt idx="262">
                  <c:v>193</c:v>
                </c:pt>
                <c:pt idx="263">
                  <c:v>189</c:v>
                </c:pt>
                <c:pt idx="264">
                  <c:v>188</c:v>
                </c:pt>
                <c:pt idx="265">
                  <c:v>183</c:v>
                </c:pt>
                <c:pt idx="266">
                  <c:v>162</c:v>
                </c:pt>
                <c:pt idx="267">
                  <c:v>155</c:v>
                </c:pt>
                <c:pt idx="268">
                  <c:v>152</c:v>
                </c:pt>
                <c:pt idx="269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6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Sheet1!$B$2:$B$271</c:f>
              <c:numCache>
                <c:formatCode>#,##0</c:formatCode>
                <c:ptCount val="27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Sheet1!$A$2:$A$271</c:f>
              <c:numCache>
                <c:formatCode>m/d/yyyy</c:formatCode>
                <c:ptCount val="2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</c:numCache>
            </c:numRef>
          </c:cat>
          <c:val>
            <c:numRef>
              <c:f>Sheet1!$C$2:$C$271</c:f>
              <c:numCache>
                <c:formatCode>#,##0</c:formatCode>
                <c:ptCount val="2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29.05.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98372736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01672745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71631124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07192418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08779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2366739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6243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685</cp:revision>
  <dcterms:created xsi:type="dcterms:W3CDTF">2020-08-08T14:25:07Z</dcterms:created>
  <dcterms:modified xsi:type="dcterms:W3CDTF">2021-05-29T03:11:57Z</dcterms:modified>
</cp:coreProperties>
</file>