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7" r:id="rId9"/>
    <p:sldId id="263" r:id="rId10"/>
    <p:sldId id="259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A1347-DCCA-4B03-BF6A-EB1BDA175D8B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674B751-AED3-4719-8017-655824EB43CA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F0DB849-E2E5-4F07-AA09-1D54345932C0}" type="par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D377014A-AD4B-477B-8FB8-17255FA0766F}" type="sib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5A43D8E7-ABCE-4445-AC7D-0B9334030A31}">
      <dgm:prSet phldrT="[텍스트]"/>
      <dgm:spPr/>
      <dgm:t>
        <a:bodyPr/>
        <a:lstStyle/>
        <a:p>
          <a:pPr latinLnBrk="1"/>
          <a:r>
            <a:rPr lang="ko-KR" altLang="en-US" dirty="0" smtClean="0"/>
            <a:t>방학</a:t>
          </a:r>
          <a:r>
            <a:rPr lang="en-US" altLang="ko-KR" dirty="0" smtClean="0"/>
            <a:t>(2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BFA2ED7-E0AF-4E25-981A-2F887C2AB0DD}" type="par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56A9FA71-E587-4C1B-A32E-E3A730853BB9}" type="sib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ECC727F7-F1DD-47D5-9DD1-43DE4B6A4C1D}">
      <dgm:prSet phldrT="[텍스트]"/>
      <dgm:spPr/>
      <dgm:t>
        <a:bodyPr/>
        <a:lstStyle/>
        <a:p>
          <a:pPr latinLnBrk="1"/>
          <a:r>
            <a:rPr lang="en-US" altLang="ko-KR" dirty="0" smtClean="0"/>
            <a:t>Android</a:t>
          </a:r>
          <a:br>
            <a:rPr lang="en-US" altLang="ko-KR" dirty="0" smtClean="0"/>
          </a:br>
          <a:r>
            <a:rPr lang="en-US" altLang="ko-KR" dirty="0" smtClean="0"/>
            <a:t>study</a:t>
          </a:r>
          <a:endParaRPr lang="ko-KR" altLang="en-US" dirty="0"/>
        </a:p>
      </dgm:t>
    </dgm:pt>
    <dgm:pt modelId="{8CE0E7F0-C743-4D5E-9F0E-2A6F1FCE6656}" type="par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575CC815-D693-4623-AC03-932A3A59CE8D}" type="sib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90BD1124-FE59-437B-AEA7-3170EE2A7B26}">
      <dgm:prSet phldrT="[텍스트]"/>
      <dgm:spPr/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21432874-8AD7-4951-93B4-2C786E8053A7}" type="par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2357ACDC-7ED5-404B-90E6-E7A5BC3F5380}" type="sib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16D21E9C-D23E-4981-9634-B93A147B758D}">
      <dgm:prSet phldrT="[텍스트]"/>
      <dgm:spPr/>
      <dgm:t>
        <a:bodyPr/>
        <a:lstStyle/>
        <a:p>
          <a:pPr latinLnBrk="1"/>
          <a:r>
            <a:rPr lang="ko-KR" altLang="en-US" dirty="0" smtClean="0"/>
            <a:t>개강</a:t>
          </a:r>
          <a:r>
            <a:rPr lang="en-US" altLang="ko-KR" dirty="0" smtClean="0"/>
            <a:t>(1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08E62ED-84CE-4D89-8FCE-86EF2B33E9CE}" type="par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58A9E7E7-DBB9-497D-8E00-BE0B6C9706B6}" type="sib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FB7361EB-3293-4C76-8191-F3BF0528BB64}">
      <dgm:prSet phldrT="[텍스트]"/>
      <dgm:spPr/>
      <dgm:t>
        <a:bodyPr/>
        <a:lstStyle/>
        <a:p>
          <a:pPr latinLnBrk="1"/>
          <a:r>
            <a:rPr lang="en-US" altLang="ko-KR" dirty="0" smtClean="0"/>
            <a:t>Detail</a:t>
          </a:r>
          <a:endParaRPr lang="ko-KR" altLang="en-US" dirty="0"/>
        </a:p>
      </dgm:t>
    </dgm:pt>
    <dgm:pt modelId="{737360B6-49B6-4C1A-A681-68D58F1B27BF}" type="par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E2E44A23-BEBA-4C4A-A64C-CF867F642F83}" type="sib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C6BA111E-BB31-458A-B9E6-CDFAC3123743}" type="pres">
      <dgm:prSet presAssocID="{D4BA1347-DCCA-4B03-BF6A-EB1BDA175D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9F8789-FA0B-4223-A9D5-B3EAC79CEDDD}" type="pres">
      <dgm:prSet presAssocID="{A674B751-AED3-4719-8017-655824EB43CA}" presName="root1" presStyleCnt="0"/>
      <dgm:spPr/>
    </dgm:pt>
    <dgm:pt modelId="{56B7EF91-F138-4D7C-B33A-AF2ACA48782E}" type="pres">
      <dgm:prSet presAssocID="{A674B751-AED3-4719-8017-655824EB43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47B3DB-69F1-42BA-87AB-B8414E77C95F}" type="pres">
      <dgm:prSet presAssocID="{A674B751-AED3-4719-8017-655824EB43CA}" presName="level2hierChild" presStyleCnt="0"/>
      <dgm:spPr/>
    </dgm:pt>
    <dgm:pt modelId="{7C98961B-24D5-4184-9990-086C95A5B033}" type="pres">
      <dgm:prSet presAssocID="{FBFA2ED7-E0AF-4E25-981A-2F887C2AB0D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68489D-FF64-4F02-9833-912E811DD4D9}" type="pres">
      <dgm:prSet presAssocID="{FBFA2ED7-E0AF-4E25-981A-2F887C2AB0D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47B51F-A58B-4A36-A5F4-424B969D36CC}" type="pres">
      <dgm:prSet presAssocID="{5A43D8E7-ABCE-4445-AC7D-0B9334030A31}" presName="root2" presStyleCnt="0"/>
      <dgm:spPr/>
    </dgm:pt>
    <dgm:pt modelId="{02D26F92-B0C8-47E3-B3B7-342D24D330D6}" type="pres">
      <dgm:prSet presAssocID="{5A43D8E7-ABCE-4445-AC7D-0B9334030A3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4CBFB0-86F7-4D7B-8E05-5705099BA04E}" type="pres">
      <dgm:prSet presAssocID="{5A43D8E7-ABCE-4445-AC7D-0B9334030A31}" presName="level3hierChild" presStyleCnt="0"/>
      <dgm:spPr/>
    </dgm:pt>
    <dgm:pt modelId="{009ED94E-1282-4699-8DB3-8381FD2AE364}" type="pres">
      <dgm:prSet presAssocID="{8CE0E7F0-C743-4D5E-9F0E-2A6F1FCE665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0DC6D2C-FA34-402A-A262-1BE6BECB3D7A}" type="pres">
      <dgm:prSet presAssocID="{8CE0E7F0-C743-4D5E-9F0E-2A6F1FCE665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7DEDE07-BA8D-4E75-B072-7414E68C1884}" type="pres">
      <dgm:prSet presAssocID="{ECC727F7-F1DD-47D5-9DD1-43DE4B6A4C1D}" presName="root2" presStyleCnt="0"/>
      <dgm:spPr/>
    </dgm:pt>
    <dgm:pt modelId="{4213A5E8-0A21-4E74-8E69-8C262EB3C4A3}" type="pres">
      <dgm:prSet presAssocID="{ECC727F7-F1DD-47D5-9DD1-43DE4B6A4C1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441BA-E735-4503-8E29-808D52C66C9E}" type="pres">
      <dgm:prSet presAssocID="{ECC727F7-F1DD-47D5-9DD1-43DE4B6A4C1D}" presName="level3hierChild" presStyleCnt="0"/>
      <dgm:spPr/>
    </dgm:pt>
    <dgm:pt modelId="{C8C95444-E9AC-415B-9698-048CEEA56841}" type="pres">
      <dgm:prSet presAssocID="{21432874-8AD7-4951-93B4-2C786E8053A7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44CEDB-8916-445C-907D-9DF53D607ED5}" type="pres">
      <dgm:prSet presAssocID="{21432874-8AD7-4951-93B4-2C786E8053A7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3EB4A4F-AF7D-4C06-8AD0-B21CE56A69B3}" type="pres">
      <dgm:prSet presAssocID="{90BD1124-FE59-437B-AEA7-3170EE2A7B26}" presName="root2" presStyleCnt="0"/>
      <dgm:spPr/>
    </dgm:pt>
    <dgm:pt modelId="{9CC43E89-1AFD-4BCE-8ADA-6CCD38EA2547}" type="pres">
      <dgm:prSet presAssocID="{90BD1124-FE59-437B-AEA7-3170EE2A7B2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D6024-7B9D-40EC-B12D-0797F211470D}" type="pres">
      <dgm:prSet presAssocID="{90BD1124-FE59-437B-AEA7-3170EE2A7B26}" presName="level3hierChild" presStyleCnt="0"/>
      <dgm:spPr/>
    </dgm:pt>
    <dgm:pt modelId="{74248CAF-EFB0-4EA1-8B75-A287E9EAF987}" type="pres">
      <dgm:prSet presAssocID="{708E62ED-84CE-4D89-8FCE-86EF2B33E9CE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0F79E1-4BD5-424F-ACE1-2B05C13C8CBD}" type="pres">
      <dgm:prSet presAssocID="{708E62ED-84CE-4D89-8FCE-86EF2B33E9C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829091D-7AF4-405E-83CF-5CA127719253}" type="pres">
      <dgm:prSet presAssocID="{16D21E9C-D23E-4981-9634-B93A147B758D}" presName="root2" presStyleCnt="0"/>
      <dgm:spPr/>
    </dgm:pt>
    <dgm:pt modelId="{562B0B20-800E-47FA-A790-0C95AEF0C6E1}" type="pres">
      <dgm:prSet presAssocID="{16D21E9C-D23E-4981-9634-B93A147B758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20B14-C37B-4958-B459-62F3E9802C1E}" type="pres">
      <dgm:prSet presAssocID="{16D21E9C-D23E-4981-9634-B93A147B758D}" presName="level3hierChild" presStyleCnt="0"/>
      <dgm:spPr/>
    </dgm:pt>
    <dgm:pt modelId="{2727ECA2-0EAB-4A74-85E5-04198EDC1537}" type="pres">
      <dgm:prSet presAssocID="{737360B6-49B6-4C1A-A681-68D58F1B27BF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FFCE75-CA42-4234-9870-621FE4BA2312}" type="pres">
      <dgm:prSet presAssocID="{737360B6-49B6-4C1A-A681-68D58F1B27BF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F8963D-F5C0-428A-A04F-C3786EAC2C47}" type="pres">
      <dgm:prSet presAssocID="{FB7361EB-3293-4C76-8191-F3BF0528BB64}" presName="root2" presStyleCnt="0"/>
      <dgm:spPr/>
    </dgm:pt>
    <dgm:pt modelId="{1C3B99A8-7E4B-4A75-9BCE-CF4D5B7F97B3}" type="pres">
      <dgm:prSet presAssocID="{FB7361EB-3293-4C76-8191-F3BF0528BB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5EF310-2A40-42E2-BF6D-7CB068A0297C}" type="pres">
      <dgm:prSet presAssocID="{FB7361EB-3293-4C76-8191-F3BF0528BB64}" presName="level3hierChild" presStyleCnt="0"/>
      <dgm:spPr/>
    </dgm:pt>
  </dgm:ptLst>
  <dgm:cxnLst>
    <dgm:cxn modelId="{CC768EA8-138D-4025-BCE9-ED8E053EB71F}" type="presOf" srcId="{708E62ED-84CE-4D89-8FCE-86EF2B33E9CE}" destId="{C40F79E1-4BD5-424F-ACE1-2B05C13C8CBD}" srcOrd="1" destOrd="0" presId="urn:microsoft.com/office/officeart/2005/8/layout/hierarchy2"/>
    <dgm:cxn modelId="{3BD2D662-9453-43B2-9F40-075FB25C7AE5}" srcId="{A674B751-AED3-4719-8017-655824EB43CA}" destId="{16D21E9C-D23E-4981-9634-B93A147B758D}" srcOrd="1" destOrd="0" parTransId="{708E62ED-84CE-4D89-8FCE-86EF2B33E9CE}" sibTransId="{58A9E7E7-DBB9-497D-8E00-BE0B6C9706B6}"/>
    <dgm:cxn modelId="{E7CF69DC-9B0A-4292-BB5A-3D33FE03B67B}" type="presOf" srcId="{A674B751-AED3-4719-8017-655824EB43CA}" destId="{56B7EF91-F138-4D7C-B33A-AF2ACA48782E}" srcOrd="0" destOrd="0" presId="urn:microsoft.com/office/officeart/2005/8/layout/hierarchy2"/>
    <dgm:cxn modelId="{AF521501-3A9F-4689-9BC2-D46ED8FEC72A}" srcId="{D4BA1347-DCCA-4B03-BF6A-EB1BDA175D8B}" destId="{A674B751-AED3-4719-8017-655824EB43CA}" srcOrd="0" destOrd="0" parTransId="{5F0DB849-E2E5-4F07-AA09-1D54345932C0}" sibTransId="{D377014A-AD4B-477B-8FB8-17255FA0766F}"/>
    <dgm:cxn modelId="{7547948A-460E-4E99-94C1-67C0A4BB3763}" type="presOf" srcId="{16D21E9C-D23E-4981-9634-B93A147B758D}" destId="{562B0B20-800E-47FA-A790-0C95AEF0C6E1}" srcOrd="0" destOrd="0" presId="urn:microsoft.com/office/officeart/2005/8/layout/hierarchy2"/>
    <dgm:cxn modelId="{A6446689-C401-4764-93ED-B56B35833CDB}" type="presOf" srcId="{8CE0E7F0-C743-4D5E-9F0E-2A6F1FCE6656}" destId="{009ED94E-1282-4699-8DB3-8381FD2AE364}" srcOrd="0" destOrd="0" presId="urn:microsoft.com/office/officeart/2005/8/layout/hierarchy2"/>
    <dgm:cxn modelId="{7F7D48BF-1E18-4475-884D-5227B24668C1}" type="presOf" srcId="{737360B6-49B6-4C1A-A681-68D58F1B27BF}" destId="{2727ECA2-0EAB-4A74-85E5-04198EDC1537}" srcOrd="0" destOrd="0" presId="urn:microsoft.com/office/officeart/2005/8/layout/hierarchy2"/>
    <dgm:cxn modelId="{A05A8250-81EC-4384-A751-F3E6868EB240}" type="presOf" srcId="{708E62ED-84CE-4D89-8FCE-86EF2B33E9CE}" destId="{74248CAF-EFB0-4EA1-8B75-A287E9EAF987}" srcOrd="0" destOrd="0" presId="urn:microsoft.com/office/officeart/2005/8/layout/hierarchy2"/>
    <dgm:cxn modelId="{E8F28E78-DE09-41C1-8933-6B6A28E5F0FB}" srcId="{16D21E9C-D23E-4981-9634-B93A147B758D}" destId="{FB7361EB-3293-4C76-8191-F3BF0528BB64}" srcOrd="0" destOrd="0" parTransId="{737360B6-49B6-4C1A-A681-68D58F1B27BF}" sibTransId="{E2E44A23-BEBA-4C4A-A64C-CF867F642F83}"/>
    <dgm:cxn modelId="{8F40CCA8-04E2-442F-AD22-9C5AD8867F7A}" srcId="{A674B751-AED3-4719-8017-655824EB43CA}" destId="{5A43D8E7-ABCE-4445-AC7D-0B9334030A31}" srcOrd="0" destOrd="0" parTransId="{FBFA2ED7-E0AF-4E25-981A-2F887C2AB0DD}" sibTransId="{56A9FA71-E587-4C1B-A32E-E3A730853BB9}"/>
    <dgm:cxn modelId="{3BE010DF-3693-4826-8DFF-19374F5B658A}" type="presOf" srcId="{5A43D8E7-ABCE-4445-AC7D-0B9334030A31}" destId="{02D26F92-B0C8-47E3-B3B7-342D24D330D6}" srcOrd="0" destOrd="0" presId="urn:microsoft.com/office/officeart/2005/8/layout/hierarchy2"/>
    <dgm:cxn modelId="{229C1330-F5F7-4096-AAAD-5AD8FCC537F0}" srcId="{5A43D8E7-ABCE-4445-AC7D-0B9334030A31}" destId="{ECC727F7-F1DD-47D5-9DD1-43DE4B6A4C1D}" srcOrd="0" destOrd="0" parTransId="{8CE0E7F0-C743-4D5E-9F0E-2A6F1FCE6656}" sibTransId="{575CC815-D693-4623-AC03-932A3A59CE8D}"/>
    <dgm:cxn modelId="{9757AE98-817F-485E-BE6D-D6248EFEA913}" type="presOf" srcId="{D4BA1347-DCCA-4B03-BF6A-EB1BDA175D8B}" destId="{C6BA111E-BB31-458A-B9E6-CDFAC3123743}" srcOrd="0" destOrd="0" presId="urn:microsoft.com/office/officeart/2005/8/layout/hierarchy2"/>
    <dgm:cxn modelId="{604584A5-A8DE-41B7-8D3E-694CA85F7A60}" type="presOf" srcId="{8CE0E7F0-C743-4D5E-9F0E-2A6F1FCE6656}" destId="{50DC6D2C-FA34-402A-A262-1BE6BECB3D7A}" srcOrd="1" destOrd="0" presId="urn:microsoft.com/office/officeart/2005/8/layout/hierarchy2"/>
    <dgm:cxn modelId="{28835D93-A208-4CB7-B471-7ABE7A588E90}" type="presOf" srcId="{21432874-8AD7-4951-93B4-2C786E8053A7}" destId="{A644CEDB-8916-445C-907D-9DF53D607ED5}" srcOrd="1" destOrd="0" presId="urn:microsoft.com/office/officeart/2005/8/layout/hierarchy2"/>
    <dgm:cxn modelId="{20778116-5127-421B-A983-7595DD406C21}" type="presOf" srcId="{737360B6-49B6-4C1A-A681-68D58F1B27BF}" destId="{69FFCE75-CA42-4234-9870-621FE4BA2312}" srcOrd="1" destOrd="0" presId="urn:microsoft.com/office/officeart/2005/8/layout/hierarchy2"/>
    <dgm:cxn modelId="{F16663B0-E6B2-45CA-9604-FF7BE1F8BBC0}" type="presOf" srcId="{FB7361EB-3293-4C76-8191-F3BF0528BB64}" destId="{1C3B99A8-7E4B-4A75-9BCE-CF4D5B7F97B3}" srcOrd="0" destOrd="0" presId="urn:microsoft.com/office/officeart/2005/8/layout/hierarchy2"/>
    <dgm:cxn modelId="{B797A4F4-6641-43EE-91C3-BACC52F1F075}" type="presOf" srcId="{FBFA2ED7-E0AF-4E25-981A-2F887C2AB0DD}" destId="{0F68489D-FF64-4F02-9833-912E811DD4D9}" srcOrd="1" destOrd="0" presId="urn:microsoft.com/office/officeart/2005/8/layout/hierarchy2"/>
    <dgm:cxn modelId="{C3C418B6-4D92-4990-9BB9-7DE515CF0243}" type="presOf" srcId="{21432874-8AD7-4951-93B4-2C786E8053A7}" destId="{C8C95444-E9AC-415B-9698-048CEEA56841}" srcOrd="0" destOrd="0" presId="urn:microsoft.com/office/officeart/2005/8/layout/hierarchy2"/>
    <dgm:cxn modelId="{8B0F1156-BE69-43F4-B9AA-3A9F455441B2}" type="presOf" srcId="{FBFA2ED7-E0AF-4E25-981A-2F887C2AB0DD}" destId="{7C98961B-24D5-4184-9990-086C95A5B033}" srcOrd="0" destOrd="0" presId="urn:microsoft.com/office/officeart/2005/8/layout/hierarchy2"/>
    <dgm:cxn modelId="{1C69C7CF-E604-4DDE-AD1E-44055859FC6C}" srcId="{5A43D8E7-ABCE-4445-AC7D-0B9334030A31}" destId="{90BD1124-FE59-437B-AEA7-3170EE2A7B26}" srcOrd="1" destOrd="0" parTransId="{21432874-8AD7-4951-93B4-2C786E8053A7}" sibTransId="{2357ACDC-7ED5-404B-90E6-E7A5BC3F5380}"/>
    <dgm:cxn modelId="{0A433AC5-A4D3-4707-8062-4C646E6577E8}" type="presOf" srcId="{ECC727F7-F1DD-47D5-9DD1-43DE4B6A4C1D}" destId="{4213A5E8-0A21-4E74-8E69-8C262EB3C4A3}" srcOrd="0" destOrd="0" presId="urn:microsoft.com/office/officeart/2005/8/layout/hierarchy2"/>
    <dgm:cxn modelId="{D53F9B64-301E-47BB-88CF-A27F299A9AFE}" type="presOf" srcId="{90BD1124-FE59-437B-AEA7-3170EE2A7B26}" destId="{9CC43E89-1AFD-4BCE-8ADA-6CCD38EA2547}" srcOrd="0" destOrd="0" presId="urn:microsoft.com/office/officeart/2005/8/layout/hierarchy2"/>
    <dgm:cxn modelId="{F028E3D8-0794-45F3-9A9F-C39F771A3145}" type="presParOf" srcId="{C6BA111E-BB31-458A-B9E6-CDFAC3123743}" destId="{DF9F8789-FA0B-4223-A9D5-B3EAC79CEDDD}" srcOrd="0" destOrd="0" presId="urn:microsoft.com/office/officeart/2005/8/layout/hierarchy2"/>
    <dgm:cxn modelId="{EBD968ED-78C1-4245-8B97-7CF9B4AA1BBE}" type="presParOf" srcId="{DF9F8789-FA0B-4223-A9D5-B3EAC79CEDDD}" destId="{56B7EF91-F138-4D7C-B33A-AF2ACA48782E}" srcOrd="0" destOrd="0" presId="urn:microsoft.com/office/officeart/2005/8/layout/hierarchy2"/>
    <dgm:cxn modelId="{9841F7A0-4008-44FB-AA10-D50ABF1F7CE2}" type="presParOf" srcId="{DF9F8789-FA0B-4223-A9D5-B3EAC79CEDDD}" destId="{1647B3DB-69F1-42BA-87AB-B8414E77C95F}" srcOrd="1" destOrd="0" presId="urn:microsoft.com/office/officeart/2005/8/layout/hierarchy2"/>
    <dgm:cxn modelId="{390DBF93-783C-479E-8EF8-D93FFBB23AA8}" type="presParOf" srcId="{1647B3DB-69F1-42BA-87AB-B8414E77C95F}" destId="{7C98961B-24D5-4184-9990-086C95A5B033}" srcOrd="0" destOrd="0" presId="urn:microsoft.com/office/officeart/2005/8/layout/hierarchy2"/>
    <dgm:cxn modelId="{05DD0CB2-64AC-4015-84A4-CB79F9019B9E}" type="presParOf" srcId="{7C98961B-24D5-4184-9990-086C95A5B033}" destId="{0F68489D-FF64-4F02-9833-912E811DD4D9}" srcOrd="0" destOrd="0" presId="urn:microsoft.com/office/officeart/2005/8/layout/hierarchy2"/>
    <dgm:cxn modelId="{46C329E4-C03D-49A3-966E-DBE029319AE1}" type="presParOf" srcId="{1647B3DB-69F1-42BA-87AB-B8414E77C95F}" destId="{9647B51F-A58B-4A36-A5F4-424B969D36CC}" srcOrd="1" destOrd="0" presId="urn:microsoft.com/office/officeart/2005/8/layout/hierarchy2"/>
    <dgm:cxn modelId="{0CA2745E-A685-4B5E-A478-4CDBCA6FD8FA}" type="presParOf" srcId="{9647B51F-A58B-4A36-A5F4-424B969D36CC}" destId="{02D26F92-B0C8-47E3-B3B7-342D24D330D6}" srcOrd="0" destOrd="0" presId="urn:microsoft.com/office/officeart/2005/8/layout/hierarchy2"/>
    <dgm:cxn modelId="{F8A77CB8-EB15-4435-B6E4-1105C3EEE931}" type="presParOf" srcId="{9647B51F-A58B-4A36-A5F4-424B969D36CC}" destId="{8C4CBFB0-86F7-4D7B-8E05-5705099BA04E}" srcOrd="1" destOrd="0" presId="urn:microsoft.com/office/officeart/2005/8/layout/hierarchy2"/>
    <dgm:cxn modelId="{289ACE34-3520-4AC5-B925-9058F72FC15F}" type="presParOf" srcId="{8C4CBFB0-86F7-4D7B-8E05-5705099BA04E}" destId="{009ED94E-1282-4699-8DB3-8381FD2AE364}" srcOrd="0" destOrd="0" presId="urn:microsoft.com/office/officeart/2005/8/layout/hierarchy2"/>
    <dgm:cxn modelId="{F40060D0-8BAD-4C4E-A795-660A4A361437}" type="presParOf" srcId="{009ED94E-1282-4699-8DB3-8381FD2AE364}" destId="{50DC6D2C-FA34-402A-A262-1BE6BECB3D7A}" srcOrd="0" destOrd="0" presId="urn:microsoft.com/office/officeart/2005/8/layout/hierarchy2"/>
    <dgm:cxn modelId="{A4A04258-F17E-43D7-8014-5FAB3A5AF6E0}" type="presParOf" srcId="{8C4CBFB0-86F7-4D7B-8E05-5705099BA04E}" destId="{C7DEDE07-BA8D-4E75-B072-7414E68C1884}" srcOrd="1" destOrd="0" presId="urn:microsoft.com/office/officeart/2005/8/layout/hierarchy2"/>
    <dgm:cxn modelId="{4790AB85-01CB-480A-8B14-AE874C96F884}" type="presParOf" srcId="{C7DEDE07-BA8D-4E75-B072-7414E68C1884}" destId="{4213A5E8-0A21-4E74-8E69-8C262EB3C4A3}" srcOrd="0" destOrd="0" presId="urn:microsoft.com/office/officeart/2005/8/layout/hierarchy2"/>
    <dgm:cxn modelId="{49146994-149B-47B5-BC54-750185D30001}" type="presParOf" srcId="{C7DEDE07-BA8D-4E75-B072-7414E68C1884}" destId="{783441BA-E735-4503-8E29-808D52C66C9E}" srcOrd="1" destOrd="0" presId="urn:microsoft.com/office/officeart/2005/8/layout/hierarchy2"/>
    <dgm:cxn modelId="{D96DA732-B7F3-428E-A866-15F1334F3843}" type="presParOf" srcId="{8C4CBFB0-86F7-4D7B-8E05-5705099BA04E}" destId="{C8C95444-E9AC-415B-9698-048CEEA56841}" srcOrd="2" destOrd="0" presId="urn:microsoft.com/office/officeart/2005/8/layout/hierarchy2"/>
    <dgm:cxn modelId="{FCC21A43-00B2-4ABC-A098-E48E8602D292}" type="presParOf" srcId="{C8C95444-E9AC-415B-9698-048CEEA56841}" destId="{A644CEDB-8916-445C-907D-9DF53D607ED5}" srcOrd="0" destOrd="0" presId="urn:microsoft.com/office/officeart/2005/8/layout/hierarchy2"/>
    <dgm:cxn modelId="{CE374234-B5BD-4D8A-A0A9-F1323EC5F989}" type="presParOf" srcId="{8C4CBFB0-86F7-4D7B-8E05-5705099BA04E}" destId="{D3EB4A4F-AF7D-4C06-8AD0-B21CE56A69B3}" srcOrd="3" destOrd="0" presId="urn:microsoft.com/office/officeart/2005/8/layout/hierarchy2"/>
    <dgm:cxn modelId="{2E58A204-9ADB-49E8-A2F1-572060177371}" type="presParOf" srcId="{D3EB4A4F-AF7D-4C06-8AD0-B21CE56A69B3}" destId="{9CC43E89-1AFD-4BCE-8ADA-6CCD38EA2547}" srcOrd="0" destOrd="0" presId="urn:microsoft.com/office/officeart/2005/8/layout/hierarchy2"/>
    <dgm:cxn modelId="{56045954-0314-4D6A-B96F-F79DE7DB7E7F}" type="presParOf" srcId="{D3EB4A4F-AF7D-4C06-8AD0-B21CE56A69B3}" destId="{18BD6024-7B9D-40EC-B12D-0797F211470D}" srcOrd="1" destOrd="0" presId="urn:microsoft.com/office/officeart/2005/8/layout/hierarchy2"/>
    <dgm:cxn modelId="{C8898D73-83EC-4C29-BCF3-3000895AF832}" type="presParOf" srcId="{1647B3DB-69F1-42BA-87AB-B8414E77C95F}" destId="{74248CAF-EFB0-4EA1-8B75-A287E9EAF987}" srcOrd="2" destOrd="0" presId="urn:microsoft.com/office/officeart/2005/8/layout/hierarchy2"/>
    <dgm:cxn modelId="{971EB114-EE8B-47DF-BED5-CBEC429F0B39}" type="presParOf" srcId="{74248CAF-EFB0-4EA1-8B75-A287E9EAF987}" destId="{C40F79E1-4BD5-424F-ACE1-2B05C13C8CBD}" srcOrd="0" destOrd="0" presId="urn:microsoft.com/office/officeart/2005/8/layout/hierarchy2"/>
    <dgm:cxn modelId="{C3298355-F457-4ABE-8343-3BD06A815776}" type="presParOf" srcId="{1647B3DB-69F1-42BA-87AB-B8414E77C95F}" destId="{F829091D-7AF4-405E-83CF-5CA127719253}" srcOrd="3" destOrd="0" presId="urn:microsoft.com/office/officeart/2005/8/layout/hierarchy2"/>
    <dgm:cxn modelId="{04B53F8C-CE23-4527-BA0D-11AC465962AB}" type="presParOf" srcId="{F829091D-7AF4-405E-83CF-5CA127719253}" destId="{562B0B20-800E-47FA-A790-0C95AEF0C6E1}" srcOrd="0" destOrd="0" presId="urn:microsoft.com/office/officeart/2005/8/layout/hierarchy2"/>
    <dgm:cxn modelId="{5EA93E3A-6446-4BE4-80A3-15B89EBADDD9}" type="presParOf" srcId="{F829091D-7AF4-405E-83CF-5CA127719253}" destId="{DAF20B14-C37B-4958-B459-62F3E9802C1E}" srcOrd="1" destOrd="0" presId="urn:microsoft.com/office/officeart/2005/8/layout/hierarchy2"/>
    <dgm:cxn modelId="{7EC340AC-A3FB-4C83-9CF3-F91EC6909AE4}" type="presParOf" srcId="{DAF20B14-C37B-4958-B459-62F3E9802C1E}" destId="{2727ECA2-0EAB-4A74-85E5-04198EDC1537}" srcOrd="0" destOrd="0" presId="urn:microsoft.com/office/officeart/2005/8/layout/hierarchy2"/>
    <dgm:cxn modelId="{B8693893-9182-40D3-A8CA-9BF601BFA23A}" type="presParOf" srcId="{2727ECA2-0EAB-4A74-85E5-04198EDC1537}" destId="{69FFCE75-CA42-4234-9870-621FE4BA2312}" srcOrd="0" destOrd="0" presId="urn:microsoft.com/office/officeart/2005/8/layout/hierarchy2"/>
    <dgm:cxn modelId="{41CB0697-F63A-4950-9597-531BEC6FD180}" type="presParOf" srcId="{DAF20B14-C37B-4958-B459-62F3E9802C1E}" destId="{99F8963D-F5C0-428A-A04F-C3786EAC2C47}" srcOrd="1" destOrd="0" presId="urn:microsoft.com/office/officeart/2005/8/layout/hierarchy2"/>
    <dgm:cxn modelId="{8228FAB1-F6FC-4A6A-BDD1-7D93A43965A4}" type="presParOf" srcId="{99F8963D-F5C0-428A-A04F-C3786EAC2C47}" destId="{1C3B99A8-7E4B-4A75-9BCE-CF4D5B7F97B3}" srcOrd="0" destOrd="0" presId="urn:microsoft.com/office/officeart/2005/8/layout/hierarchy2"/>
    <dgm:cxn modelId="{AC5D201A-5F5D-4515-B3C1-EFC57138E153}" type="presParOf" srcId="{99F8963D-F5C0-428A-A04F-C3786EAC2C47}" destId="{245EF310-2A40-42E2-BF6D-7CB068A029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7EF91-F138-4D7C-B33A-AF2ACA48782E}">
      <dsp:nvSpPr>
        <dsp:cNvPr id="0" name=""/>
        <dsp:cNvSpPr/>
      </dsp:nvSpPr>
      <dsp:spPr>
        <a:xfrm>
          <a:off x="267882" y="1330246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r>
            <a:rPr lang="ko-KR" altLang="en-US" sz="2100" kern="1200" dirty="0" smtClean="0"/>
            <a:t>개월</a:t>
          </a:r>
          <a:endParaRPr lang="ko-KR" altLang="en-US" sz="2100" kern="1200" dirty="0"/>
        </a:p>
      </dsp:txBody>
      <dsp:txXfrm>
        <a:off x="294955" y="1357319"/>
        <a:ext cx="1794557" cy="870205"/>
      </dsp:txXfrm>
    </dsp:sp>
    <dsp:sp modelId="{7C98961B-24D5-4184-9990-086C95A5B033}">
      <dsp:nvSpPr>
        <dsp:cNvPr id="0" name=""/>
        <dsp:cNvSpPr/>
      </dsp:nvSpPr>
      <dsp:spPr>
        <a:xfrm rot="18770822">
          <a:off x="1942625" y="1366549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1366610"/>
        <a:ext cx="54370" cy="54370"/>
      </dsp:txXfrm>
    </dsp:sp>
    <dsp:sp modelId="{02D26F92-B0C8-47E3-B3B7-342D24D330D6}">
      <dsp:nvSpPr>
        <dsp:cNvPr id="0" name=""/>
        <dsp:cNvSpPr/>
      </dsp:nvSpPr>
      <dsp:spPr>
        <a:xfrm>
          <a:off x="2856068" y="532993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방학</a:t>
          </a:r>
          <a:r>
            <a:rPr lang="en-US" altLang="ko-KR" sz="2100" kern="1200" dirty="0" smtClean="0"/>
            <a:t>(2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560066"/>
        <a:ext cx="1794557" cy="870205"/>
      </dsp:txXfrm>
    </dsp:sp>
    <dsp:sp modelId="{009ED94E-1282-4699-8DB3-8381FD2AE364}">
      <dsp:nvSpPr>
        <dsp:cNvPr id="0" name=""/>
        <dsp:cNvSpPr/>
      </dsp:nvSpPr>
      <dsp:spPr>
        <a:xfrm rot="19457599">
          <a:off x="4619175" y="702171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706651"/>
        <a:ext cx="45533" cy="45533"/>
      </dsp:txXfrm>
    </dsp:sp>
    <dsp:sp modelId="{4213A5E8-0A21-4E74-8E69-8C262EB3C4A3}">
      <dsp:nvSpPr>
        <dsp:cNvPr id="0" name=""/>
        <dsp:cNvSpPr/>
      </dsp:nvSpPr>
      <dsp:spPr>
        <a:xfrm>
          <a:off x="5444253" y="149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Android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study</a:t>
          </a:r>
          <a:endParaRPr lang="ko-KR" altLang="en-US" sz="2100" kern="1200" dirty="0"/>
        </a:p>
      </dsp:txBody>
      <dsp:txXfrm>
        <a:off x="5471326" y="28563"/>
        <a:ext cx="1794557" cy="870205"/>
      </dsp:txXfrm>
    </dsp:sp>
    <dsp:sp modelId="{C8C95444-E9AC-415B-9698-048CEEA56841}">
      <dsp:nvSpPr>
        <dsp:cNvPr id="0" name=""/>
        <dsp:cNvSpPr/>
      </dsp:nvSpPr>
      <dsp:spPr>
        <a:xfrm rot="2142401">
          <a:off x="4619175" y="1233674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1238153"/>
        <a:ext cx="45533" cy="45533"/>
      </dsp:txXfrm>
    </dsp:sp>
    <dsp:sp modelId="{9CC43E89-1AFD-4BCE-8ADA-6CCD38EA2547}">
      <dsp:nvSpPr>
        <dsp:cNvPr id="0" name=""/>
        <dsp:cNvSpPr/>
      </dsp:nvSpPr>
      <dsp:spPr>
        <a:xfrm>
          <a:off x="5444253" y="1064495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Programming</a:t>
          </a:r>
          <a:endParaRPr lang="ko-KR" altLang="en-US" sz="2100" kern="1200" dirty="0"/>
        </a:p>
      </dsp:txBody>
      <dsp:txXfrm>
        <a:off x="5471326" y="1091568"/>
        <a:ext cx="1794557" cy="870205"/>
      </dsp:txXfrm>
    </dsp:sp>
    <dsp:sp modelId="{74248CAF-EFB0-4EA1-8B75-A287E9EAF987}">
      <dsp:nvSpPr>
        <dsp:cNvPr id="0" name=""/>
        <dsp:cNvSpPr/>
      </dsp:nvSpPr>
      <dsp:spPr>
        <a:xfrm rot="2829178">
          <a:off x="1942625" y="2163803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2163864"/>
        <a:ext cx="54370" cy="54370"/>
      </dsp:txXfrm>
    </dsp:sp>
    <dsp:sp modelId="{562B0B20-800E-47FA-A790-0C95AEF0C6E1}">
      <dsp:nvSpPr>
        <dsp:cNvPr id="0" name=""/>
        <dsp:cNvSpPr/>
      </dsp:nvSpPr>
      <dsp:spPr>
        <a:xfrm>
          <a:off x="2856068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개강</a:t>
          </a:r>
          <a:r>
            <a:rPr lang="en-US" altLang="ko-KR" sz="2100" kern="1200" dirty="0" smtClean="0"/>
            <a:t>(1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2154573"/>
        <a:ext cx="1794557" cy="870205"/>
      </dsp:txXfrm>
    </dsp:sp>
    <dsp:sp modelId="{2727ECA2-0EAB-4A74-85E5-04198EDC1537}">
      <dsp:nvSpPr>
        <dsp:cNvPr id="0" name=""/>
        <dsp:cNvSpPr/>
      </dsp:nvSpPr>
      <dsp:spPr>
        <a:xfrm>
          <a:off x="4704771" y="2562430"/>
          <a:ext cx="73948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39481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6025" y="2571189"/>
        <a:ext cx="36974" cy="36974"/>
      </dsp:txXfrm>
    </dsp:sp>
    <dsp:sp modelId="{1C3B99A8-7E4B-4A75-9BCE-CF4D5B7F97B3}">
      <dsp:nvSpPr>
        <dsp:cNvPr id="0" name=""/>
        <dsp:cNvSpPr/>
      </dsp:nvSpPr>
      <dsp:spPr>
        <a:xfrm>
          <a:off x="5444253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Detail</a:t>
          </a:r>
          <a:endParaRPr lang="ko-KR" altLang="en-US" sz="2100" kern="1200" dirty="0"/>
        </a:p>
      </dsp:txBody>
      <dsp:txXfrm>
        <a:off x="5471326" y="2154573"/>
        <a:ext cx="1794557" cy="8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hyoo\Desktop\ww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1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210464" y="4086061"/>
            <a:ext cx="936102" cy="423059"/>
            <a:chOff x="2172970" y="1596"/>
            <a:chExt cx="1447350" cy="72367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개발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9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425467" y="4653136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5467" y="2501885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hyoo\Desktop\마이드림카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06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yoo\Desktop\마이드림카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62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08004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10462" y="1988840"/>
            <a:ext cx="93610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설</a:t>
              </a:r>
              <a:r>
                <a:rPr lang="ko-KR" altLang="en-US" dirty="0"/>
                <a:t>정</a:t>
              </a:r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26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18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73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>
            <a:stCxn id="19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최종발표</a:t>
            </a:r>
            <a:r>
              <a:rPr lang="en-US" altLang="ko-KR" dirty="0" smtClean="0"/>
              <a:t>: 9/30</a:t>
            </a:r>
          </a:p>
          <a:p>
            <a:r>
              <a:rPr lang="ko-KR" altLang="en-US" dirty="0" smtClean="0"/>
              <a:t>앞으로 남은 시간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8301445"/>
              </p:ext>
            </p:extLst>
          </p:nvPr>
        </p:nvGraphicFramePr>
        <p:xfrm>
          <a:off x="971600" y="2924944"/>
          <a:ext cx="7560840" cy="305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634398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</a:t>
            </a:r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5578614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3634398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5578614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45" y="728004"/>
            <a:ext cx="3970709" cy="2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6512" y="163921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index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24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3"/>
          </p:cNvCxnSpPr>
          <p:nvPr/>
        </p:nvCxnSpPr>
        <p:spPr>
          <a:xfrm>
            <a:off x="614628" y="1793105"/>
            <a:ext cx="190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987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198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420944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sp>
        <p:nvSpPr>
          <p:cNvPr id="11" name="모서리가 둥근 직사각형 10">
            <a:hlinkClick r:id="rId5" action="ppaction://hlinksldjump"/>
          </p:cNvPr>
          <p:cNvSpPr/>
          <p:nvPr/>
        </p:nvSpPr>
        <p:spPr>
          <a:xfrm>
            <a:off x="420542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err="1" smtClean="0"/>
              <a:t>틀린단어</a:t>
            </a:r>
            <a:r>
              <a:rPr lang="ko-KR" altLang="en-US" dirty="0" smtClean="0"/>
              <a:t> 시험보기</a:t>
            </a:r>
            <a:endParaRPr lang="ko-KR" altLang="en-US" dirty="0"/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773871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enk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14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>
            <a:hlinkClick r:id="rId2" action="ppaction://hlinksldjump"/>
          </p:cNvPr>
          <p:cNvSpPr/>
          <p:nvPr/>
        </p:nvSpPr>
        <p:spPr>
          <a:xfrm>
            <a:off x="3778414" y="2636912"/>
            <a:ext cx="172819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722630" y="2636912"/>
            <a:ext cx="1728192" cy="1296144"/>
            <a:chOff x="4716016" y="2636912"/>
            <a:chExt cx="1728192" cy="129614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716016" y="263691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1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282778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778414" y="4077072"/>
            <a:ext cx="1728192" cy="1296144"/>
            <a:chOff x="2771800" y="4077072"/>
            <a:chExt cx="1728192" cy="129614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771800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691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5722630" y="4077072"/>
            <a:ext cx="1728192" cy="1296144"/>
            <a:chOff x="4716016" y="4077072"/>
            <a:chExt cx="1728192" cy="129614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716016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02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463988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단계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4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57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19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2026" y="2987660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6320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6646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물고기</a:t>
            </a:r>
            <a:endParaRPr lang="ko-KR" altLang="en-US" dirty="0"/>
          </a:p>
        </p:txBody>
      </p:sp>
      <p:pic>
        <p:nvPicPr>
          <p:cNvPr id="18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773871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2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>
            <a:hlinkClick r:id="rId4" action="ppaction://hlinksldjump"/>
          </p:cNvPr>
          <p:cNvSpPr/>
          <p:nvPr/>
        </p:nvSpPr>
        <p:spPr>
          <a:xfrm>
            <a:off x="456948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내 단어 보기</a:t>
            </a:r>
            <a:endParaRPr lang="ko-KR" altLang="en-US" dirty="0"/>
          </a:p>
        </p:txBody>
      </p:sp>
      <p:sp>
        <p:nvSpPr>
          <p:cNvPr id="17" name="모서리가 둥근 직사각형 16">
            <a:hlinkClick r:id="rId5" action="ppaction://hlinksldjump"/>
          </p:cNvPr>
          <p:cNvSpPr/>
          <p:nvPr/>
        </p:nvSpPr>
        <p:spPr>
          <a:xfrm>
            <a:off x="456546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pic>
        <p:nvPicPr>
          <p:cNvPr id="19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1350411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11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2430" y="1988840"/>
            <a:ext cx="3744416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GIRL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HOME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JUNE </a:t>
            </a:r>
            <a:r>
              <a:rPr lang="en-US" altLang="ko-KR" dirty="0" smtClean="0">
                <a:solidFill>
                  <a:schemeClr val="tx1"/>
                </a:solidFill>
              </a:rPr>
              <a:t>		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KOREA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한국</a:t>
            </a:r>
            <a:endParaRPr lang="ko" alt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994438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0582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86726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0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view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시험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3570" y="1946993"/>
            <a:ext cx="374441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   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   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   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GIRL 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r>
              <a: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4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0551" y="4178065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</a:t>
            </a:r>
            <a:r>
              <a:rPr lang="ko-KR" altLang="en-US" dirty="0" smtClean="0"/>
              <a:t>이 페이지는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시험 다 본 뒤에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82471" y="2060848"/>
            <a:ext cx="136815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영어▷한글</a:t>
              </a:r>
              <a:endParaRPr lang="ko-KR" altLang="en-US" dirty="0"/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2472" y="3798029"/>
            <a:ext cx="1368152" cy="423059"/>
            <a:chOff x="2172970" y="1596"/>
            <a:chExt cx="1447350" cy="72367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내 단어</a:t>
              </a:r>
              <a:endParaRPr lang="ko-KR" altLang="en-US" dirty="0"/>
            </a:p>
          </p:txBody>
        </p:sp>
        <p:sp>
          <p:nvSpPr>
            <p:cNvPr id="27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2470" y="4950157"/>
            <a:ext cx="1368152" cy="423059"/>
            <a:chOff x="2172970" y="1596"/>
            <a:chExt cx="1447350" cy="72367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33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36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10462" y="270892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평균 점수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0464" y="43558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개수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19274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20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224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hyoo</dc:creator>
  <cp:lastModifiedBy>Younglan Sim</cp:lastModifiedBy>
  <cp:revision>26</cp:revision>
  <dcterms:created xsi:type="dcterms:W3CDTF">2013-06-21T04:49:49Z</dcterms:created>
  <dcterms:modified xsi:type="dcterms:W3CDTF">2013-07-31T10:08:58Z</dcterms:modified>
</cp:coreProperties>
</file>