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73" r:id="rId6"/>
    <p:sldId id="274" r:id="rId7"/>
    <p:sldId id="258" r:id="rId8"/>
    <p:sldId id="275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4" r:id="rId27"/>
    <p:sldId id="296" r:id="rId28"/>
    <p:sldId id="297" r:id="rId29"/>
    <p:sldId id="298" r:id="rId30"/>
    <p:sldId id="299" r:id="rId31"/>
    <p:sldId id="271" r:id="rId32"/>
    <p:sldId id="300" r:id="rId33"/>
    <p:sldId id="272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774DE-20F9-4E4C-B934-BE88C45E4D7F}" v="2" dt="2022-10-03T01:17:27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19" autoAdjust="0"/>
  </p:normalViewPr>
  <p:slideViewPr>
    <p:cSldViewPr>
      <p:cViewPr>
        <p:scale>
          <a:sx n="75" d="100"/>
          <a:sy n="75" d="100"/>
        </p:scale>
        <p:origin x="68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46F4EE5-C89A-49CD-AA7A-AC8BD633027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92B00-5EB7-4E68-8CFB-590ADB2A365B}" type="slidenum">
              <a:rPr lang="es-ES"/>
              <a:pPr/>
              <a:t>1</a:t>
            </a:fld>
            <a:endParaRPr lang="es-E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10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20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11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014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12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73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13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34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14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14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15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15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16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526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17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6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18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166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19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33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A01F0-9BE1-4EF2-8B33-BBED3CF2B3A2}" type="slidenum">
              <a:rPr lang="es-ES"/>
              <a:pPr/>
              <a:t>2</a:t>
            </a:fld>
            <a:endParaRPr 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20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66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21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3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22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33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23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6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24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440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25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3432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26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16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27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39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AD9FA-2F23-46BA-916B-9F8411C45DDC}" type="slidenum">
              <a:rPr lang="es-ES"/>
              <a:pPr/>
              <a:t>28</a:t>
            </a:fld>
            <a:endParaRPr lang="es-E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AD9FA-2F23-46BA-916B-9F8411C45DDC}" type="slidenum">
              <a:rPr lang="es-ES"/>
              <a:pPr/>
              <a:t>29</a:t>
            </a:fld>
            <a:endParaRPr lang="es-E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46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A01F0-9BE1-4EF2-8B33-BBED3CF2B3A2}" type="slidenum">
              <a:rPr lang="es-ES"/>
              <a:pPr/>
              <a:t>3</a:t>
            </a:fld>
            <a:endParaRPr 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8EE07-C859-42D5-8483-D5DFD836AD75}" type="slidenum">
              <a:rPr lang="es-ES"/>
              <a:pPr/>
              <a:t>30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4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5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6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7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8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7C193-5541-46FE-91D7-E179C28ADEB2}" type="slidenum">
              <a:rPr lang="es-ES"/>
              <a:pPr/>
              <a:t>9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59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143000"/>
          </a:xfrm>
        </p:spPr>
        <p:txBody>
          <a:bodyPr/>
          <a:lstStyle>
            <a:lvl1pPr marL="0" indent="0" algn="ctr">
              <a:buFont typeface="Segoe UI" pitchFamily="34" charset="0"/>
              <a:buNone/>
              <a:defRPr sz="1600"/>
            </a:lvl1pPr>
          </a:lstStyle>
          <a:p>
            <a:r>
              <a:rPr lang="es-ES"/>
              <a:t>Algoritmos y estructuras de datos I</a:t>
            </a:r>
          </a:p>
          <a:p>
            <a:r>
              <a:rPr lang="es-AR"/>
              <a:t>UNGS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00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AE05750-13B5-41B3-B420-D9D881735B01}" type="slidenum">
              <a:rPr lang="es-ES" sz="1400"/>
              <a:pPr>
                <a:spcBef>
                  <a:spcPct val="50000"/>
                </a:spcBef>
              </a:pPr>
              <a:t>‹#›</a:t>
            </a:fld>
            <a:r>
              <a:rPr lang="es-ES" sz="1400" dirty="0"/>
              <a:t> de 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bldLvl="3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009900"/>
        </a:buClr>
        <a:buSzPct val="130000"/>
        <a:buFont typeface="Segoe UI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s-AR" dirty="0"/>
              <a:t>Listas Enlazadas</a:t>
            </a:r>
            <a:endParaRPr lang="es-E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Programación I</a:t>
            </a:r>
          </a:p>
          <a:p>
            <a:r>
              <a:rPr lang="es-AR" dirty="0"/>
              <a:t>UNGS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330"/>
            <a:ext cx="8229600" cy="533400"/>
          </a:xfrm>
        </p:spPr>
        <p:txBody>
          <a:bodyPr/>
          <a:lstStyle/>
          <a:p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mantenemos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al primer </a:t>
            </a:r>
            <a:r>
              <a:rPr lang="en-US" dirty="0" err="1"/>
              <a:t>nodo</a:t>
            </a:r>
            <a:r>
              <a:rPr lang="en-US" dirty="0"/>
              <a:t>, con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representada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esta</a:t>
            </a:r>
            <a:r>
              <a:rPr lang="en-US" dirty="0">
                <a:solidFill>
                  <a:srgbClr val="FF0000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0F6699-51E0-F1C9-45E5-B6D3DF6F8B63}"/>
              </a:ext>
            </a:extLst>
          </p:cNvPr>
          <p:cNvGrpSpPr/>
          <p:nvPr/>
        </p:nvGrpSpPr>
        <p:grpSpPr>
          <a:xfrm>
            <a:off x="1847850" y="2362200"/>
            <a:ext cx="5448300" cy="1551881"/>
            <a:chOff x="990048" y="3014543"/>
            <a:chExt cx="6553752" cy="1862257"/>
          </a:xfrm>
        </p:grpSpPr>
        <p:grpSp>
          <p:nvGrpSpPr>
            <p:cNvPr id="53" name="52 Grupo"/>
            <p:cNvGrpSpPr/>
            <p:nvPr/>
          </p:nvGrpSpPr>
          <p:grpSpPr>
            <a:xfrm>
              <a:off x="990048" y="3014543"/>
              <a:ext cx="6553752" cy="1862257"/>
              <a:chOff x="990048" y="4157543"/>
              <a:chExt cx="6553752" cy="1862257"/>
            </a:xfrm>
          </p:grpSpPr>
          <p:grpSp>
            <p:nvGrpSpPr>
              <p:cNvPr id="15" name="14 Grupo"/>
              <p:cNvGrpSpPr/>
              <p:nvPr/>
            </p:nvGrpSpPr>
            <p:grpSpPr>
              <a:xfrm>
                <a:off x="1295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16" name="15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19 CuadroTexto"/>
                <p:cNvSpPr txBox="1"/>
                <p:nvPr/>
              </p:nvSpPr>
              <p:spPr>
                <a:xfrm>
                  <a:off x="8059339" y="3844080"/>
                  <a:ext cx="324979" cy="37229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  <a:endParaRPr lang="es-ES" sz="1400" dirty="0"/>
                </a:p>
              </p:txBody>
            </p:sp>
            <p:sp>
              <p:nvSpPr>
                <p:cNvPr id="21" name="20 CuadroTexto"/>
                <p:cNvSpPr txBox="1"/>
                <p:nvPr/>
              </p:nvSpPr>
              <p:spPr>
                <a:xfrm>
                  <a:off x="8082998" y="4664529"/>
                  <a:ext cx="247650" cy="292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31" name="30 Grupo"/>
              <p:cNvGrpSpPr/>
              <p:nvPr/>
            </p:nvGrpSpPr>
            <p:grpSpPr>
              <a:xfrm>
                <a:off x="3581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32" name="31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32 CuadroTexto"/>
                <p:cNvSpPr txBox="1"/>
                <p:nvPr/>
              </p:nvSpPr>
              <p:spPr>
                <a:xfrm>
                  <a:off x="8002731" y="3844079"/>
                  <a:ext cx="324979" cy="37229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  <a:endParaRPr lang="es-ES" sz="1400" dirty="0"/>
                </a:p>
              </p:txBody>
            </p:sp>
            <p:sp>
              <p:nvSpPr>
                <p:cNvPr id="34" name="33 CuadroTexto"/>
                <p:cNvSpPr txBox="1"/>
                <p:nvPr/>
              </p:nvSpPr>
              <p:spPr>
                <a:xfrm>
                  <a:off x="8089523" y="4664529"/>
                  <a:ext cx="247650" cy="292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35" name="34 Grupo"/>
              <p:cNvGrpSpPr/>
              <p:nvPr/>
            </p:nvGrpSpPr>
            <p:grpSpPr>
              <a:xfrm>
                <a:off x="5867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36" name="35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36 CuadroTexto"/>
                <p:cNvSpPr txBox="1"/>
                <p:nvPr/>
              </p:nvSpPr>
              <p:spPr>
                <a:xfrm>
                  <a:off x="8025245" y="3844077"/>
                  <a:ext cx="324979" cy="37229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  <a:endParaRPr lang="es-ES" sz="1400" dirty="0"/>
                </a:p>
              </p:txBody>
            </p:sp>
            <p:sp>
              <p:nvSpPr>
                <p:cNvPr id="38" name="37 CuadroTexto"/>
                <p:cNvSpPr txBox="1"/>
                <p:nvPr/>
              </p:nvSpPr>
              <p:spPr>
                <a:xfrm>
                  <a:off x="8096049" y="4664529"/>
                  <a:ext cx="247650" cy="292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44" name="43 Grupo"/>
              <p:cNvGrpSpPr/>
              <p:nvPr/>
            </p:nvGrpSpPr>
            <p:grpSpPr>
              <a:xfrm>
                <a:off x="990048" y="4157543"/>
                <a:ext cx="1219752" cy="795457"/>
                <a:chOff x="1066248" y="4157543"/>
                <a:chExt cx="1219752" cy="795457"/>
              </a:xfrm>
            </p:grpSpPr>
            <p:sp>
              <p:nvSpPr>
                <p:cNvPr id="39" name="38 CuadroTexto"/>
                <p:cNvSpPr txBox="1"/>
                <p:nvPr/>
              </p:nvSpPr>
              <p:spPr>
                <a:xfrm>
                  <a:off x="1066248" y="4157543"/>
                  <a:ext cx="8627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primero</a:t>
                  </a:r>
                  <a:endParaRPr lang="es-ES" sz="1400" b="1" dirty="0"/>
                </a:p>
              </p:txBody>
            </p:sp>
            <p:sp>
              <p:nvSpPr>
                <p:cNvPr id="40" name="39 Rectángulo"/>
                <p:cNvSpPr/>
                <p:nvPr/>
              </p:nvSpPr>
              <p:spPr>
                <a:xfrm>
                  <a:off x="2133600" y="4267200"/>
                  <a:ext cx="1524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42" name="41 Conector recto de flecha"/>
                <p:cNvCxnSpPr/>
                <p:nvPr/>
              </p:nvCxnSpPr>
              <p:spPr>
                <a:xfrm rot="16200000" flipH="1">
                  <a:off x="1905000" y="4647406"/>
                  <a:ext cx="610394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45 CuadroTexto"/>
              <p:cNvSpPr txBox="1"/>
              <p:nvPr/>
            </p:nvSpPr>
            <p:spPr>
              <a:xfrm>
                <a:off x="3581400" y="419100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400" b="1" dirty="0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A204D61-7E6A-1AEE-13C0-61DC29FF86D5}"/>
                </a:ext>
              </a:extLst>
            </p:cNvPr>
            <p:cNvCxnSpPr>
              <a:cxnSpLocks/>
              <a:stCxn id="21" idx="2"/>
              <a:endCxn id="21" idx="2"/>
            </p:cNvCxnSpPr>
            <p:nvPr/>
          </p:nvCxnSpPr>
          <p:spPr>
            <a:xfrm>
              <a:off x="2630142" y="4711243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68296D-2FC7-BAAD-C08B-1E819DDB9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0297" y="4622260"/>
              <a:ext cx="811104" cy="727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0C36C3-9035-0167-F311-B4BD9EEDDBC6}"/>
                </a:ext>
              </a:extLst>
            </p:cNvPr>
            <p:cNvCxnSpPr>
              <a:cxnSpLocks/>
            </p:cNvCxnSpPr>
            <p:nvPr/>
          </p:nvCxnSpPr>
          <p:spPr>
            <a:xfrm>
              <a:off x="5026439" y="4622260"/>
              <a:ext cx="840961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635316-5046-E4B2-6CAC-0D7280F826E2}"/>
              </a:ext>
            </a:extLst>
          </p:cNvPr>
          <p:cNvGrpSpPr/>
          <p:nvPr/>
        </p:nvGrpSpPr>
        <p:grpSpPr>
          <a:xfrm>
            <a:off x="773867" y="4191000"/>
            <a:ext cx="8091727" cy="1905000"/>
            <a:chOff x="773867" y="4191000"/>
            <a:chExt cx="8091727" cy="1905000"/>
          </a:xfrm>
        </p:grpSpPr>
        <p:grpSp>
          <p:nvGrpSpPr>
            <p:cNvPr id="17" name="20 Grupo">
              <a:extLst>
                <a:ext uri="{FF2B5EF4-FFF2-40B4-BE49-F238E27FC236}">
                  <a16:creationId xmlns:a16="http://schemas.microsoft.com/office/drawing/2014/main" id="{BC51352C-E21E-961D-1CBC-A9954449EF49}"/>
                </a:ext>
              </a:extLst>
            </p:cNvPr>
            <p:cNvGrpSpPr/>
            <p:nvPr/>
          </p:nvGrpSpPr>
          <p:grpSpPr>
            <a:xfrm>
              <a:off x="914400" y="4191000"/>
              <a:ext cx="7951194" cy="1905000"/>
              <a:chOff x="914400" y="4724400"/>
              <a:chExt cx="7951194" cy="1905000"/>
            </a:xfrm>
          </p:grpSpPr>
          <p:sp>
            <p:nvSpPr>
              <p:cNvPr id="18" name="Text Box 5">
                <a:extLst>
                  <a:ext uri="{FF2B5EF4-FFF2-40B4-BE49-F238E27FC236}">
                    <a16:creationId xmlns:a16="http://schemas.microsoft.com/office/drawing/2014/main" id="{E1AF78D9-5BBE-2FD9-6357-84F899126F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3194" y="4980365"/>
                <a:ext cx="3962400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public class</a:t>
                </a:r>
                <a:r>
                  <a:rPr lang="en-US" dirty="0">
                    <a:solidFill>
                      <a:srgbClr val="80808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NodoInt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public int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elemento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public 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NodoInt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siguiente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dirty="0">
                  <a:solidFill>
                    <a:srgbClr val="80808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s-E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s-E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Line 6">
                <a:extLst>
                  <a:ext uri="{FF2B5EF4-FFF2-40B4-BE49-F238E27FC236}">
                    <a16:creationId xmlns:a16="http://schemas.microsoft.com/office/drawing/2014/main" id="{E9563A8D-4911-5084-8C45-2A5B19460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1AE7CB22-C176-4CAF-CE9D-14933F8B2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662940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9A64CEEF-6691-C96C-78FF-673EEDB19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867" y="4451912"/>
              <a:ext cx="39624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dirty="0">
                  <a:solidFill>
                    <a:srgbClr val="80808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ListaInt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private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primero;</a:t>
              </a:r>
              <a:endPara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s-E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s-E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3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27" y="1288397"/>
            <a:ext cx="8229600" cy="53340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b="1" dirty="0" err="1"/>
              <a:t>vacía</a:t>
            </a:r>
            <a:r>
              <a:rPr lang="en-US" dirty="0"/>
              <a:t> es </a:t>
            </a:r>
            <a:r>
              <a:rPr lang="en-US" dirty="0" err="1"/>
              <a:t>aquella</a:t>
            </a:r>
            <a:r>
              <a:rPr lang="en-US" dirty="0"/>
              <a:t> que </a:t>
            </a:r>
            <a:r>
              <a:rPr lang="en-US" b="1" dirty="0"/>
              <a:t>no </a:t>
            </a:r>
            <a:r>
              <a:rPr lang="en-US" b="1" dirty="0" err="1"/>
              <a:t>tiene</a:t>
            </a:r>
            <a:r>
              <a:rPr lang="en-US" b="1" dirty="0"/>
              <a:t> primer </a:t>
            </a:r>
            <a:r>
              <a:rPr lang="en-US" b="1" dirty="0" err="1"/>
              <a:t>nodo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Dicho</a:t>
            </a:r>
            <a:r>
              <a:rPr lang="en-US" dirty="0"/>
              <a:t> con </a:t>
            </a:r>
            <a:r>
              <a:rPr lang="en-US" dirty="0" err="1"/>
              <a:t>otras</a:t>
            </a:r>
            <a:r>
              <a:rPr lang="en-US" dirty="0"/>
              <a:t> palabras, es </a:t>
            </a:r>
            <a:r>
              <a:rPr lang="en-US" dirty="0" err="1"/>
              <a:t>aquella</a:t>
            </a:r>
            <a:r>
              <a:rPr lang="en-US" dirty="0"/>
              <a:t> </a:t>
            </a:r>
            <a:r>
              <a:rPr lang="en-US" dirty="0" err="1"/>
              <a:t>cuya</a:t>
            </a:r>
            <a:r>
              <a:rPr lang="en-US" dirty="0"/>
              <a:t> variable de </a:t>
            </a:r>
            <a:r>
              <a:rPr lang="en-US" dirty="0" err="1"/>
              <a:t>instancia</a:t>
            </a:r>
            <a:r>
              <a:rPr lang="en-US" dirty="0"/>
              <a:t> </a:t>
            </a:r>
            <a:r>
              <a:rPr lang="en-US" b="1" dirty="0"/>
              <a:t>primero</a:t>
            </a:r>
            <a:r>
              <a:rPr lang="en-US" dirty="0"/>
              <a:t> es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 Si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 err="1"/>
              <a:t>último</a:t>
            </a:r>
            <a:r>
              <a:rPr lang="en-US" dirty="0"/>
              <a:t>, no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nadie</a:t>
            </a:r>
            <a:r>
              <a:rPr lang="en-US" dirty="0"/>
              <a:t>. Es </a:t>
            </a:r>
            <a:r>
              <a:rPr lang="en-US" dirty="0" err="1"/>
              <a:t>decir</a:t>
            </a:r>
            <a:r>
              <a:rPr lang="en-US" dirty="0"/>
              <a:t>, que la variable </a:t>
            </a:r>
            <a:r>
              <a:rPr lang="en-US" b="1" dirty="0" err="1"/>
              <a:t>siguiente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es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54CFE6-2E31-B1C6-4055-E9546F0EC6E1}"/>
              </a:ext>
            </a:extLst>
          </p:cNvPr>
          <p:cNvGrpSpPr/>
          <p:nvPr/>
        </p:nvGrpSpPr>
        <p:grpSpPr>
          <a:xfrm>
            <a:off x="624127" y="3613086"/>
            <a:ext cx="8065333" cy="2846235"/>
            <a:chOff x="635994" y="1383489"/>
            <a:chExt cx="8065333" cy="28462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C85D86-0D4E-85C4-6009-D6A54E1C7FF2}"/>
                </a:ext>
              </a:extLst>
            </p:cNvPr>
            <p:cNvGrpSpPr/>
            <p:nvPr/>
          </p:nvGrpSpPr>
          <p:grpSpPr>
            <a:xfrm>
              <a:off x="635994" y="1383489"/>
              <a:ext cx="8065333" cy="2846235"/>
              <a:chOff x="773867" y="4191000"/>
              <a:chExt cx="8065333" cy="2846235"/>
            </a:xfrm>
          </p:grpSpPr>
          <p:grpSp>
            <p:nvGrpSpPr>
              <p:cNvPr id="17" name="20 Grupo">
                <a:extLst>
                  <a:ext uri="{FF2B5EF4-FFF2-40B4-BE49-F238E27FC236}">
                    <a16:creationId xmlns:a16="http://schemas.microsoft.com/office/drawing/2014/main" id="{BC51352C-E21E-961D-1CBC-A9954449EF49}"/>
                  </a:ext>
                </a:extLst>
              </p:cNvPr>
              <p:cNvGrpSpPr/>
              <p:nvPr/>
            </p:nvGrpSpPr>
            <p:grpSpPr>
              <a:xfrm>
                <a:off x="914400" y="4191000"/>
                <a:ext cx="7924800" cy="2846235"/>
                <a:chOff x="914400" y="4724400"/>
                <a:chExt cx="7924800" cy="2846235"/>
              </a:xfrm>
            </p:grpSpPr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E1AF78D9-5BBE-2FD9-6357-84F899126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6800" y="4985312"/>
                  <a:ext cx="3962400" cy="2585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b="1" dirty="0">
                      <a:latin typeface="Courier New" pitchFamily="49" charset="0"/>
                      <a:cs typeface="Courier New" pitchFamily="49" charset="0"/>
                    </a:rPr>
                    <a:t>public class</a:t>
                  </a:r>
                  <a:r>
                    <a:rPr lang="en-US" dirty="0">
                      <a:solidFill>
                        <a:srgbClr val="808080"/>
                      </a:solidFill>
                      <a:latin typeface="Courier New" pitchFamily="49" charset="0"/>
                      <a:cs typeface="Courier New" pitchFamily="49" charset="0"/>
                    </a:rPr>
                    <a:t> </a:t>
                  </a:r>
                  <a:r>
                    <a:rPr lang="en-US" b="1" dirty="0" err="1">
                      <a:latin typeface="Courier New" pitchFamily="49" charset="0"/>
                      <a:cs typeface="Courier New" pitchFamily="49" charset="0"/>
                    </a:rPr>
                    <a:t>NodoInt</a:t>
                  </a:r>
                  <a:r>
                    <a:rPr lang="en-US" b="1" dirty="0">
                      <a:latin typeface="Courier New" pitchFamily="49" charset="0"/>
                      <a:cs typeface="Courier New" pitchFamily="49" charset="0"/>
                    </a:rPr>
                    <a:t> </a:t>
                  </a:r>
                </a:p>
                <a:p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{</a:t>
                  </a:r>
                </a:p>
                <a:p>
                  <a:r>
                    <a:rPr lang="en-US" b="1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public int</a:t>
                  </a: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</a:t>
                  </a:r>
                  <a:r>
                    <a:rPr lang="en-US" dirty="0" err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elemento</a:t>
                  </a: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;</a:t>
                  </a:r>
                </a:p>
                <a:p>
                  <a:r>
                    <a:rPr lang="en-US" b="1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public </a:t>
                  </a:r>
                  <a:r>
                    <a:rPr lang="en-US" b="1" dirty="0" err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NodoInt</a:t>
                  </a: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</a:t>
                  </a:r>
                  <a:r>
                    <a:rPr lang="en-US" dirty="0" err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siguiente</a:t>
                  </a:r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;</a:t>
                  </a:r>
                </a:p>
                <a:p>
                  <a:endPara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n-U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       ...</a:t>
                  </a:r>
                  <a:endParaRPr lang="en-US" dirty="0">
                    <a:solidFill>
                      <a:srgbClr val="80808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r>
                    <a:rPr lang="es-ES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}</a:t>
                  </a:r>
                </a:p>
                <a:p>
                  <a:endParaRPr lang="es-E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endParaRPr lang="es-E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9" name="Line 6">
                  <a:extLst>
                    <a:ext uri="{FF2B5EF4-FFF2-40B4-BE49-F238E27FC236}">
                      <a16:creationId xmlns:a16="http://schemas.microsoft.com/office/drawing/2014/main" id="{E9563A8D-4911-5084-8C45-2A5B194609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4400" y="4724400"/>
                  <a:ext cx="76962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Line 7">
                  <a:extLst>
                    <a:ext uri="{FF2B5EF4-FFF2-40B4-BE49-F238E27FC236}">
                      <a16:creationId xmlns:a16="http://schemas.microsoft.com/office/drawing/2014/main" id="{1AE7CB22-C176-4CAF-CE9D-14933F8B2C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4400" y="7455711"/>
                  <a:ext cx="7772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dirty="0"/>
                </a:p>
              </p:txBody>
            </p:sp>
          </p:grpSp>
          <p:sp>
            <p:nvSpPr>
              <p:cNvPr id="23" name="Text Box 5">
                <a:extLst>
                  <a:ext uri="{FF2B5EF4-FFF2-40B4-BE49-F238E27FC236}">
                    <a16:creationId xmlns:a16="http://schemas.microsoft.com/office/drawing/2014/main" id="{9A64CEEF-6691-C96C-78FF-673EEDB19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867" y="4451912"/>
                <a:ext cx="39624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public class</a:t>
                </a:r>
                <a:r>
                  <a:rPr lang="en-US" dirty="0">
                    <a:solidFill>
                      <a:srgbClr val="80808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ListaInt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private 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NodoInt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primero;</a:t>
                </a:r>
                <a:endParaRPr lang="en-US" dirty="0">
                  <a:solidFill>
                    <a:srgbClr val="80808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s-ES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s-ES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B3F0BB-D98B-6624-557A-CACB9900B878}"/>
                </a:ext>
              </a:extLst>
            </p:cNvPr>
            <p:cNvSpPr txBox="1"/>
            <p:nvPr/>
          </p:nvSpPr>
          <p:spPr>
            <a:xfrm>
              <a:off x="635994" y="2790296"/>
              <a:ext cx="32502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solidFill>
                    <a:srgbClr val="80808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ListaInt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this.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primero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s-E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s-E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 vacía – Último nodo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330"/>
            <a:ext cx="8229600" cy="53340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b="1" dirty="0" err="1"/>
              <a:t>vacía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aquella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cuya</a:t>
            </a:r>
            <a:r>
              <a:rPr lang="en-US" dirty="0"/>
              <a:t> variable de </a:t>
            </a:r>
            <a:r>
              <a:rPr lang="en-US" dirty="0" err="1"/>
              <a:t>instancia</a:t>
            </a:r>
            <a:r>
              <a:rPr lang="en-US" dirty="0"/>
              <a:t> </a:t>
            </a:r>
            <a:r>
              <a:rPr lang="en-US" b="1" dirty="0"/>
              <a:t>primero</a:t>
            </a:r>
            <a:r>
              <a:rPr lang="en-US" dirty="0"/>
              <a:t> es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2740820-3D23-B859-6028-5F12B5DAFC5E}"/>
              </a:ext>
            </a:extLst>
          </p:cNvPr>
          <p:cNvGrpSpPr/>
          <p:nvPr/>
        </p:nvGrpSpPr>
        <p:grpSpPr>
          <a:xfrm>
            <a:off x="1935344" y="2362200"/>
            <a:ext cx="2311914" cy="914400"/>
            <a:chOff x="1935344" y="2362200"/>
            <a:chExt cx="2311914" cy="914400"/>
          </a:xfrm>
        </p:grpSpPr>
        <p:grpSp>
          <p:nvGrpSpPr>
            <p:cNvPr id="53" name="52 Grupo"/>
            <p:cNvGrpSpPr/>
            <p:nvPr/>
          </p:nvGrpSpPr>
          <p:grpSpPr>
            <a:xfrm>
              <a:off x="1935344" y="2362200"/>
              <a:ext cx="2311914" cy="662882"/>
              <a:chOff x="985133" y="4157544"/>
              <a:chExt cx="2780998" cy="795459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985133" y="4157544"/>
                <a:ext cx="1224667" cy="795459"/>
                <a:chOff x="1061333" y="4157544"/>
                <a:chExt cx="1224667" cy="795459"/>
              </a:xfrm>
            </p:grpSpPr>
            <p:sp>
              <p:nvSpPr>
                <p:cNvPr id="39" name="38 CuadroTexto"/>
                <p:cNvSpPr txBox="1"/>
                <p:nvPr/>
              </p:nvSpPr>
              <p:spPr>
                <a:xfrm>
                  <a:off x="1061333" y="4157544"/>
                  <a:ext cx="8627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primero</a:t>
                  </a:r>
                  <a:endParaRPr lang="es-ES" sz="1400" b="1" dirty="0"/>
                </a:p>
              </p:txBody>
            </p:sp>
            <p:sp>
              <p:nvSpPr>
                <p:cNvPr id="40" name="39 Rectángulo"/>
                <p:cNvSpPr/>
                <p:nvPr/>
              </p:nvSpPr>
              <p:spPr>
                <a:xfrm>
                  <a:off x="2133600" y="4267200"/>
                  <a:ext cx="1524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42" name="41 Conector recto de flecha"/>
                <p:cNvCxnSpPr/>
                <p:nvPr/>
              </p:nvCxnSpPr>
              <p:spPr>
                <a:xfrm rot="16200000" flipH="1">
                  <a:off x="1900087" y="4647409"/>
                  <a:ext cx="610394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45 CuadroTexto"/>
              <p:cNvSpPr txBox="1"/>
              <p:nvPr/>
            </p:nvSpPr>
            <p:spPr>
              <a:xfrm>
                <a:off x="3581400" y="419100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400" b="1" dirty="0"/>
              </a:p>
            </p:txBody>
          </p:sp>
        </p:grpSp>
        <p:sp>
          <p:nvSpPr>
            <p:cNvPr id="3" name="38 CuadroTexto">
              <a:extLst>
                <a:ext uri="{FF2B5EF4-FFF2-40B4-BE49-F238E27FC236}">
                  <a16:creationId xmlns:a16="http://schemas.microsoft.com/office/drawing/2014/main" id="{0DF04DA3-89F5-6DDF-7A27-553A2BC0559E}"/>
                </a:ext>
              </a:extLst>
            </p:cNvPr>
            <p:cNvSpPr txBox="1"/>
            <p:nvPr/>
          </p:nvSpPr>
          <p:spPr>
            <a:xfrm>
              <a:off x="2618933" y="2968823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  <p:sp>
        <p:nvSpPr>
          <p:cNvPr id="51" name="Rectangle 3">
            <a:extLst>
              <a:ext uri="{FF2B5EF4-FFF2-40B4-BE49-F238E27FC236}">
                <a16:creationId xmlns:a16="http://schemas.microsoft.com/office/drawing/2014/main" id="{1DFE30D5-5CD1-9580-99F0-D1677A794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30000"/>
              <a:buFont typeface="Segoe UI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El </a:t>
            </a:r>
            <a:r>
              <a:rPr lang="en-US" b="1" kern="0" dirty="0"/>
              <a:t>final de la </a:t>
            </a:r>
            <a:r>
              <a:rPr lang="en-US" b="1" kern="0" dirty="0" err="1"/>
              <a:t>lista</a:t>
            </a:r>
            <a:r>
              <a:rPr lang="en-US" kern="0" dirty="0"/>
              <a:t> </a:t>
            </a:r>
            <a:r>
              <a:rPr lang="en-US" kern="0" dirty="0" err="1"/>
              <a:t>está</a:t>
            </a:r>
            <a:r>
              <a:rPr lang="en-US" kern="0" dirty="0"/>
              <a:t> dado </a:t>
            </a:r>
            <a:r>
              <a:rPr lang="en-US" kern="0" dirty="0" err="1"/>
              <a:t>por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b="1" kern="0" dirty="0"/>
              <a:t>ultimo </a:t>
            </a:r>
            <a:r>
              <a:rPr lang="en-US" b="1" kern="0" dirty="0" err="1"/>
              <a:t>nodo</a:t>
            </a:r>
            <a:r>
              <a:rPr lang="en-US" kern="0" dirty="0"/>
              <a:t>, </a:t>
            </a:r>
            <a:r>
              <a:rPr lang="en-US" kern="0" dirty="0" err="1"/>
              <a:t>cuya</a:t>
            </a:r>
            <a:r>
              <a:rPr lang="en-US" kern="0" dirty="0"/>
              <a:t> </a:t>
            </a:r>
            <a:r>
              <a:rPr lang="en-US" kern="0" dirty="0" err="1"/>
              <a:t>referencia</a:t>
            </a:r>
            <a:r>
              <a:rPr lang="en-US" kern="0" dirty="0"/>
              <a:t> a </a:t>
            </a:r>
            <a:r>
              <a:rPr lang="en-US" b="1" kern="0" dirty="0" err="1"/>
              <a:t>siguiente</a:t>
            </a:r>
            <a:r>
              <a:rPr lang="en-US" kern="0" dirty="0"/>
              <a:t> </a:t>
            </a:r>
            <a:r>
              <a:rPr lang="en-US" kern="0" dirty="0" err="1"/>
              <a:t>contiene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valor </a:t>
            </a:r>
            <a:r>
              <a:rPr lang="en-US" b="1" kern="0" dirty="0"/>
              <a:t>null</a:t>
            </a:r>
            <a:r>
              <a:rPr lang="en-US" kern="0" dirty="0"/>
              <a:t>.</a:t>
            </a:r>
          </a:p>
          <a:p>
            <a:endParaRPr lang="es-ES" kern="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7B6A177-5D1C-DF82-321D-DC152599AB79}"/>
              </a:ext>
            </a:extLst>
          </p:cNvPr>
          <p:cNvGrpSpPr/>
          <p:nvPr/>
        </p:nvGrpSpPr>
        <p:grpSpPr>
          <a:xfrm>
            <a:off x="1523108" y="4550025"/>
            <a:ext cx="6597923" cy="1551881"/>
            <a:chOff x="1523108" y="4550025"/>
            <a:chExt cx="6597923" cy="15518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96BABB-8A8D-9B6D-9D86-56A854C4C4BF}"/>
                </a:ext>
              </a:extLst>
            </p:cNvPr>
            <p:cNvGrpSpPr/>
            <p:nvPr/>
          </p:nvGrpSpPr>
          <p:grpSpPr>
            <a:xfrm>
              <a:off x="1523108" y="4550025"/>
              <a:ext cx="5448300" cy="1551881"/>
              <a:chOff x="990048" y="3014543"/>
              <a:chExt cx="6553752" cy="1862257"/>
            </a:xfrm>
          </p:grpSpPr>
          <p:grpSp>
            <p:nvGrpSpPr>
              <p:cNvPr id="7" name="52 Grupo">
                <a:extLst>
                  <a:ext uri="{FF2B5EF4-FFF2-40B4-BE49-F238E27FC236}">
                    <a16:creationId xmlns:a16="http://schemas.microsoft.com/office/drawing/2014/main" id="{336A9C1F-B553-4DF1-D83D-2A38D262F487}"/>
                  </a:ext>
                </a:extLst>
              </p:cNvPr>
              <p:cNvGrpSpPr/>
              <p:nvPr/>
            </p:nvGrpSpPr>
            <p:grpSpPr>
              <a:xfrm>
                <a:off x="990048" y="3014543"/>
                <a:ext cx="6553752" cy="1862257"/>
                <a:chOff x="990048" y="4157543"/>
                <a:chExt cx="6553752" cy="1862257"/>
              </a:xfrm>
            </p:grpSpPr>
            <p:grpSp>
              <p:nvGrpSpPr>
                <p:cNvPr id="12" name="14 Grupo">
                  <a:extLst>
                    <a:ext uri="{FF2B5EF4-FFF2-40B4-BE49-F238E27FC236}">
                      <a16:creationId xmlns:a16="http://schemas.microsoft.com/office/drawing/2014/main" id="{EF5DC53E-4723-56E5-C560-E13325FA56CF}"/>
                    </a:ext>
                  </a:extLst>
                </p:cNvPr>
                <p:cNvGrpSpPr/>
                <p:nvPr/>
              </p:nvGrpSpPr>
              <p:grpSpPr>
                <a:xfrm>
                  <a:off x="1295400" y="4953000"/>
                  <a:ext cx="1676400" cy="1066800"/>
                  <a:chOff x="6629400" y="3733800"/>
                  <a:chExt cx="1981200" cy="1447800"/>
                </a:xfrm>
                <a:solidFill>
                  <a:schemeClr val="bg1"/>
                </a:solidFill>
              </p:grpSpPr>
              <p:sp>
                <p:nvSpPr>
                  <p:cNvPr id="48" name="15 Rectángulo redondeado">
                    <a:extLst>
                      <a:ext uri="{FF2B5EF4-FFF2-40B4-BE49-F238E27FC236}">
                        <a16:creationId xmlns:a16="http://schemas.microsoft.com/office/drawing/2014/main" id="{B3687871-FAC2-B443-1D63-F07722F03DB4}"/>
                      </a:ext>
                    </a:extLst>
                  </p:cNvPr>
                  <p:cNvSpPr/>
                  <p:nvPr/>
                </p:nvSpPr>
                <p:spPr>
                  <a:xfrm>
                    <a:off x="6629400" y="3733800"/>
                    <a:ext cx="1981200" cy="1447800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400" b="1" dirty="0" err="1">
                        <a:solidFill>
                          <a:schemeClr val="tx1"/>
                        </a:solidFill>
                      </a:rPr>
                      <a:t>elemento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400" b="1" dirty="0" err="1">
                        <a:solidFill>
                          <a:schemeClr val="tx1"/>
                        </a:solidFill>
                      </a:rPr>
                      <a:t>siguiente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  <a:p>
                    <a:endParaRPr lang="es-E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19 CuadroTexto">
                    <a:extLst>
                      <a:ext uri="{FF2B5EF4-FFF2-40B4-BE49-F238E27FC236}">
                        <a16:creationId xmlns:a16="http://schemas.microsoft.com/office/drawing/2014/main" id="{32F00B8A-BD43-F3E1-74F5-730909DEC929}"/>
                      </a:ext>
                    </a:extLst>
                  </p:cNvPr>
                  <p:cNvSpPr txBox="1"/>
                  <p:nvPr/>
                </p:nvSpPr>
                <p:spPr>
                  <a:xfrm>
                    <a:off x="8059339" y="3844080"/>
                    <a:ext cx="324979" cy="37229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1</a:t>
                    </a:r>
                    <a:endParaRPr lang="es-ES" sz="1400" dirty="0"/>
                  </a:p>
                </p:txBody>
              </p:sp>
              <p:sp>
                <p:nvSpPr>
                  <p:cNvPr id="50" name="20 CuadroTexto">
                    <a:extLst>
                      <a:ext uri="{FF2B5EF4-FFF2-40B4-BE49-F238E27FC236}">
                        <a16:creationId xmlns:a16="http://schemas.microsoft.com/office/drawing/2014/main" id="{E3769DDF-BF5E-4ACA-EB15-B3C5D08B79C7}"/>
                      </a:ext>
                    </a:extLst>
                  </p:cNvPr>
                  <p:cNvSpPr txBox="1"/>
                  <p:nvPr/>
                </p:nvSpPr>
                <p:spPr>
                  <a:xfrm>
                    <a:off x="8082998" y="4664529"/>
                    <a:ext cx="247650" cy="2923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s-ES" sz="800" dirty="0"/>
                  </a:p>
                </p:txBody>
              </p:sp>
            </p:grpSp>
            <p:grpSp>
              <p:nvGrpSpPr>
                <p:cNvPr id="13" name="30 Grupo">
                  <a:extLst>
                    <a:ext uri="{FF2B5EF4-FFF2-40B4-BE49-F238E27FC236}">
                      <a16:creationId xmlns:a16="http://schemas.microsoft.com/office/drawing/2014/main" id="{F34312B2-AFD9-474C-0284-2688463681F4}"/>
                    </a:ext>
                  </a:extLst>
                </p:cNvPr>
                <p:cNvGrpSpPr/>
                <p:nvPr/>
              </p:nvGrpSpPr>
              <p:grpSpPr>
                <a:xfrm>
                  <a:off x="3581400" y="4953000"/>
                  <a:ext cx="1676400" cy="1066800"/>
                  <a:chOff x="6629400" y="3733800"/>
                  <a:chExt cx="1981200" cy="1447800"/>
                </a:xfrm>
                <a:solidFill>
                  <a:schemeClr val="bg1"/>
                </a:solidFill>
              </p:grpSpPr>
              <p:sp>
                <p:nvSpPr>
                  <p:cNvPr id="43" name="31 Rectángulo redondeado">
                    <a:extLst>
                      <a:ext uri="{FF2B5EF4-FFF2-40B4-BE49-F238E27FC236}">
                        <a16:creationId xmlns:a16="http://schemas.microsoft.com/office/drawing/2014/main" id="{28705093-0072-4439-332F-F10FF8ADF67A}"/>
                      </a:ext>
                    </a:extLst>
                  </p:cNvPr>
                  <p:cNvSpPr/>
                  <p:nvPr/>
                </p:nvSpPr>
                <p:spPr>
                  <a:xfrm>
                    <a:off x="6629400" y="3733800"/>
                    <a:ext cx="1981200" cy="1447800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400" b="1" dirty="0" err="1">
                        <a:solidFill>
                          <a:schemeClr val="tx1"/>
                        </a:solidFill>
                      </a:rPr>
                      <a:t>elemento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400" b="1" dirty="0" err="1">
                        <a:solidFill>
                          <a:schemeClr val="tx1"/>
                        </a:solidFill>
                      </a:rPr>
                      <a:t>siguiente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  <a:p>
                    <a:endParaRPr lang="es-E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32 CuadroTexto">
                    <a:extLst>
                      <a:ext uri="{FF2B5EF4-FFF2-40B4-BE49-F238E27FC236}">
                        <a16:creationId xmlns:a16="http://schemas.microsoft.com/office/drawing/2014/main" id="{68D0F29F-ACF0-E666-CC62-C39E6F4BD40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731" y="3844079"/>
                    <a:ext cx="324979" cy="37229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8</a:t>
                    </a:r>
                    <a:endParaRPr lang="es-ES" sz="1400" dirty="0"/>
                  </a:p>
                </p:txBody>
              </p:sp>
              <p:sp>
                <p:nvSpPr>
                  <p:cNvPr id="47" name="33 CuadroTexto">
                    <a:extLst>
                      <a:ext uri="{FF2B5EF4-FFF2-40B4-BE49-F238E27FC236}">
                        <a16:creationId xmlns:a16="http://schemas.microsoft.com/office/drawing/2014/main" id="{3E6BCE30-C69C-5992-8518-3E203E885B07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23" y="4664529"/>
                    <a:ext cx="247650" cy="2923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s-ES" sz="800" dirty="0"/>
                  </a:p>
                </p:txBody>
              </p:sp>
            </p:grpSp>
            <p:grpSp>
              <p:nvGrpSpPr>
                <p:cNvPr id="14" name="34 Grupo">
                  <a:extLst>
                    <a:ext uri="{FF2B5EF4-FFF2-40B4-BE49-F238E27FC236}">
                      <a16:creationId xmlns:a16="http://schemas.microsoft.com/office/drawing/2014/main" id="{3107A3A2-E969-D971-7B62-27098869C804}"/>
                    </a:ext>
                  </a:extLst>
                </p:cNvPr>
                <p:cNvGrpSpPr/>
                <p:nvPr/>
              </p:nvGrpSpPr>
              <p:grpSpPr>
                <a:xfrm>
                  <a:off x="5867400" y="4953000"/>
                  <a:ext cx="1676400" cy="1066800"/>
                  <a:chOff x="6629400" y="3733800"/>
                  <a:chExt cx="1981200" cy="1447800"/>
                </a:xfrm>
                <a:solidFill>
                  <a:schemeClr val="bg1"/>
                </a:solidFill>
              </p:grpSpPr>
              <p:sp>
                <p:nvSpPr>
                  <p:cNvPr id="29" name="35 Rectángulo redondeado">
                    <a:extLst>
                      <a:ext uri="{FF2B5EF4-FFF2-40B4-BE49-F238E27FC236}">
                        <a16:creationId xmlns:a16="http://schemas.microsoft.com/office/drawing/2014/main" id="{DD9901A6-1DB4-5D03-3357-642B66205537}"/>
                      </a:ext>
                    </a:extLst>
                  </p:cNvPr>
                  <p:cNvSpPr/>
                  <p:nvPr/>
                </p:nvSpPr>
                <p:spPr>
                  <a:xfrm>
                    <a:off x="6629400" y="3733800"/>
                    <a:ext cx="1981200" cy="1447800"/>
                  </a:xfrm>
                  <a:prstGeom prst="roundRect">
                    <a:avLst/>
                  </a:prstGeom>
                  <a:grp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400" b="1" dirty="0" err="1">
                        <a:solidFill>
                          <a:schemeClr val="tx1"/>
                        </a:solidFill>
                      </a:rPr>
                      <a:t>elemento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1400" b="1" dirty="0" err="1">
                        <a:solidFill>
                          <a:schemeClr val="tx1"/>
                        </a:solidFill>
                      </a:rPr>
                      <a:t>siguiente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  <a:p>
                    <a:endParaRPr lang="es-E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36 CuadroTexto">
                    <a:extLst>
                      <a:ext uri="{FF2B5EF4-FFF2-40B4-BE49-F238E27FC236}">
                        <a16:creationId xmlns:a16="http://schemas.microsoft.com/office/drawing/2014/main" id="{319CE92E-4A54-1CC1-62C3-B65C0D4316C8}"/>
                      </a:ext>
                    </a:extLst>
                  </p:cNvPr>
                  <p:cNvSpPr txBox="1"/>
                  <p:nvPr/>
                </p:nvSpPr>
                <p:spPr>
                  <a:xfrm>
                    <a:off x="8025245" y="3844077"/>
                    <a:ext cx="324979" cy="37229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5</a:t>
                    </a:r>
                    <a:endParaRPr lang="es-ES" sz="1400" dirty="0"/>
                  </a:p>
                </p:txBody>
              </p:sp>
              <p:sp>
                <p:nvSpPr>
                  <p:cNvPr id="41" name="37 CuadroTexto">
                    <a:extLst>
                      <a:ext uri="{FF2B5EF4-FFF2-40B4-BE49-F238E27FC236}">
                        <a16:creationId xmlns:a16="http://schemas.microsoft.com/office/drawing/2014/main" id="{E9A36614-0BE4-B20B-F4C9-45923DCDA5F2}"/>
                      </a:ext>
                    </a:extLst>
                  </p:cNvPr>
                  <p:cNvSpPr txBox="1"/>
                  <p:nvPr/>
                </p:nvSpPr>
                <p:spPr>
                  <a:xfrm>
                    <a:off x="8096049" y="4664529"/>
                    <a:ext cx="247650" cy="2923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s-ES" sz="800" dirty="0"/>
                  </a:p>
                </p:txBody>
              </p:sp>
            </p:grpSp>
            <p:grpSp>
              <p:nvGrpSpPr>
                <p:cNvPr id="24" name="43 Grupo">
                  <a:extLst>
                    <a:ext uri="{FF2B5EF4-FFF2-40B4-BE49-F238E27FC236}">
                      <a16:creationId xmlns:a16="http://schemas.microsoft.com/office/drawing/2014/main" id="{167DC3E2-3F02-00CF-7632-EA41BB8DF3E8}"/>
                    </a:ext>
                  </a:extLst>
                </p:cNvPr>
                <p:cNvGrpSpPr/>
                <p:nvPr/>
              </p:nvGrpSpPr>
              <p:grpSpPr>
                <a:xfrm>
                  <a:off x="990048" y="4157543"/>
                  <a:ext cx="1219752" cy="795457"/>
                  <a:chOff x="1066248" y="4157543"/>
                  <a:chExt cx="1219752" cy="795457"/>
                </a:xfrm>
              </p:grpSpPr>
              <p:sp>
                <p:nvSpPr>
                  <p:cNvPr id="26" name="38 CuadroTexto">
                    <a:extLst>
                      <a:ext uri="{FF2B5EF4-FFF2-40B4-BE49-F238E27FC236}">
                        <a16:creationId xmlns:a16="http://schemas.microsoft.com/office/drawing/2014/main" id="{E0B58A55-9AE0-0413-83BD-35365E88A6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48" y="4157543"/>
                    <a:ext cx="8627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/>
                      <a:t>primero</a:t>
                    </a:r>
                    <a:endParaRPr lang="es-ES" sz="1400" b="1" dirty="0"/>
                  </a:p>
                </p:txBody>
              </p:sp>
              <p:sp>
                <p:nvSpPr>
                  <p:cNvPr id="27" name="39 Rectángulo">
                    <a:extLst>
                      <a:ext uri="{FF2B5EF4-FFF2-40B4-BE49-F238E27FC236}">
                        <a16:creationId xmlns:a16="http://schemas.microsoft.com/office/drawing/2014/main" id="{8FBBF366-1C1F-7753-E702-D9D50E17DC94}"/>
                      </a:ext>
                    </a:extLst>
                  </p:cNvPr>
                  <p:cNvSpPr/>
                  <p:nvPr/>
                </p:nvSpPr>
                <p:spPr>
                  <a:xfrm>
                    <a:off x="2133600" y="4267200"/>
                    <a:ext cx="152400" cy="152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8" name="41 Conector recto de flecha">
                    <a:extLst>
                      <a:ext uri="{FF2B5EF4-FFF2-40B4-BE49-F238E27FC236}">
                        <a16:creationId xmlns:a16="http://schemas.microsoft.com/office/drawing/2014/main" id="{F2104E3E-28F1-EA1C-FCA1-415DB019133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905000" y="4647406"/>
                    <a:ext cx="610394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45 CuadroTexto">
                  <a:extLst>
                    <a:ext uri="{FF2B5EF4-FFF2-40B4-BE49-F238E27FC236}">
                      <a16:creationId xmlns:a16="http://schemas.microsoft.com/office/drawing/2014/main" id="{3D963D40-0FF7-D64E-B11A-C30DA3EA5A7F}"/>
                    </a:ext>
                  </a:extLst>
                </p:cNvPr>
                <p:cNvSpPr txBox="1"/>
                <p:nvPr/>
              </p:nvSpPr>
              <p:spPr>
                <a:xfrm>
                  <a:off x="3581400" y="419100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ES" sz="1400" b="1" dirty="0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655F611-AB40-EB2B-7C31-670573CEE2D6}"/>
                  </a:ext>
                </a:extLst>
              </p:cNvPr>
              <p:cNvCxnSpPr>
                <a:cxnSpLocks/>
                <a:stCxn id="50" idx="2"/>
                <a:endCxn id="50" idx="2"/>
              </p:cNvCxnSpPr>
              <p:nvPr/>
            </p:nvCxnSpPr>
            <p:spPr>
              <a:xfrm>
                <a:off x="2630142" y="4711243"/>
                <a:ext cx="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529AC6-1912-30E3-0E93-FDE32B2C1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0297" y="4622260"/>
                <a:ext cx="811104" cy="727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17634E2-E8AD-0B82-0DD4-23AA84E2F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439" y="4622260"/>
                <a:ext cx="840961" cy="0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92DCB5E-DF6C-2889-906A-FACC37AA51BA}"/>
                </a:ext>
              </a:extLst>
            </p:cNvPr>
            <p:cNvCxnSpPr>
              <a:cxnSpLocks/>
            </p:cNvCxnSpPr>
            <p:nvPr/>
          </p:nvCxnSpPr>
          <p:spPr>
            <a:xfrm>
              <a:off x="6783662" y="5889789"/>
              <a:ext cx="699112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38 CuadroTexto">
              <a:extLst>
                <a:ext uri="{FF2B5EF4-FFF2-40B4-BE49-F238E27FC236}">
                  <a16:creationId xmlns:a16="http://schemas.microsoft.com/office/drawing/2014/main" id="{71FDC79D-1E2F-FCF0-2C9B-2E8BF575A519}"/>
                </a:ext>
              </a:extLst>
            </p:cNvPr>
            <p:cNvSpPr txBox="1"/>
            <p:nvPr/>
          </p:nvSpPr>
          <p:spPr>
            <a:xfrm>
              <a:off x="7403815" y="5706070"/>
              <a:ext cx="71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6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Métodos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que </a:t>
            </a:r>
            <a:r>
              <a:rPr lang="en-US" dirty="0" err="1"/>
              <a:t>responda</a:t>
            </a:r>
            <a:r>
              <a:rPr lang="en-US" dirty="0"/>
              <a:t> a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812800" y="2133600"/>
            <a:ext cx="7848600" cy="3756819"/>
            <a:chOff x="765748" y="2362200"/>
            <a:chExt cx="7848600" cy="3756819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841948" y="2362200"/>
              <a:ext cx="7772400" cy="3505200"/>
              <a:chOff x="914400" y="4724400"/>
              <a:chExt cx="7772400" cy="3505200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822960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765748" y="2425700"/>
              <a:ext cx="777240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ListaInt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ListaInt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//Lista </a:t>
              </a:r>
              <a:r>
                <a:rPr lang="en-US" sz="1800" b="0" i="1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vacía</a:t>
              </a:r>
              <a:endParaRPr lang="en-US" sz="1800" b="0" i="1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en-US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en-US" sz="1800" b="0" i="1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imprime</a:t>
              </a:r>
              <a:r>
                <a:rPr lang="en-US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</a:p>
            <a:p>
              <a:pPr algn="l"/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lista.agregarAdelante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800" b="1" i="0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pt-BR" sz="1800" b="1" i="1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algn="l"/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lista.agregarAdelante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800" b="1" i="0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pt-BR" sz="1800" b="1" i="1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800" b="1" i="1" u="none" strike="noStrik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algn="l"/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lista.agregarAdelante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800" b="1" i="0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-18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pt-BR" sz="1800" b="1" i="1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-18</a:t>
              </a:r>
              <a:r>
                <a:rPr lang="pt-BR" sz="1800" b="1" i="1" u="none" strike="noStrike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sz="1800" b="1" i="1" u="none" strike="noStrike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2 0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algn="l"/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lista.agregarAdelante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800" b="1" i="0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b="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pt-BR" sz="1800" b="1" i="1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</a:t>
              </a:r>
              <a:r>
                <a:rPr lang="pt-BR" sz="1800" b="1" i="1" u="none" strike="noStrik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-18 2 0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lista.agregarAdelante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pt-BR" b="1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122 -18 2 0]</a:t>
              </a:r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2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Imprimir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/>
              <a:t>Para </a:t>
            </a:r>
            <a:r>
              <a:rPr lang="en-US" b="1" dirty="0" err="1"/>
              <a:t>imprimir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posicionamos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/>
              <a:t>primer </a:t>
            </a:r>
            <a:r>
              <a:rPr lang="en-US" b="1" dirty="0" err="1"/>
              <a:t>nodo</a:t>
            </a:r>
            <a:r>
              <a:rPr lang="en-US" dirty="0"/>
              <a:t> y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avanzando</a:t>
            </a:r>
            <a:r>
              <a:rPr lang="en-US" dirty="0"/>
              <a:t>/</a:t>
            </a:r>
            <a:r>
              <a:rPr lang="en-US" dirty="0" err="1"/>
              <a:t>recorriendo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b="1" dirty="0" err="1"/>
              <a:t>siguiente</a:t>
            </a:r>
            <a:r>
              <a:rPr lang="en-US" dirty="0"/>
              <a:t>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F27913-85CC-EAC2-28D0-8F64B2022E48}"/>
              </a:ext>
            </a:extLst>
          </p:cNvPr>
          <p:cNvGrpSpPr/>
          <p:nvPr/>
        </p:nvGrpSpPr>
        <p:grpSpPr>
          <a:xfrm>
            <a:off x="926763" y="2971800"/>
            <a:ext cx="7836237" cy="1371600"/>
            <a:chOff x="851812" y="3072732"/>
            <a:chExt cx="7836237" cy="13716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ADCC3D-95A6-631F-B6C0-E2F3A09DC097}"/>
                </a:ext>
              </a:extLst>
            </p:cNvPr>
            <p:cNvGrpSpPr/>
            <p:nvPr/>
          </p:nvGrpSpPr>
          <p:grpSpPr>
            <a:xfrm>
              <a:off x="851812" y="3072732"/>
              <a:ext cx="7135260" cy="1371600"/>
              <a:chOff x="964686" y="2971800"/>
              <a:chExt cx="7135260" cy="1371600"/>
            </a:xfrm>
          </p:grpSpPr>
          <p:grpSp>
            <p:nvGrpSpPr>
              <p:cNvPr id="2" name="15 Grupo">
                <a:extLst>
                  <a:ext uri="{FF2B5EF4-FFF2-40B4-BE49-F238E27FC236}">
                    <a16:creationId xmlns:a16="http://schemas.microsoft.com/office/drawing/2014/main" id="{5C18114A-F746-F040-B9B7-72702DFF550B}"/>
                  </a:ext>
                </a:extLst>
              </p:cNvPr>
              <p:cNvGrpSpPr/>
              <p:nvPr/>
            </p:nvGrpSpPr>
            <p:grpSpPr>
              <a:xfrm>
                <a:off x="1524000" y="3733800"/>
                <a:ext cx="5867400" cy="609600"/>
                <a:chOff x="1371600" y="3962400"/>
                <a:chExt cx="5867400" cy="609600"/>
              </a:xfrm>
            </p:grpSpPr>
            <p:sp>
              <p:nvSpPr>
                <p:cNvPr id="3" name="3 Rectángulo redondeado">
                  <a:extLst>
                    <a:ext uri="{FF2B5EF4-FFF2-40B4-BE49-F238E27FC236}">
                      <a16:creationId xmlns:a16="http://schemas.microsoft.com/office/drawing/2014/main" id="{5B215F26-1295-A96B-E087-76EA26EE0592}"/>
                    </a:ext>
                  </a:extLst>
                </p:cNvPr>
                <p:cNvSpPr/>
                <p:nvPr/>
              </p:nvSpPr>
              <p:spPr>
                <a:xfrm>
                  <a:off x="13716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15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5 Conector recto de flecha">
                  <a:extLst>
                    <a:ext uri="{FF2B5EF4-FFF2-40B4-BE49-F238E27FC236}">
                      <a16:creationId xmlns:a16="http://schemas.microsoft.com/office/drawing/2014/main" id="{2BC8F03C-DDE8-EAAF-666C-256F3E7FB5F1}"/>
                    </a:ext>
                  </a:extLst>
                </p:cNvPr>
                <p:cNvCxnSpPr/>
                <p:nvPr/>
              </p:nvCxnSpPr>
              <p:spPr>
                <a:xfrm>
                  <a:off x="20574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7 Rectángulo redondeado">
                  <a:extLst>
                    <a:ext uri="{FF2B5EF4-FFF2-40B4-BE49-F238E27FC236}">
                      <a16:creationId xmlns:a16="http://schemas.microsoft.com/office/drawing/2014/main" id="{2075B07E-FB8A-2B63-178F-97726DB6D9EB}"/>
                    </a:ext>
                  </a:extLst>
                </p:cNvPr>
                <p:cNvSpPr/>
                <p:nvPr/>
              </p:nvSpPr>
              <p:spPr>
                <a:xfrm>
                  <a:off x="26670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122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8 Conector recto de flecha">
                  <a:extLst>
                    <a:ext uri="{FF2B5EF4-FFF2-40B4-BE49-F238E27FC236}">
                      <a16:creationId xmlns:a16="http://schemas.microsoft.com/office/drawing/2014/main" id="{3EEEC53A-5897-3476-8B06-36C7D065D324}"/>
                    </a:ext>
                  </a:extLst>
                </p:cNvPr>
                <p:cNvCxnSpPr/>
                <p:nvPr/>
              </p:nvCxnSpPr>
              <p:spPr>
                <a:xfrm>
                  <a:off x="33528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9 Rectángulo redondeado">
                  <a:extLst>
                    <a:ext uri="{FF2B5EF4-FFF2-40B4-BE49-F238E27FC236}">
                      <a16:creationId xmlns:a16="http://schemas.microsoft.com/office/drawing/2014/main" id="{4172A7BF-8BBC-2643-3DDC-FEFB6D129948}"/>
                    </a:ext>
                  </a:extLst>
                </p:cNvPr>
                <p:cNvSpPr/>
                <p:nvPr/>
              </p:nvSpPr>
              <p:spPr>
                <a:xfrm>
                  <a:off x="39624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-18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10 Conector recto de flecha">
                  <a:extLst>
                    <a:ext uri="{FF2B5EF4-FFF2-40B4-BE49-F238E27FC236}">
                      <a16:creationId xmlns:a16="http://schemas.microsoft.com/office/drawing/2014/main" id="{E0DD941C-36F5-A939-F2B5-C90187CC1DE8}"/>
                    </a:ext>
                  </a:extLst>
                </p:cNvPr>
                <p:cNvCxnSpPr/>
                <p:nvPr/>
              </p:nvCxnSpPr>
              <p:spPr>
                <a:xfrm>
                  <a:off x="46482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11 Rectángulo redondeado">
                  <a:extLst>
                    <a:ext uri="{FF2B5EF4-FFF2-40B4-BE49-F238E27FC236}">
                      <a16:creationId xmlns:a16="http://schemas.microsoft.com/office/drawing/2014/main" id="{6FC9BF2A-5242-1034-1ACC-E0739166DF13}"/>
                    </a:ext>
                  </a:extLst>
                </p:cNvPr>
                <p:cNvSpPr/>
                <p:nvPr/>
              </p:nvSpPr>
              <p:spPr>
                <a:xfrm>
                  <a:off x="52578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12 Conector recto de flecha">
                  <a:extLst>
                    <a:ext uri="{FF2B5EF4-FFF2-40B4-BE49-F238E27FC236}">
                      <a16:creationId xmlns:a16="http://schemas.microsoft.com/office/drawing/2014/main" id="{181DFB3F-7182-782B-7FE4-1A131C7D2AD6}"/>
                    </a:ext>
                  </a:extLst>
                </p:cNvPr>
                <p:cNvCxnSpPr/>
                <p:nvPr/>
              </p:nvCxnSpPr>
              <p:spPr>
                <a:xfrm>
                  <a:off x="59436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13 Rectángulo redondeado">
                  <a:extLst>
                    <a:ext uri="{FF2B5EF4-FFF2-40B4-BE49-F238E27FC236}">
                      <a16:creationId xmlns:a16="http://schemas.microsoft.com/office/drawing/2014/main" id="{270B43E9-0ED5-40E9-A833-BB8B39ACD679}"/>
                    </a:ext>
                  </a:extLst>
                </p:cNvPr>
                <p:cNvSpPr/>
                <p:nvPr/>
              </p:nvSpPr>
              <p:spPr>
                <a:xfrm>
                  <a:off x="65532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0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52 Grupo">
                <a:extLst>
                  <a:ext uri="{FF2B5EF4-FFF2-40B4-BE49-F238E27FC236}">
                    <a16:creationId xmlns:a16="http://schemas.microsoft.com/office/drawing/2014/main" id="{36685867-0240-69F4-68D0-4E35D6568EF9}"/>
                  </a:ext>
                </a:extLst>
              </p:cNvPr>
              <p:cNvGrpSpPr/>
              <p:nvPr/>
            </p:nvGrpSpPr>
            <p:grpSpPr>
              <a:xfrm>
                <a:off x="964686" y="2971800"/>
                <a:ext cx="2311914" cy="661066"/>
                <a:chOff x="985133" y="4157544"/>
                <a:chExt cx="2780998" cy="793281"/>
              </a:xfrm>
            </p:grpSpPr>
            <p:grpSp>
              <p:nvGrpSpPr>
                <p:cNvPr id="22" name="43 Grupo">
                  <a:extLst>
                    <a:ext uri="{FF2B5EF4-FFF2-40B4-BE49-F238E27FC236}">
                      <a16:creationId xmlns:a16="http://schemas.microsoft.com/office/drawing/2014/main" id="{1A36D713-2467-2651-478A-8EBAED818204}"/>
                    </a:ext>
                  </a:extLst>
                </p:cNvPr>
                <p:cNvGrpSpPr/>
                <p:nvPr/>
              </p:nvGrpSpPr>
              <p:grpSpPr>
                <a:xfrm>
                  <a:off x="985133" y="4157544"/>
                  <a:ext cx="1224667" cy="793281"/>
                  <a:chOff x="1061333" y="4157544"/>
                  <a:chExt cx="1224667" cy="793281"/>
                </a:xfrm>
              </p:grpSpPr>
              <p:sp>
                <p:nvSpPr>
                  <p:cNvPr id="24" name="38 CuadroTexto">
                    <a:extLst>
                      <a:ext uri="{FF2B5EF4-FFF2-40B4-BE49-F238E27FC236}">
                        <a16:creationId xmlns:a16="http://schemas.microsoft.com/office/drawing/2014/main" id="{75F5F0D8-9BA5-9FCC-5FD7-66F397CB38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33" y="4157544"/>
                    <a:ext cx="8627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/>
                      <a:t>primero</a:t>
                    </a:r>
                    <a:endParaRPr lang="es-ES" sz="1400" b="1" dirty="0"/>
                  </a:p>
                </p:txBody>
              </p:sp>
              <p:sp>
                <p:nvSpPr>
                  <p:cNvPr id="25" name="39 Rectángulo">
                    <a:extLst>
                      <a:ext uri="{FF2B5EF4-FFF2-40B4-BE49-F238E27FC236}">
                        <a16:creationId xmlns:a16="http://schemas.microsoft.com/office/drawing/2014/main" id="{17DC052D-EF73-19F1-9FA5-D665C3E5825F}"/>
                      </a:ext>
                    </a:extLst>
                  </p:cNvPr>
                  <p:cNvSpPr/>
                  <p:nvPr/>
                </p:nvSpPr>
                <p:spPr>
                  <a:xfrm>
                    <a:off x="2133600" y="4267200"/>
                    <a:ext cx="152400" cy="152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6" name="41 Conector recto de flecha">
                    <a:extLst>
                      <a:ext uri="{FF2B5EF4-FFF2-40B4-BE49-F238E27FC236}">
                        <a16:creationId xmlns:a16="http://schemas.microsoft.com/office/drawing/2014/main" id="{296C4608-5A55-B824-2096-BB8C5F9AED1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900088" y="4645232"/>
                    <a:ext cx="610392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45 CuadroTexto">
                  <a:extLst>
                    <a:ext uri="{FF2B5EF4-FFF2-40B4-BE49-F238E27FC236}">
                      <a16:creationId xmlns:a16="http://schemas.microsoft.com/office/drawing/2014/main" id="{28FEC41C-B8D1-440E-5E38-83194840D3EF}"/>
                    </a:ext>
                  </a:extLst>
                </p:cNvPr>
                <p:cNvSpPr txBox="1"/>
                <p:nvPr/>
              </p:nvSpPr>
              <p:spPr>
                <a:xfrm>
                  <a:off x="3581400" y="419100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ES" sz="1400" b="1" dirty="0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EDE2EAE-DB08-C736-FCB6-10B2C28EC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834" y="4068430"/>
                <a:ext cx="699112" cy="0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" name="38 CuadroTexto">
              <a:extLst>
                <a:ext uri="{FF2B5EF4-FFF2-40B4-BE49-F238E27FC236}">
                  <a16:creationId xmlns:a16="http://schemas.microsoft.com/office/drawing/2014/main" id="{733C6114-FDD5-0D0C-F6B1-BC6DCC85D558}"/>
                </a:ext>
              </a:extLst>
            </p:cNvPr>
            <p:cNvSpPr txBox="1"/>
            <p:nvPr/>
          </p:nvSpPr>
          <p:spPr>
            <a:xfrm>
              <a:off x="7970833" y="3985643"/>
              <a:ext cx="71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4BDA46-88EF-437C-4B42-A1FA736AD825}"/>
              </a:ext>
            </a:extLst>
          </p:cNvPr>
          <p:cNvGrpSpPr/>
          <p:nvPr/>
        </p:nvGrpSpPr>
        <p:grpSpPr>
          <a:xfrm>
            <a:off x="1449689" y="4444332"/>
            <a:ext cx="700273" cy="803248"/>
            <a:chOff x="1449689" y="4444332"/>
            <a:chExt cx="700273" cy="803248"/>
          </a:xfrm>
        </p:grpSpPr>
        <p:cxnSp>
          <p:nvCxnSpPr>
            <p:cNvPr id="30" name="41 Conector recto de flecha">
              <a:extLst>
                <a:ext uri="{FF2B5EF4-FFF2-40B4-BE49-F238E27FC236}">
                  <a16:creationId xmlns:a16="http://schemas.microsoft.com/office/drawing/2014/main" id="{208F34E9-7B9A-2F91-1A93-87588D245E3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45827" y="4698332"/>
              <a:ext cx="508659" cy="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38 CuadroTexto">
              <a:extLst>
                <a:ext uri="{FF2B5EF4-FFF2-40B4-BE49-F238E27FC236}">
                  <a16:creationId xmlns:a16="http://schemas.microsoft.com/office/drawing/2014/main" id="{1D5CC4D9-8B32-8446-E8D0-028DEEF1314C}"/>
                </a:ext>
              </a:extLst>
            </p:cNvPr>
            <p:cNvSpPr txBox="1"/>
            <p:nvPr/>
          </p:nvSpPr>
          <p:spPr>
            <a:xfrm>
              <a:off x="1449689" y="4939803"/>
              <a:ext cx="70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actual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6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0.1349 -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-0.0037 L 0.27813 -0.0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3 -0.0037 L 0.42778 -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78 -0.0037 L 0.56111 -0.0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111 -0.0037 L 0.71077 -0.0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Imprimir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/>
              <a:t>Una de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es la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809468" y="2362200"/>
            <a:ext cx="7804880" cy="3540232"/>
            <a:chOff x="809468" y="2362200"/>
            <a:chExt cx="7804880" cy="3540232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841948" y="2362200"/>
              <a:ext cx="7772400" cy="3505200"/>
              <a:chOff x="914400" y="4724400"/>
              <a:chExt cx="7772400" cy="3505200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822960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809468" y="2486112"/>
              <a:ext cx="772867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ublic class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. . .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void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imprimir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("[");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actual =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(actual != 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.elemento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" ");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actual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.siguiente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}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800" b="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("]");</a:t>
              </a: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  <a:endPara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1"/>
            <a:ext cx="8229600" cy="533400"/>
          </a:xfrm>
        </p:spPr>
        <p:txBody>
          <a:bodyPr/>
          <a:lstStyle/>
          <a:p>
            <a:r>
              <a:rPr lang="es-AR" sz="2800" b="1" dirty="0"/>
              <a:t>Agregar adelante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un nuevo </a:t>
            </a:r>
            <a:r>
              <a:rPr lang="en-US" dirty="0" err="1"/>
              <a:t>elemento</a:t>
            </a:r>
            <a:r>
              <a:rPr lang="en-US" dirty="0"/>
              <a:t> al </a:t>
            </a:r>
            <a:r>
              <a:rPr lang="en-US" dirty="0" err="1"/>
              <a:t>comienzo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2" name="15 Grupo">
            <a:extLst>
              <a:ext uri="{FF2B5EF4-FFF2-40B4-BE49-F238E27FC236}">
                <a16:creationId xmlns:a16="http://schemas.microsoft.com/office/drawing/2014/main" id="{5C18114A-F746-F040-B9B7-72702DFF550B}"/>
              </a:ext>
            </a:extLst>
          </p:cNvPr>
          <p:cNvGrpSpPr/>
          <p:nvPr/>
        </p:nvGrpSpPr>
        <p:grpSpPr>
          <a:xfrm>
            <a:off x="2540512" y="3508917"/>
            <a:ext cx="4584365" cy="621830"/>
            <a:chOff x="2654635" y="3962400"/>
            <a:chExt cx="4584365" cy="621830"/>
          </a:xfrm>
        </p:grpSpPr>
        <p:sp>
          <p:nvSpPr>
            <p:cNvPr id="3" name="3 Rectángulo redondeado">
              <a:extLst>
                <a:ext uri="{FF2B5EF4-FFF2-40B4-BE49-F238E27FC236}">
                  <a16:creationId xmlns:a16="http://schemas.microsoft.com/office/drawing/2014/main" id="{5B215F26-1295-A96B-E087-76EA26EE0592}"/>
                </a:ext>
              </a:extLst>
            </p:cNvPr>
            <p:cNvSpPr/>
            <p:nvPr/>
          </p:nvSpPr>
          <p:spPr>
            <a:xfrm>
              <a:off x="2654635" y="397463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122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8 Conector recto de flecha">
              <a:extLst>
                <a:ext uri="{FF2B5EF4-FFF2-40B4-BE49-F238E27FC236}">
                  <a16:creationId xmlns:a16="http://schemas.microsoft.com/office/drawing/2014/main" id="{3EEEC53A-5897-3476-8B06-36C7D065D324}"/>
                </a:ext>
              </a:extLst>
            </p:cNvPr>
            <p:cNvCxnSpPr/>
            <p:nvPr/>
          </p:nvCxnSpPr>
          <p:spPr>
            <a:xfrm>
              <a:off x="33528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9 Rectángulo redondeado">
              <a:extLst>
                <a:ext uri="{FF2B5EF4-FFF2-40B4-BE49-F238E27FC236}">
                  <a16:creationId xmlns:a16="http://schemas.microsoft.com/office/drawing/2014/main" id="{4172A7BF-8BBC-2643-3DDC-FEFB6D129948}"/>
                </a:ext>
              </a:extLst>
            </p:cNvPr>
            <p:cNvSpPr/>
            <p:nvPr/>
          </p:nvSpPr>
          <p:spPr>
            <a:xfrm>
              <a:off x="39624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-18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10 Conector recto de flecha">
              <a:extLst>
                <a:ext uri="{FF2B5EF4-FFF2-40B4-BE49-F238E27FC236}">
                  <a16:creationId xmlns:a16="http://schemas.microsoft.com/office/drawing/2014/main" id="{E0DD941C-36F5-A939-F2B5-C90187CC1DE8}"/>
                </a:ext>
              </a:extLst>
            </p:cNvPr>
            <p:cNvCxnSpPr/>
            <p:nvPr/>
          </p:nvCxnSpPr>
          <p:spPr>
            <a:xfrm>
              <a:off x="46482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11 Rectángulo redondeado">
              <a:extLst>
                <a:ext uri="{FF2B5EF4-FFF2-40B4-BE49-F238E27FC236}">
                  <a16:creationId xmlns:a16="http://schemas.microsoft.com/office/drawing/2014/main" id="{6FC9BF2A-5242-1034-1ACC-E0739166DF13}"/>
                </a:ext>
              </a:extLst>
            </p:cNvPr>
            <p:cNvSpPr/>
            <p:nvPr/>
          </p:nvSpPr>
          <p:spPr>
            <a:xfrm>
              <a:off x="52578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2 Conector recto de flecha">
              <a:extLst>
                <a:ext uri="{FF2B5EF4-FFF2-40B4-BE49-F238E27FC236}">
                  <a16:creationId xmlns:a16="http://schemas.microsoft.com/office/drawing/2014/main" id="{181DFB3F-7182-782B-7FE4-1A131C7D2AD6}"/>
                </a:ext>
              </a:extLst>
            </p:cNvPr>
            <p:cNvCxnSpPr/>
            <p:nvPr/>
          </p:nvCxnSpPr>
          <p:spPr>
            <a:xfrm>
              <a:off x="59436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13 Rectángulo redondeado">
              <a:extLst>
                <a:ext uri="{FF2B5EF4-FFF2-40B4-BE49-F238E27FC236}">
                  <a16:creationId xmlns:a16="http://schemas.microsoft.com/office/drawing/2014/main" id="{270B43E9-0ED5-40E9-A833-BB8B39ACD679}"/>
                </a:ext>
              </a:extLst>
            </p:cNvPr>
            <p:cNvSpPr/>
            <p:nvPr/>
          </p:nvSpPr>
          <p:spPr>
            <a:xfrm>
              <a:off x="65532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52 Grupo">
            <a:extLst>
              <a:ext uri="{FF2B5EF4-FFF2-40B4-BE49-F238E27FC236}">
                <a16:creationId xmlns:a16="http://schemas.microsoft.com/office/drawing/2014/main" id="{36685867-0240-69F4-68D0-4E35D6568EF9}"/>
              </a:ext>
            </a:extLst>
          </p:cNvPr>
          <p:cNvGrpSpPr/>
          <p:nvPr/>
        </p:nvGrpSpPr>
        <p:grpSpPr>
          <a:xfrm>
            <a:off x="1981081" y="2758484"/>
            <a:ext cx="1059387" cy="2045094"/>
            <a:chOff x="2527557" y="4171420"/>
            <a:chExt cx="1274333" cy="2454118"/>
          </a:xfrm>
        </p:grpSpPr>
        <p:grpSp>
          <p:nvGrpSpPr>
            <p:cNvPr id="22" name="43 Grupo">
              <a:extLst>
                <a:ext uri="{FF2B5EF4-FFF2-40B4-BE49-F238E27FC236}">
                  <a16:creationId xmlns:a16="http://schemas.microsoft.com/office/drawing/2014/main" id="{1A36D713-2467-2651-478A-8EBAED818204}"/>
                </a:ext>
              </a:extLst>
            </p:cNvPr>
            <p:cNvGrpSpPr/>
            <p:nvPr/>
          </p:nvGrpSpPr>
          <p:grpSpPr>
            <a:xfrm>
              <a:off x="2527557" y="4171420"/>
              <a:ext cx="1161605" cy="928823"/>
              <a:chOff x="2603757" y="4171420"/>
              <a:chExt cx="1161605" cy="928823"/>
            </a:xfrm>
          </p:grpSpPr>
          <p:sp>
            <p:nvSpPr>
              <p:cNvPr id="24" name="38 CuadroTexto">
                <a:extLst>
                  <a:ext uri="{FF2B5EF4-FFF2-40B4-BE49-F238E27FC236}">
                    <a16:creationId xmlns:a16="http://schemas.microsoft.com/office/drawing/2014/main" id="{75F5F0D8-9BA5-9FCC-5FD7-66F397CB38CF}"/>
                  </a:ext>
                </a:extLst>
              </p:cNvPr>
              <p:cNvSpPr txBox="1"/>
              <p:nvPr/>
            </p:nvSpPr>
            <p:spPr>
              <a:xfrm>
                <a:off x="2603757" y="4171420"/>
                <a:ext cx="1061022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primero</a:t>
                </a:r>
                <a:endParaRPr lang="es-ES" sz="1400" b="1" dirty="0"/>
              </a:p>
            </p:txBody>
          </p:sp>
          <p:sp>
            <p:nvSpPr>
              <p:cNvPr id="25" name="39 Rectángulo">
                <a:extLst>
                  <a:ext uri="{FF2B5EF4-FFF2-40B4-BE49-F238E27FC236}">
                    <a16:creationId xmlns:a16="http://schemas.microsoft.com/office/drawing/2014/main" id="{17DC052D-EF73-19F1-9FA5-D665C3E5825F}"/>
                  </a:ext>
                </a:extLst>
              </p:cNvPr>
              <p:cNvSpPr/>
              <p:nvPr/>
            </p:nvSpPr>
            <p:spPr>
              <a:xfrm>
                <a:off x="3612962" y="4244521"/>
                <a:ext cx="152400" cy="1524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6" name="41 Conector recto de flecha">
                <a:extLst>
                  <a:ext uri="{FF2B5EF4-FFF2-40B4-BE49-F238E27FC236}">
                    <a16:creationId xmlns:a16="http://schemas.microsoft.com/office/drawing/2014/main" id="{296C4608-5A55-B824-2096-BB8C5F9AE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4242" y="4335961"/>
                <a:ext cx="793" cy="7642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3" name="45 CuadroTexto">
              <a:extLst>
                <a:ext uri="{FF2B5EF4-FFF2-40B4-BE49-F238E27FC236}">
                  <a16:creationId xmlns:a16="http://schemas.microsoft.com/office/drawing/2014/main" id="{28FEC41C-B8D1-440E-5E38-83194840D3EF}"/>
                </a:ext>
              </a:extLst>
            </p:cNvPr>
            <p:cNvSpPr txBox="1"/>
            <p:nvPr/>
          </p:nvSpPr>
          <p:spPr>
            <a:xfrm>
              <a:off x="3579678" y="6256205"/>
              <a:ext cx="2222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1400" b="1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DE2EAE-DB08-C736-FCB6-10B2C28EC77C}"/>
              </a:ext>
            </a:extLst>
          </p:cNvPr>
          <p:cNvCxnSpPr>
            <a:cxnSpLocks/>
          </p:cNvCxnSpPr>
          <p:nvPr/>
        </p:nvCxnSpPr>
        <p:spPr>
          <a:xfrm>
            <a:off x="7165727" y="3843547"/>
            <a:ext cx="69911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38 CuadroTexto">
            <a:extLst>
              <a:ext uri="{FF2B5EF4-FFF2-40B4-BE49-F238E27FC236}">
                <a16:creationId xmlns:a16="http://schemas.microsoft.com/office/drawing/2014/main" id="{733C6114-FDD5-0D0C-F6B1-BC6DCC85D558}"/>
              </a:ext>
            </a:extLst>
          </p:cNvPr>
          <p:cNvSpPr txBox="1"/>
          <p:nvPr/>
        </p:nvSpPr>
        <p:spPr>
          <a:xfrm>
            <a:off x="7848600" y="3659828"/>
            <a:ext cx="71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null</a:t>
            </a:r>
            <a:endParaRPr lang="es-ES" sz="14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146C4C-1C29-8383-3F86-54C2D29112D4}"/>
              </a:ext>
            </a:extLst>
          </p:cNvPr>
          <p:cNvGrpSpPr/>
          <p:nvPr/>
        </p:nvGrpSpPr>
        <p:grpSpPr>
          <a:xfrm>
            <a:off x="1094795" y="3508917"/>
            <a:ext cx="744740" cy="1447800"/>
            <a:chOff x="1301906" y="3508917"/>
            <a:chExt cx="744740" cy="1447800"/>
          </a:xfrm>
        </p:grpSpPr>
        <p:sp>
          <p:nvSpPr>
            <p:cNvPr id="48" name="3 Rectángulo redondeado">
              <a:extLst>
                <a:ext uri="{FF2B5EF4-FFF2-40B4-BE49-F238E27FC236}">
                  <a16:creationId xmlns:a16="http://schemas.microsoft.com/office/drawing/2014/main" id="{515E7C34-05DF-05F6-80F2-F3CE46B1244D}"/>
                </a:ext>
              </a:extLst>
            </p:cNvPr>
            <p:cNvSpPr/>
            <p:nvPr/>
          </p:nvSpPr>
          <p:spPr>
            <a:xfrm>
              <a:off x="1360846" y="3508917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15</a:t>
              </a:r>
              <a:endParaRPr lang="es-ES" sz="2000" dirty="0">
                <a:solidFill>
                  <a:srgbClr val="FF0000"/>
                </a:solidFill>
              </a:endParaRPr>
            </a:p>
          </p:txBody>
        </p:sp>
        <p:sp>
          <p:nvSpPr>
            <p:cNvPr id="49" name="38 CuadroTexto">
              <a:extLst>
                <a:ext uri="{FF2B5EF4-FFF2-40B4-BE49-F238E27FC236}">
                  <a16:creationId xmlns:a16="http://schemas.microsoft.com/office/drawing/2014/main" id="{9041D260-BD3E-AC65-3109-0EE175C9B21B}"/>
                </a:ext>
              </a:extLst>
            </p:cNvPr>
            <p:cNvSpPr txBox="1"/>
            <p:nvPr/>
          </p:nvSpPr>
          <p:spPr>
            <a:xfrm>
              <a:off x="1301906" y="4648940"/>
              <a:ext cx="717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nuevo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41 Conector recto de flecha">
              <a:extLst>
                <a:ext uri="{FF2B5EF4-FFF2-40B4-BE49-F238E27FC236}">
                  <a16:creationId xmlns:a16="http://schemas.microsoft.com/office/drawing/2014/main" id="{62739C58-650E-09AD-C68F-93E94E4D75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426281" y="4473458"/>
              <a:ext cx="508658" cy="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76BDDC-F001-3E63-A4A7-C31325D972A3}"/>
              </a:ext>
            </a:extLst>
          </p:cNvPr>
          <p:cNvCxnSpPr>
            <a:cxnSpLocks/>
          </p:cNvCxnSpPr>
          <p:nvPr/>
        </p:nvCxnSpPr>
        <p:spPr>
          <a:xfrm>
            <a:off x="1841400" y="3825947"/>
            <a:ext cx="699112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38 CuadroTexto">
            <a:extLst>
              <a:ext uri="{FF2B5EF4-FFF2-40B4-BE49-F238E27FC236}">
                <a16:creationId xmlns:a16="http://schemas.microsoft.com/office/drawing/2014/main" id="{BAF6D195-B350-FC58-E2FD-25ADE32D002D}"/>
              </a:ext>
            </a:extLst>
          </p:cNvPr>
          <p:cNvSpPr txBox="1"/>
          <p:nvPr/>
        </p:nvSpPr>
        <p:spPr>
          <a:xfrm>
            <a:off x="3258260" y="4989727"/>
            <a:ext cx="318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2 -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nuevo.siguiente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this.primero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BC0D20-BE23-3254-68DA-5A3B8C8000B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190956" y="3946369"/>
            <a:ext cx="1067304" cy="1197247"/>
          </a:xfrm>
          <a:prstGeom prst="line">
            <a:avLst/>
          </a:prstGeom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38 CuadroTexto">
            <a:extLst>
              <a:ext uri="{FF2B5EF4-FFF2-40B4-BE49-F238E27FC236}">
                <a16:creationId xmlns:a16="http://schemas.microsoft.com/office/drawing/2014/main" id="{F39B2EC9-BCE0-C8D4-4BAD-549E136A6273}"/>
              </a:ext>
            </a:extLst>
          </p:cNvPr>
          <p:cNvSpPr txBox="1"/>
          <p:nvPr/>
        </p:nvSpPr>
        <p:spPr>
          <a:xfrm>
            <a:off x="371081" y="5705955"/>
            <a:ext cx="347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1 -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NodoInt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nuevo = new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NodoInt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(15);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384" name="Straight Connector 16383">
            <a:extLst>
              <a:ext uri="{FF2B5EF4-FFF2-40B4-BE49-F238E27FC236}">
                <a16:creationId xmlns:a16="http://schemas.microsoft.com/office/drawing/2014/main" id="{C5EE9F00-C618-7194-1F6F-15AC84932FA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636924" y="4145968"/>
            <a:ext cx="472755" cy="1559987"/>
          </a:xfrm>
          <a:prstGeom prst="line">
            <a:avLst/>
          </a:prstGeom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89" name="38 CuadroTexto">
            <a:extLst>
              <a:ext uri="{FF2B5EF4-FFF2-40B4-BE49-F238E27FC236}">
                <a16:creationId xmlns:a16="http://schemas.microsoft.com/office/drawing/2014/main" id="{4F6FF741-2D3F-EC7C-AE3D-919EF4BA6BA9}"/>
              </a:ext>
            </a:extLst>
          </p:cNvPr>
          <p:cNvSpPr txBox="1"/>
          <p:nvPr/>
        </p:nvSpPr>
        <p:spPr>
          <a:xfrm>
            <a:off x="2523318" y="2454347"/>
            <a:ext cx="2505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this.primero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nuevo;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390" name="Straight Connector 16389">
            <a:extLst>
              <a:ext uri="{FF2B5EF4-FFF2-40B4-BE49-F238E27FC236}">
                <a16:creationId xmlns:a16="http://schemas.microsoft.com/office/drawing/2014/main" id="{14358C49-47E6-F01C-C03B-D6C681D2AAA2}"/>
              </a:ext>
            </a:extLst>
          </p:cNvPr>
          <p:cNvCxnSpPr>
            <a:cxnSpLocks/>
          </p:cNvCxnSpPr>
          <p:nvPr/>
        </p:nvCxnSpPr>
        <p:spPr>
          <a:xfrm flipH="1">
            <a:off x="1703079" y="2604873"/>
            <a:ext cx="786578" cy="278028"/>
          </a:xfrm>
          <a:prstGeom prst="line">
            <a:avLst/>
          </a:prstGeom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14826 1.1111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28" grpId="0"/>
      <p:bldP spid="58" grpId="0"/>
      <p:bldP spid="62" grpId="0"/>
      <p:bldP spid="163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1"/>
            <a:ext cx="8229600" cy="533400"/>
          </a:xfrm>
        </p:spPr>
        <p:txBody>
          <a:bodyPr/>
          <a:lstStyle/>
          <a:p>
            <a:r>
              <a:rPr lang="es-AR" sz="2800" b="1" dirty="0"/>
              <a:t>Agregar adelante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0D47C4D-32FA-6711-D672-FDC14134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30000"/>
              <a:buFont typeface="Segoe UI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Una de las </a:t>
            </a:r>
            <a:r>
              <a:rPr lang="en-US" kern="0" dirty="0" err="1"/>
              <a:t>posibles</a:t>
            </a:r>
            <a:r>
              <a:rPr lang="en-US" kern="0" dirty="0"/>
              <a:t> </a:t>
            </a:r>
            <a:r>
              <a:rPr lang="en-US" kern="0" dirty="0" err="1"/>
              <a:t>implementaciones</a:t>
            </a:r>
            <a:r>
              <a:rPr lang="en-US" kern="0" dirty="0"/>
              <a:t> es la </a:t>
            </a:r>
            <a:r>
              <a:rPr lang="en-US" kern="0" dirty="0" err="1"/>
              <a:t>siguiente</a:t>
            </a:r>
            <a:r>
              <a:rPr lang="en-US" kern="0" dirty="0"/>
              <a:t>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F0589A-8A00-84C7-0027-284BD3F4B776}"/>
              </a:ext>
            </a:extLst>
          </p:cNvPr>
          <p:cNvGrpSpPr/>
          <p:nvPr/>
        </p:nvGrpSpPr>
        <p:grpSpPr>
          <a:xfrm>
            <a:off x="765748" y="2362200"/>
            <a:ext cx="7848600" cy="3505200"/>
            <a:chOff x="765748" y="2362200"/>
            <a:chExt cx="7848600" cy="3505200"/>
          </a:xfrm>
        </p:grpSpPr>
        <p:grpSp>
          <p:nvGrpSpPr>
            <p:cNvPr id="17" name="20 Grupo">
              <a:extLst>
                <a:ext uri="{FF2B5EF4-FFF2-40B4-BE49-F238E27FC236}">
                  <a16:creationId xmlns:a16="http://schemas.microsoft.com/office/drawing/2014/main" id="{595299E2-D2D2-8963-4403-1084D523E87B}"/>
                </a:ext>
              </a:extLst>
            </p:cNvPr>
            <p:cNvGrpSpPr/>
            <p:nvPr/>
          </p:nvGrpSpPr>
          <p:grpSpPr>
            <a:xfrm>
              <a:off x="841948" y="2362200"/>
              <a:ext cx="7772400" cy="3505200"/>
              <a:chOff x="914400" y="4724400"/>
              <a:chExt cx="7772400" cy="3505200"/>
            </a:xfrm>
          </p:grpSpPr>
          <p:sp>
            <p:nvSpPr>
              <p:cNvPr id="19" name="Line 6">
                <a:extLst>
                  <a:ext uri="{FF2B5EF4-FFF2-40B4-BE49-F238E27FC236}">
                    <a16:creationId xmlns:a16="http://schemas.microsoft.com/office/drawing/2014/main" id="{1D0A28E8-1B80-FA3A-3B11-D551877E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Line 7">
                <a:extLst>
                  <a:ext uri="{FF2B5EF4-FFF2-40B4-BE49-F238E27FC236}">
                    <a16:creationId xmlns:a16="http://schemas.microsoft.com/office/drawing/2014/main" id="{E24402B2-C105-04A8-682B-ADE4A2999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822960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DA68C6-5BB6-B625-AD62-F49940676937}"/>
                </a:ext>
              </a:extLst>
            </p:cNvPr>
            <p:cNvSpPr txBox="1"/>
            <p:nvPr/>
          </p:nvSpPr>
          <p:spPr>
            <a:xfrm>
              <a:off x="765748" y="2486112"/>
              <a:ext cx="77724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ublic class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. . .</a:t>
              </a: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agregarAdelante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n){</a:t>
              </a:r>
            </a:p>
            <a:p>
              <a:pPr algn="l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nuevo =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(n);</a:t>
              </a: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nuevo.siguiente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nuevo;</a:t>
              </a:r>
            </a:p>
            <a:p>
              <a:pPr algn="l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Largo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largo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F27913-85CC-EAC2-28D0-8F64B2022E48}"/>
              </a:ext>
            </a:extLst>
          </p:cNvPr>
          <p:cNvGrpSpPr/>
          <p:nvPr/>
        </p:nvGrpSpPr>
        <p:grpSpPr>
          <a:xfrm>
            <a:off x="926763" y="2971800"/>
            <a:ext cx="7836237" cy="1371600"/>
            <a:chOff x="851812" y="3072732"/>
            <a:chExt cx="7836237" cy="13716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ADCC3D-95A6-631F-B6C0-E2F3A09DC097}"/>
                </a:ext>
              </a:extLst>
            </p:cNvPr>
            <p:cNvGrpSpPr/>
            <p:nvPr/>
          </p:nvGrpSpPr>
          <p:grpSpPr>
            <a:xfrm>
              <a:off x="851812" y="3072732"/>
              <a:ext cx="7135260" cy="1371600"/>
              <a:chOff x="964686" y="2971800"/>
              <a:chExt cx="7135260" cy="1371600"/>
            </a:xfrm>
          </p:grpSpPr>
          <p:grpSp>
            <p:nvGrpSpPr>
              <p:cNvPr id="2" name="15 Grupo">
                <a:extLst>
                  <a:ext uri="{FF2B5EF4-FFF2-40B4-BE49-F238E27FC236}">
                    <a16:creationId xmlns:a16="http://schemas.microsoft.com/office/drawing/2014/main" id="{5C18114A-F746-F040-B9B7-72702DFF550B}"/>
                  </a:ext>
                </a:extLst>
              </p:cNvPr>
              <p:cNvGrpSpPr/>
              <p:nvPr/>
            </p:nvGrpSpPr>
            <p:grpSpPr>
              <a:xfrm>
                <a:off x="1524000" y="3733800"/>
                <a:ext cx="5867400" cy="609600"/>
                <a:chOff x="1371600" y="3962400"/>
                <a:chExt cx="5867400" cy="609600"/>
              </a:xfrm>
            </p:grpSpPr>
            <p:sp>
              <p:nvSpPr>
                <p:cNvPr id="3" name="3 Rectángulo redondeado">
                  <a:extLst>
                    <a:ext uri="{FF2B5EF4-FFF2-40B4-BE49-F238E27FC236}">
                      <a16:creationId xmlns:a16="http://schemas.microsoft.com/office/drawing/2014/main" id="{5B215F26-1295-A96B-E087-76EA26EE0592}"/>
                    </a:ext>
                  </a:extLst>
                </p:cNvPr>
                <p:cNvSpPr/>
                <p:nvPr/>
              </p:nvSpPr>
              <p:spPr>
                <a:xfrm>
                  <a:off x="13716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15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5 Conector recto de flecha">
                  <a:extLst>
                    <a:ext uri="{FF2B5EF4-FFF2-40B4-BE49-F238E27FC236}">
                      <a16:creationId xmlns:a16="http://schemas.microsoft.com/office/drawing/2014/main" id="{2BC8F03C-DDE8-EAAF-666C-256F3E7FB5F1}"/>
                    </a:ext>
                  </a:extLst>
                </p:cNvPr>
                <p:cNvCxnSpPr/>
                <p:nvPr/>
              </p:nvCxnSpPr>
              <p:spPr>
                <a:xfrm>
                  <a:off x="20574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7 Rectángulo redondeado">
                  <a:extLst>
                    <a:ext uri="{FF2B5EF4-FFF2-40B4-BE49-F238E27FC236}">
                      <a16:creationId xmlns:a16="http://schemas.microsoft.com/office/drawing/2014/main" id="{2075B07E-FB8A-2B63-178F-97726DB6D9EB}"/>
                    </a:ext>
                  </a:extLst>
                </p:cNvPr>
                <p:cNvSpPr/>
                <p:nvPr/>
              </p:nvSpPr>
              <p:spPr>
                <a:xfrm>
                  <a:off x="26670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122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8 Conector recto de flecha">
                  <a:extLst>
                    <a:ext uri="{FF2B5EF4-FFF2-40B4-BE49-F238E27FC236}">
                      <a16:creationId xmlns:a16="http://schemas.microsoft.com/office/drawing/2014/main" id="{3EEEC53A-5897-3476-8B06-36C7D065D324}"/>
                    </a:ext>
                  </a:extLst>
                </p:cNvPr>
                <p:cNvCxnSpPr/>
                <p:nvPr/>
              </p:nvCxnSpPr>
              <p:spPr>
                <a:xfrm>
                  <a:off x="33528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9 Rectángulo redondeado">
                  <a:extLst>
                    <a:ext uri="{FF2B5EF4-FFF2-40B4-BE49-F238E27FC236}">
                      <a16:creationId xmlns:a16="http://schemas.microsoft.com/office/drawing/2014/main" id="{4172A7BF-8BBC-2643-3DDC-FEFB6D129948}"/>
                    </a:ext>
                  </a:extLst>
                </p:cNvPr>
                <p:cNvSpPr/>
                <p:nvPr/>
              </p:nvSpPr>
              <p:spPr>
                <a:xfrm>
                  <a:off x="39624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-18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10 Conector recto de flecha">
                  <a:extLst>
                    <a:ext uri="{FF2B5EF4-FFF2-40B4-BE49-F238E27FC236}">
                      <a16:creationId xmlns:a16="http://schemas.microsoft.com/office/drawing/2014/main" id="{E0DD941C-36F5-A939-F2B5-C90187CC1DE8}"/>
                    </a:ext>
                  </a:extLst>
                </p:cNvPr>
                <p:cNvCxnSpPr/>
                <p:nvPr/>
              </p:nvCxnSpPr>
              <p:spPr>
                <a:xfrm>
                  <a:off x="46482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11 Rectángulo redondeado">
                  <a:extLst>
                    <a:ext uri="{FF2B5EF4-FFF2-40B4-BE49-F238E27FC236}">
                      <a16:creationId xmlns:a16="http://schemas.microsoft.com/office/drawing/2014/main" id="{6FC9BF2A-5242-1034-1ACC-E0739166DF13}"/>
                    </a:ext>
                  </a:extLst>
                </p:cNvPr>
                <p:cNvSpPr/>
                <p:nvPr/>
              </p:nvSpPr>
              <p:spPr>
                <a:xfrm>
                  <a:off x="52578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12 Conector recto de flecha">
                  <a:extLst>
                    <a:ext uri="{FF2B5EF4-FFF2-40B4-BE49-F238E27FC236}">
                      <a16:creationId xmlns:a16="http://schemas.microsoft.com/office/drawing/2014/main" id="{181DFB3F-7182-782B-7FE4-1A131C7D2AD6}"/>
                    </a:ext>
                  </a:extLst>
                </p:cNvPr>
                <p:cNvCxnSpPr/>
                <p:nvPr/>
              </p:nvCxnSpPr>
              <p:spPr>
                <a:xfrm>
                  <a:off x="5943600" y="4267200"/>
                  <a:ext cx="609600" cy="11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13 Rectángulo redondeado">
                  <a:extLst>
                    <a:ext uri="{FF2B5EF4-FFF2-40B4-BE49-F238E27FC236}">
                      <a16:creationId xmlns:a16="http://schemas.microsoft.com/office/drawing/2014/main" id="{270B43E9-0ED5-40E9-A833-BB8B39ACD679}"/>
                    </a:ext>
                  </a:extLst>
                </p:cNvPr>
                <p:cNvSpPr/>
                <p:nvPr/>
              </p:nvSpPr>
              <p:spPr>
                <a:xfrm>
                  <a:off x="6553200" y="3962400"/>
                  <a:ext cx="685800" cy="6096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0</a:t>
                  </a:r>
                  <a:endParaRPr lang="es-E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52 Grupo">
                <a:extLst>
                  <a:ext uri="{FF2B5EF4-FFF2-40B4-BE49-F238E27FC236}">
                    <a16:creationId xmlns:a16="http://schemas.microsoft.com/office/drawing/2014/main" id="{36685867-0240-69F4-68D0-4E35D6568EF9}"/>
                  </a:ext>
                </a:extLst>
              </p:cNvPr>
              <p:cNvGrpSpPr/>
              <p:nvPr/>
            </p:nvGrpSpPr>
            <p:grpSpPr>
              <a:xfrm>
                <a:off x="964686" y="2971800"/>
                <a:ext cx="2311914" cy="661066"/>
                <a:chOff x="985133" y="4157544"/>
                <a:chExt cx="2780998" cy="793281"/>
              </a:xfrm>
            </p:grpSpPr>
            <p:grpSp>
              <p:nvGrpSpPr>
                <p:cNvPr id="22" name="43 Grupo">
                  <a:extLst>
                    <a:ext uri="{FF2B5EF4-FFF2-40B4-BE49-F238E27FC236}">
                      <a16:creationId xmlns:a16="http://schemas.microsoft.com/office/drawing/2014/main" id="{1A36D713-2467-2651-478A-8EBAED818204}"/>
                    </a:ext>
                  </a:extLst>
                </p:cNvPr>
                <p:cNvGrpSpPr/>
                <p:nvPr/>
              </p:nvGrpSpPr>
              <p:grpSpPr>
                <a:xfrm>
                  <a:off x="985133" y="4157544"/>
                  <a:ext cx="1224667" cy="793281"/>
                  <a:chOff x="1061333" y="4157544"/>
                  <a:chExt cx="1224667" cy="793281"/>
                </a:xfrm>
              </p:grpSpPr>
              <p:sp>
                <p:nvSpPr>
                  <p:cNvPr id="24" name="38 CuadroTexto">
                    <a:extLst>
                      <a:ext uri="{FF2B5EF4-FFF2-40B4-BE49-F238E27FC236}">
                        <a16:creationId xmlns:a16="http://schemas.microsoft.com/office/drawing/2014/main" id="{75F5F0D8-9BA5-9FCC-5FD7-66F397CB38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33" y="4157544"/>
                    <a:ext cx="8627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/>
                      <a:t>primero</a:t>
                    </a:r>
                    <a:endParaRPr lang="es-ES" sz="1400" b="1" dirty="0"/>
                  </a:p>
                </p:txBody>
              </p:sp>
              <p:sp>
                <p:nvSpPr>
                  <p:cNvPr id="25" name="39 Rectángulo">
                    <a:extLst>
                      <a:ext uri="{FF2B5EF4-FFF2-40B4-BE49-F238E27FC236}">
                        <a16:creationId xmlns:a16="http://schemas.microsoft.com/office/drawing/2014/main" id="{17DC052D-EF73-19F1-9FA5-D665C3E5825F}"/>
                      </a:ext>
                    </a:extLst>
                  </p:cNvPr>
                  <p:cNvSpPr/>
                  <p:nvPr/>
                </p:nvSpPr>
                <p:spPr>
                  <a:xfrm>
                    <a:off x="2133600" y="4267200"/>
                    <a:ext cx="152400" cy="152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6" name="41 Conector recto de flecha">
                    <a:extLst>
                      <a:ext uri="{FF2B5EF4-FFF2-40B4-BE49-F238E27FC236}">
                        <a16:creationId xmlns:a16="http://schemas.microsoft.com/office/drawing/2014/main" id="{296C4608-5A55-B824-2096-BB8C5F9AED1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900088" y="4645232"/>
                    <a:ext cx="610392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45 CuadroTexto">
                  <a:extLst>
                    <a:ext uri="{FF2B5EF4-FFF2-40B4-BE49-F238E27FC236}">
                      <a16:creationId xmlns:a16="http://schemas.microsoft.com/office/drawing/2014/main" id="{28FEC41C-B8D1-440E-5E38-83194840D3EF}"/>
                    </a:ext>
                  </a:extLst>
                </p:cNvPr>
                <p:cNvSpPr txBox="1"/>
                <p:nvPr/>
              </p:nvSpPr>
              <p:spPr>
                <a:xfrm>
                  <a:off x="3581400" y="419100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s-ES" sz="1400" b="1" dirty="0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EDE2EAE-DB08-C736-FCB6-10B2C28EC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834" y="4068430"/>
                <a:ext cx="699112" cy="0"/>
              </a:xfrm>
              <a:prstGeom prst="straightConnector1">
                <a:avLst/>
              </a:prstGeom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" name="38 CuadroTexto">
              <a:extLst>
                <a:ext uri="{FF2B5EF4-FFF2-40B4-BE49-F238E27FC236}">
                  <a16:creationId xmlns:a16="http://schemas.microsoft.com/office/drawing/2014/main" id="{733C6114-FDD5-0D0C-F6B1-BC6DCC85D558}"/>
                </a:ext>
              </a:extLst>
            </p:cNvPr>
            <p:cNvSpPr txBox="1"/>
            <p:nvPr/>
          </p:nvSpPr>
          <p:spPr>
            <a:xfrm>
              <a:off x="7970833" y="3985643"/>
              <a:ext cx="71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4BDA46-88EF-437C-4B42-A1FA736AD825}"/>
              </a:ext>
            </a:extLst>
          </p:cNvPr>
          <p:cNvGrpSpPr/>
          <p:nvPr/>
        </p:nvGrpSpPr>
        <p:grpSpPr>
          <a:xfrm>
            <a:off x="1449689" y="4444332"/>
            <a:ext cx="700273" cy="803248"/>
            <a:chOff x="1449689" y="4444332"/>
            <a:chExt cx="700273" cy="803248"/>
          </a:xfrm>
        </p:grpSpPr>
        <p:cxnSp>
          <p:nvCxnSpPr>
            <p:cNvPr id="30" name="41 Conector recto de flecha">
              <a:extLst>
                <a:ext uri="{FF2B5EF4-FFF2-40B4-BE49-F238E27FC236}">
                  <a16:creationId xmlns:a16="http://schemas.microsoft.com/office/drawing/2014/main" id="{208F34E9-7B9A-2F91-1A93-87588D245E3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45827" y="4698332"/>
              <a:ext cx="508659" cy="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38 CuadroTexto">
              <a:extLst>
                <a:ext uri="{FF2B5EF4-FFF2-40B4-BE49-F238E27FC236}">
                  <a16:creationId xmlns:a16="http://schemas.microsoft.com/office/drawing/2014/main" id="{1D5CC4D9-8B32-8446-E8D0-028DEEF1314C}"/>
                </a:ext>
              </a:extLst>
            </p:cNvPr>
            <p:cNvSpPr txBox="1"/>
            <p:nvPr/>
          </p:nvSpPr>
          <p:spPr>
            <a:xfrm>
              <a:off x="1449689" y="4939803"/>
              <a:ext cx="70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actual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8FDF5-51C9-C899-0D1C-BEA48F84C63C}"/>
              </a:ext>
            </a:extLst>
          </p:cNvPr>
          <p:cNvSpPr txBox="1"/>
          <p:nvPr/>
        </p:nvSpPr>
        <p:spPr>
          <a:xfrm flipH="1">
            <a:off x="1675344" y="5616850"/>
            <a:ext cx="28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8A22C-5BD0-B5D4-AF8F-2B208C622E25}"/>
              </a:ext>
            </a:extLst>
          </p:cNvPr>
          <p:cNvSpPr txBox="1"/>
          <p:nvPr/>
        </p:nvSpPr>
        <p:spPr>
          <a:xfrm flipH="1">
            <a:off x="2953034" y="5616850"/>
            <a:ext cx="28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6366B-3223-18A3-172F-1CBE66443DE3}"/>
              </a:ext>
            </a:extLst>
          </p:cNvPr>
          <p:cNvSpPr txBox="1"/>
          <p:nvPr/>
        </p:nvSpPr>
        <p:spPr>
          <a:xfrm flipH="1">
            <a:off x="4276955" y="5616850"/>
            <a:ext cx="28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ABF84-A535-ACED-0E01-925A55E38FD7}"/>
              </a:ext>
            </a:extLst>
          </p:cNvPr>
          <p:cNvSpPr txBox="1"/>
          <p:nvPr/>
        </p:nvSpPr>
        <p:spPr>
          <a:xfrm flipH="1">
            <a:off x="5572355" y="5616850"/>
            <a:ext cx="28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B318B-AD6B-A397-E8D5-632239839C44}"/>
              </a:ext>
            </a:extLst>
          </p:cNvPr>
          <p:cNvSpPr txBox="1"/>
          <p:nvPr/>
        </p:nvSpPr>
        <p:spPr>
          <a:xfrm flipH="1">
            <a:off x="6867755" y="5616850"/>
            <a:ext cx="28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9A5B3B-0B0F-1B25-FB6A-7E8CC981FC81}"/>
              </a:ext>
            </a:extLst>
          </p:cNvPr>
          <p:cNvGrpSpPr/>
          <p:nvPr/>
        </p:nvGrpSpPr>
        <p:grpSpPr>
          <a:xfrm>
            <a:off x="7153398" y="5647627"/>
            <a:ext cx="1914402" cy="307777"/>
            <a:chOff x="7153398" y="5647627"/>
            <a:chExt cx="1914402" cy="307777"/>
          </a:xfrm>
        </p:grpSpPr>
        <p:sp>
          <p:nvSpPr>
            <p:cNvPr id="47" name="38 CuadroTexto">
              <a:extLst>
                <a:ext uri="{FF2B5EF4-FFF2-40B4-BE49-F238E27FC236}">
                  <a16:creationId xmlns:a16="http://schemas.microsoft.com/office/drawing/2014/main" id="{E1999373-E838-9C07-A724-EC744AD4BD89}"/>
                </a:ext>
              </a:extLst>
            </p:cNvPr>
            <p:cNvSpPr txBox="1"/>
            <p:nvPr/>
          </p:nvSpPr>
          <p:spPr>
            <a:xfrm>
              <a:off x="7620000" y="5647627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Cantidad</a:t>
              </a:r>
              <a:r>
                <a:rPr lang="en-US" sz="1400" b="1" dirty="0"/>
                <a:t> total</a:t>
              </a:r>
              <a:endParaRPr lang="es-ES" sz="1400" b="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0147B80-802C-8858-980D-B87F8B147FE4}"/>
                </a:ext>
              </a:extLst>
            </p:cNvPr>
            <p:cNvCxnSpPr>
              <a:cxnSpLocks/>
              <a:stCxn id="47" idx="1"/>
              <a:endCxn id="46" idx="1"/>
            </p:cNvCxnSpPr>
            <p:nvPr/>
          </p:nvCxnSpPr>
          <p:spPr>
            <a:xfrm flipH="1">
              <a:off x="7153398" y="5801516"/>
              <a:ext cx="4666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2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0.1349 -0.003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 -0.0037 L 0.27813 -0.003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3 -0.0037 L 0.42778 -0.003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78 -0.0037 L 0.56111 -0.003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111 -0.0037 L 0.71077 -0.003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3" grpId="0"/>
      <p:bldP spid="43" grpId="1"/>
      <p:bldP spid="45" grpId="0"/>
      <p:bldP spid="45" grpId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Largo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/>
              <a:t>Una de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es la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809468" y="2362200"/>
            <a:ext cx="7804880" cy="3540232"/>
            <a:chOff x="809468" y="2362200"/>
            <a:chExt cx="7804880" cy="3540232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841948" y="2362200"/>
              <a:ext cx="7772400" cy="3505200"/>
              <a:chOff x="914400" y="4724400"/>
              <a:chExt cx="7772400" cy="3505200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822960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809468" y="2486112"/>
              <a:ext cx="772867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ublic class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. . .</a:t>
              </a:r>
            </a:p>
            <a:p>
              <a:pPr algn="l"/>
              <a:r>
                <a: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int largo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int </a:t>
              </a:r>
              <a:r>
                <a:rPr lang="en-US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cantidad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actual =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8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n-US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.primero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while 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(actual != </a:t>
              </a:r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cantidad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actual = </a:t>
              </a:r>
              <a:r>
                <a:rPr lang="en-US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pPr algn="l"/>
              <a:r>
                <a:rPr lang="en-US" sz="18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return </a:t>
              </a:r>
              <a:r>
                <a:rPr lang="en-US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cantidad</a:t>
              </a:r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pPr algn="l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8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</a:t>
            </a:r>
            <a:endParaRPr lang="es-ES" sz="280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8229600" cy="1752600"/>
          </a:xfrm>
        </p:spPr>
        <p:txBody>
          <a:bodyPr/>
          <a:lstStyle/>
          <a:p>
            <a:r>
              <a:rPr lang="es-AR" dirty="0"/>
              <a:t>Es una estructura de datos que contiene una colección de </a:t>
            </a:r>
            <a:r>
              <a:rPr lang="es-AR" b="1" dirty="0"/>
              <a:t>elementos homogéneos</a:t>
            </a:r>
            <a:r>
              <a:rPr lang="es-AR" dirty="0"/>
              <a:t> (del mismo tipo), y donde hay un </a:t>
            </a:r>
            <a:r>
              <a:rPr lang="es-AR" b="1" dirty="0"/>
              <a:t>orden</a:t>
            </a:r>
            <a:r>
              <a:rPr lang="es-AR" dirty="0"/>
              <a:t> (posicional) entre ellos.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1371600" y="3962400"/>
            <a:ext cx="5867400" cy="609600"/>
            <a:chOff x="1371600" y="3962400"/>
            <a:chExt cx="5867400" cy="609600"/>
          </a:xfrm>
        </p:grpSpPr>
        <p:sp>
          <p:nvSpPr>
            <p:cNvPr id="4" name="3 Rectángulo redondeado"/>
            <p:cNvSpPr/>
            <p:nvPr/>
          </p:nvSpPr>
          <p:spPr>
            <a:xfrm>
              <a:off x="13716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15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20574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7 Rectángulo redondeado"/>
            <p:cNvSpPr/>
            <p:nvPr/>
          </p:nvSpPr>
          <p:spPr>
            <a:xfrm>
              <a:off x="26670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122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33528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9 Rectángulo redondeado"/>
            <p:cNvSpPr/>
            <p:nvPr/>
          </p:nvSpPr>
          <p:spPr>
            <a:xfrm>
              <a:off x="39624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-18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46482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11 Rectángulo redondeado"/>
            <p:cNvSpPr/>
            <p:nvPr/>
          </p:nvSpPr>
          <p:spPr>
            <a:xfrm>
              <a:off x="52578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12 Conector recto de flecha"/>
            <p:cNvCxnSpPr/>
            <p:nvPr/>
          </p:nvCxnSpPr>
          <p:spPr>
            <a:xfrm>
              <a:off x="59436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13 Rectángulo redondeado"/>
            <p:cNvSpPr/>
            <p:nvPr/>
          </p:nvSpPr>
          <p:spPr>
            <a:xfrm>
              <a:off x="65532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Agregar atrás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 err="1"/>
              <a:t>Siguiendo</a:t>
            </a:r>
            <a:r>
              <a:rPr lang="en-US" dirty="0"/>
              <a:t> con la </a:t>
            </a:r>
            <a:r>
              <a:rPr lang="en-US" dirty="0" err="1"/>
              <a:t>lista</a:t>
            </a:r>
            <a:r>
              <a:rPr lang="en-US" dirty="0"/>
              <a:t> del primer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incluyamos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666750" y="2476500"/>
            <a:ext cx="7810500" cy="1905000"/>
            <a:chOff x="765748" y="2362200"/>
            <a:chExt cx="7810500" cy="1905000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803848" y="2362200"/>
              <a:ext cx="7772400" cy="1905000"/>
              <a:chOff x="876300" y="4724400"/>
              <a:chExt cx="7772400" cy="1905000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300" y="662940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765748" y="2561272"/>
              <a:ext cx="7772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[15 122 -18 2 0]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lista.agregarAtras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[15 122 -18 2 0 </a:t>
              </a:r>
              <a:r>
                <a:rPr lang="pt-BR" b="1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lista.agregarAtras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sz="1800" b="1" i="0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[15 122 -18 2 0 122 </a:t>
              </a:r>
              <a:r>
                <a:rPr lang="pt-BR" sz="1800" b="1" i="1" u="none" strike="noStrike" baseline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1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Agregar atrás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b="1" dirty="0" err="1"/>
              <a:t>agregar</a:t>
            </a:r>
            <a:r>
              <a:rPr lang="en-US" b="1" dirty="0"/>
              <a:t> un nuevo </a:t>
            </a:r>
            <a:r>
              <a:rPr lang="en-US" b="1" dirty="0" err="1"/>
              <a:t>elemento</a:t>
            </a:r>
            <a:r>
              <a:rPr lang="en-US" b="1" dirty="0"/>
              <a:t> al final de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lista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/>
              <a:t>considerar</a:t>
            </a:r>
            <a:r>
              <a:rPr lang="en-US" dirty="0"/>
              <a:t> dos </a:t>
            </a:r>
            <a:r>
              <a:rPr lang="en-US" dirty="0" err="1"/>
              <a:t>casos</a:t>
            </a:r>
            <a:r>
              <a:rPr lang="en-US" dirty="0"/>
              <a:t>:</a:t>
            </a:r>
          </a:p>
          <a:p>
            <a:r>
              <a:rPr lang="en-US" dirty="0"/>
              <a:t>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b="1" dirty="0" err="1"/>
              <a:t>vacía</a:t>
            </a:r>
            <a:r>
              <a:rPr lang="en-US" b="1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510F6E-8327-4932-76D8-8D119A8F7748}"/>
              </a:ext>
            </a:extLst>
          </p:cNvPr>
          <p:cNvGrpSpPr/>
          <p:nvPr/>
        </p:nvGrpSpPr>
        <p:grpSpPr>
          <a:xfrm>
            <a:off x="2668952" y="3518374"/>
            <a:ext cx="1018096" cy="256481"/>
            <a:chOff x="2668952" y="3519185"/>
            <a:chExt cx="1018096" cy="256481"/>
          </a:xfrm>
        </p:grpSpPr>
        <p:sp>
          <p:nvSpPr>
            <p:cNvPr id="24" name="38 CuadroTexto">
              <a:extLst>
                <a:ext uri="{FF2B5EF4-FFF2-40B4-BE49-F238E27FC236}">
                  <a16:creationId xmlns:a16="http://schemas.microsoft.com/office/drawing/2014/main" id="{75F5F0D8-9BA5-9FCC-5FD7-66F397CB38CF}"/>
                </a:ext>
              </a:extLst>
            </p:cNvPr>
            <p:cNvSpPr txBox="1"/>
            <p:nvPr/>
          </p:nvSpPr>
          <p:spPr>
            <a:xfrm>
              <a:off x="2668952" y="3519185"/>
              <a:ext cx="717216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primero</a:t>
              </a:r>
              <a:endParaRPr lang="es-ES" sz="1400" b="1" dirty="0"/>
            </a:p>
          </p:txBody>
        </p:sp>
        <p:sp>
          <p:nvSpPr>
            <p:cNvPr id="25" name="39 Rectángulo">
              <a:extLst>
                <a:ext uri="{FF2B5EF4-FFF2-40B4-BE49-F238E27FC236}">
                  <a16:creationId xmlns:a16="http://schemas.microsoft.com/office/drawing/2014/main" id="{17DC052D-EF73-19F1-9FA5-D665C3E5825F}"/>
                </a:ext>
              </a:extLst>
            </p:cNvPr>
            <p:cNvSpPr/>
            <p:nvPr/>
          </p:nvSpPr>
          <p:spPr>
            <a:xfrm>
              <a:off x="3560354" y="3610427"/>
              <a:ext cx="126694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45 CuadroTexto">
            <a:extLst>
              <a:ext uri="{FF2B5EF4-FFF2-40B4-BE49-F238E27FC236}">
                <a16:creationId xmlns:a16="http://schemas.microsoft.com/office/drawing/2014/main" id="{28FEC41C-B8D1-440E-5E38-83194840D3EF}"/>
              </a:ext>
            </a:extLst>
          </p:cNvPr>
          <p:cNvSpPr txBox="1"/>
          <p:nvPr/>
        </p:nvSpPr>
        <p:spPr>
          <a:xfrm>
            <a:off x="4821038" y="3546923"/>
            <a:ext cx="153572" cy="256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4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5DFFFF-38B2-60B8-F0D8-8A502AE298EF}"/>
              </a:ext>
            </a:extLst>
          </p:cNvPr>
          <p:cNvGrpSpPr/>
          <p:nvPr/>
        </p:nvGrpSpPr>
        <p:grpSpPr>
          <a:xfrm>
            <a:off x="3338963" y="3671917"/>
            <a:ext cx="717216" cy="851248"/>
            <a:chOff x="3336133" y="3671587"/>
            <a:chExt cx="717216" cy="851248"/>
          </a:xfrm>
        </p:grpSpPr>
        <p:cxnSp>
          <p:nvCxnSpPr>
            <p:cNvPr id="26" name="41 Conector recto de flecha">
              <a:extLst>
                <a:ext uri="{FF2B5EF4-FFF2-40B4-BE49-F238E27FC236}">
                  <a16:creationId xmlns:a16="http://schemas.microsoft.com/office/drawing/2014/main" id="{296C4608-5A55-B824-2096-BB8C5F9AED1B}"/>
                </a:ext>
              </a:extLst>
            </p:cNvPr>
            <p:cNvCxnSpPr/>
            <p:nvPr/>
          </p:nvCxnSpPr>
          <p:spPr>
            <a:xfrm rot="16200000" flipH="1">
              <a:off x="3359362" y="3925587"/>
              <a:ext cx="508660" cy="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38 CuadroTexto">
              <a:extLst>
                <a:ext uri="{FF2B5EF4-FFF2-40B4-BE49-F238E27FC236}">
                  <a16:creationId xmlns:a16="http://schemas.microsoft.com/office/drawing/2014/main" id="{733C6114-FDD5-0D0C-F6B1-BC6DCC85D558}"/>
                </a:ext>
              </a:extLst>
            </p:cNvPr>
            <p:cNvSpPr txBox="1"/>
            <p:nvPr/>
          </p:nvSpPr>
          <p:spPr>
            <a:xfrm>
              <a:off x="3336133" y="4215058"/>
              <a:ext cx="71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36AD84-2650-D85E-9AA8-395B9C1A4E9D}"/>
              </a:ext>
            </a:extLst>
          </p:cNvPr>
          <p:cNvGrpSpPr/>
          <p:nvPr/>
        </p:nvGrpSpPr>
        <p:grpSpPr>
          <a:xfrm>
            <a:off x="4602584" y="3333691"/>
            <a:ext cx="2095323" cy="1425862"/>
            <a:chOff x="3276777" y="4392219"/>
            <a:chExt cx="2095323" cy="1425862"/>
          </a:xfrm>
        </p:grpSpPr>
        <p:sp>
          <p:nvSpPr>
            <p:cNvPr id="3" name="3 Rectángulo redondeado">
              <a:extLst>
                <a:ext uri="{FF2B5EF4-FFF2-40B4-BE49-F238E27FC236}">
                  <a16:creationId xmlns:a16="http://schemas.microsoft.com/office/drawing/2014/main" id="{5B215F26-1295-A96B-E087-76EA26EE0592}"/>
                </a:ext>
              </a:extLst>
            </p:cNvPr>
            <p:cNvSpPr/>
            <p:nvPr/>
          </p:nvSpPr>
          <p:spPr>
            <a:xfrm>
              <a:off x="3276777" y="4392219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32</a:t>
              </a:r>
              <a:endParaRPr lang="es-E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DE2EAE-DB08-C736-FCB6-10B2C28EC77C}"/>
                </a:ext>
              </a:extLst>
            </p:cNvPr>
            <p:cNvCxnSpPr>
              <a:cxnSpLocks/>
            </p:cNvCxnSpPr>
            <p:nvPr/>
          </p:nvCxnSpPr>
          <p:spPr>
            <a:xfrm>
              <a:off x="3984406" y="4711003"/>
              <a:ext cx="699112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4BDA46-88EF-437C-4B42-A1FA736AD825}"/>
                </a:ext>
              </a:extLst>
            </p:cNvPr>
            <p:cNvGrpSpPr/>
            <p:nvPr/>
          </p:nvGrpSpPr>
          <p:grpSpPr>
            <a:xfrm>
              <a:off x="3284133" y="5014832"/>
              <a:ext cx="700273" cy="803249"/>
              <a:chOff x="1449689" y="4444332"/>
              <a:chExt cx="700273" cy="803249"/>
            </a:xfrm>
          </p:grpSpPr>
          <p:cxnSp>
            <p:nvCxnSpPr>
              <p:cNvPr id="30" name="41 Conector recto de flecha">
                <a:extLst>
                  <a:ext uri="{FF2B5EF4-FFF2-40B4-BE49-F238E27FC236}">
                    <a16:creationId xmlns:a16="http://schemas.microsoft.com/office/drawing/2014/main" id="{208F34E9-7B9A-2F91-1A93-87588D245E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45827" y="4698332"/>
                <a:ext cx="508659" cy="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38 CuadroTexto">
                <a:extLst>
                  <a:ext uri="{FF2B5EF4-FFF2-40B4-BE49-F238E27FC236}">
                    <a16:creationId xmlns:a16="http://schemas.microsoft.com/office/drawing/2014/main" id="{1D5CC4D9-8B32-8446-E8D0-028DEEF1314C}"/>
                  </a:ext>
                </a:extLst>
              </p:cNvPr>
              <p:cNvSpPr txBox="1"/>
              <p:nvPr/>
            </p:nvSpPr>
            <p:spPr>
              <a:xfrm>
                <a:off x="1449689" y="4939804"/>
                <a:ext cx="700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nuevo</a:t>
                </a:r>
                <a:endParaRPr lang="es-E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38 CuadroTexto">
              <a:extLst>
                <a:ext uri="{FF2B5EF4-FFF2-40B4-BE49-F238E27FC236}">
                  <a16:creationId xmlns:a16="http://schemas.microsoft.com/office/drawing/2014/main" id="{7E1E8FA4-4C9F-A143-5960-916876E84DB1}"/>
                </a:ext>
              </a:extLst>
            </p:cNvPr>
            <p:cNvSpPr txBox="1"/>
            <p:nvPr/>
          </p:nvSpPr>
          <p:spPr>
            <a:xfrm>
              <a:off x="4654884" y="4543130"/>
              <a:ext cx="71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3154BD-F45D-C084-4883-D522EBA9350C}"/>
              </a:ext>
            </a:extLst>
          </p:cNvPr>
          <p:cNvGrpSpPr/>
          <p:nvPr/>
        </p:nvGrpSpPr>
        <p:grpSpPr>
          <a:xfrm>
            <a:off x="5358881" y="3962400"/>
            <a:ext cx="3665786" cy="1069777"/>
            <a:chOff x="5358881" y="3962400"/>
            <a:chExt cx="3665786" cy="1069777"/>
          </a:xfrm>
        </p:grpSpPr>
        <p:sp>
          <p:nvSpPr>
            <p:cNvPr id="13" name="38 CuadroTexto">
              <a:extLst>
                <a:ext uri="{FF2B5EF4-FFF2-40B4-BE49-F238E27FC236}">
                  <a16:creationId xmlns:a16="http://schemas.microsoft.com/office/drawing/2014/main" id="{6A0D116D-34BC-38C4-D44B-765C30BE9C76}"/>
                </a:ext>
              </a:extLst>
            </p:cNvPr>
            <p:cNvSpPr txBox="1"/>
            <p:nvPr/>
          </p:nvSpPr>
          <p:spPr>
            <a:xfrm>
              <a:off x="5358881" y="4724400"/>
              <a:ext cx="3665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1-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NodoInt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nuevo = new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NodoInt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(32);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177EB3-17D1-B8E9-92FA-6FA09D8820CC}"/>
                </a:ext>
              </a:extLst>
            </p:cNvPr>
            <p:cNvCxnSpPr>
              <a:cxnSpLocks/>
            </p:cNvCxnSpPr>
            <p:nvPr/>
          </p:nvCxnSpPr>
          <p:spPr>
            <a:xfrm>
              <a:off x="5358881" y="3962400"/>
              <a:ext cx="1330116" cy="784453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7E3D7D-EA8F-CB8A-1B47-2B998BE73E4F}"/>
              </a:ext>
            </a:extLst>
          </p:cNvPr>
          <p:cNvCxnSpPr>
            <a:cxnSpLocks/>
          </p:cNvCxnSpPr>
          <p:nvPr/>
        </p:nvCxnSpPr>
        <p:spPr>
          <a:xfrm>
            <a:off x="3613361" y="3672728"/>
            <a:ext cx="958639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D29484-FDF9-C491-3A9F-996A50A276CB}"/>
              </a:ext>
            </a:extLst>
          </p:cNvPr>
          <p:cNvGrpSpPr/>
          <p:nvPr/>
        </p:nvGrpSpPr>
        <p:grpSpPr>
          <a:xfrm>
            <a:off x="2393958" y="3793382"/>
            <a:ext cx="2427080" cy="1999306"/>
            <a:chOff x="2393958" y="3793382"/>
            <a:chExt cx="2427080" cy="1999306"/>
          </a:xfrm>
        </p:grpSpPr>
        <p:sp>
          <p:nvSpPr>
            <p:cNvPr id="35" name="38 CuadroTexto">
              <a:extLst>
                <a:ext uri="{FF2B5EF4-FFF2-40B4-BE49-F238E27FC236}">
                  <a16:creationId xmlns:a16="http://schemas.microsoft.com/office/drawing/2014/main" id="{02CB166F-5667-7E3B-B376-F0C70EBF8C77}"/>
                </a:ext>
              </a:extLst>
            </p:cNvPr>
            <p:cNvSpPr txBox="1"/>
            <p:nvPr/>
          </p:nvSpPr>
          <p:spPr>
            <a:xfrm>
              <a:off x="2393958" y="5484911"/>
              <a:ext cx="2427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2 -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this.primero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nuevo;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3FCDF2-1DED-8D53-4A64-EB330995A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4074" y="3793382"/>
              <a:ext cx="466926" cy="1713982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4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Agregar atrás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complicado</a:t>
            </a:r>
            <a:r>
              <a:rPr lang="en-US" dirty="0"/>
              <a:t>…</a:t>
            </a:r>
          </a:p>
          <a:p>
            <a:r>
              <a:rPr lang="en-US" dirty="0"/>
              <a:t>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</a:t>
            </a:r>
            <a:endParaRPr lang="en-US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D29484-FDF9-C491-3A9F-996A50A276CB}"/>
              </a:ext>
            </a:extLst>
          </p:cNvPr>
          <p:cNvGrpSpPr/>
          <p:nvPr/>
        </p:nvGrpSpPr>
        <p:grpSpPr>
          <a:xfrm>
            <a:off x="2667001" y="5194228"/>
            <a:ext cx="4359886" cy="1148687"/>
            <a:chOff x="2876904" y="4607584"/>
            <a:chExt cx="4359886" cy="1148687"/>
          </a:xfrm>
        </p:grpSpPr>
        <p:sp>
          <p:nvSpPr>
            <p:cNvPr id="35" name="38 CuadroTexto">
              <a:extLst>
                <a:ext uri="{FF2B5EF4-FFF2-40B4-BE49-F238E27FC236}">
                  <a16:creationId xmlns:a16="http://schemas.microsoft.com/office/drawing/2014/main" id="{02CB166F-5667-7E3B-B376-F0C70EBF8C77}"/>
                </a:ext>
              </a:extLst>
            </p:cNvPr>
            <p:cNvSpPr txBox="1"/>
            <p:nvPr/>
          </p:nvSpPr>
          <p:spPr>
            <a:xfrm>
              <a:off x="2876904" y="5233051"/>
              <a:ext cx="4359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2 - Nos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posicionamos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último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nodo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Avanzamos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hasta que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actual.siguiente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== null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3FCDF2-1DED-8D53-4A64-EB330995AD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7776" y="4607584"/>
              <a:ext cx="0" cy="590848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" name="15 Grupo">
            <a:extLst>
              <a:ext uri="{FF2B5EF4-FFF2-40B4-BE49-F238E27FC236}">
                <a16:creationId xmlns:a16="http://schemas.microsoft.com/office/drawing/2014/main" id="{6A7C1E05-B66B-7607-BE1C-3E10B48A723C}"/>
              </a:ext>
            </a:extLst>
          </p:cNvPr>
          <p:cNvGrpSpPr/>
          <p:nvPr/>
        </p:nvGrpSpPr>
        <p:grpSpPr>
          <a:xfrm>
            <a:off x="1213195" y="3764392"/>
            <a:ext cx="3435005" cy="609600"/>
            <a:chOff x="1371600" y="3962400"/>
            <a:chExt cx="3435005" cy="609600"/>
          </a:xfrm>
        </p:grpSpPr>
        <p:sp>
          <p:nvSpPr>
            <p:cNvPr id="16" name="3 Rectángulo redondeado">
              <a:extLst>
                <a:ext uri="{FF2B5EF4-FFF2-40B4-BE49-F238E27FC236}">
                  <a16:creationId xmlns:a16="http://schemas.microsoft.com/office/drawing/2014/main" id="{D1D7A8B8-ADE2-2DA7-2DAF-303C87CB5D7C}"/>
                </a:ext>
              </a:extLst>
            </p:cNvPr>
            <p:cNvSpPr/>
            <p:nvPr/>
          </p:nvSpPr>
          <p:spPr>
            <a:xfrm>
              <a:off x="13716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15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5 Conector recto de flecha">
              <a:extLst>
                <a:ext uri="{FF2B5EF4-FFF2-40B4-BE49-F238E27FC236}">
                  <a16:creationId xmlns:a16="http://schemas.microsoft.com/office/drawing/2014/main" id="{1FDC966D-24A4-0CB8-C76A-28112BC0CDAA}"/>
                </a:ext>
              </a:extLst>
            </p:cNvPr>
            <p:cNvCxnSpPr/>
            <p:nvPr/>
          </p:nvCxnSpPr>
          <p:spPr>
            <a:xfrm>
              <a:off x="20574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12 Conector recto de flecha">
              <a:extLst>
                <a:ext uri="{FF2B5EF4-FFF2-40B4-BE49-F238E27FC236}">
                  <a16:creationId xmlns:a16="http://schemas.microsoft.com/office/drawing/2014/main" id="{04DE2E03-B7D2-55E3-118A-508D19DF3BAA}"/>
                </a:ext>
              </a:extLst>
            </p:cNvPr>
            <p:cNvCxnSpPr/>
            <p:nvPr/>
          </p:nvCxnSpPr>
          <p:spPr>
            <a:xfrm>
              <a:off x="3511205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13 Rectángulo redondeado">
              <a:extLst>
                <a:ext uri="{FF2B5EF4-FFF2-40B4-BE49-F238E27FC236}">
                  <a16:creationId xmlns:a16="http://schemas.microsoft.com/office/drawing/2014/main" id="{3F99F8FC-DA0D-AD3A-29FB-C956A7E1442D}"/>
                </a:ext>
              </a:extLst>
            </p:cNvPr>
            <p:cNvSpPr/>
            <p:nvPr/>
          </p:nvSpPr>
          <p:spPr>
            <a:xfrm>
              <a:off x="4120805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122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52 Grupo">
            <a:extLst>
              <a:ext uri="{FF2B5EF4-FFF2-40B4-BE49-F238E27FC236}">
                <a16:creationId xmlns:a16="http://schemas.microsoft.com/office/drawing/2014/main" id="{FA6945C7-E38D-7EB8-7B67-2B84BEBD720A}"/>
              </a:ext>
            </a:extLst>
          </p:cNvPr>
          <p:cNvGrpSpPr/>
          <p:nvPr/>
        </p:nvGrpSpPr>
        <p:grpSpPr>
          <a:xfrm>
            <a:off x="653882" y="3001526"/>
            <a:ext cx="2311913" cy="661067"/>
            <a:chOff x="985134" y="4157545"/>
            <a:chExt cx="2780997" cy="793283"/>
          </a:xfrm>
        </p:grpSpPr>
        <p:grpSp>
          <p:nvGrpSpPr>
            <p:cNvPr id="10" name="43 Grupo">
              <a:extLst>
                <a:ext uri="{FF2B5EF4-FFF2-40B4-BE49-F238E27FC236}">
                  <a16:creationId xmlns:a16="http://schemas.microsoft.com/office/drawing/2014/main" id="{F396DD6A-A8E6-EE11-CA61-17C9EEBAC23E}"/>
                </a:ext>
              </a:extLst>
            </p:cNvPr>
            <p:cNvGrpSpPr/>
            <p:nvPr/>
          </p:nvGrpSpPr>
          <p:grpSpPr>
            <a:xfrm>
              <a:off x="985134" y="4157545"/>
              <a:ext cx="1224666" cy="793283"/>
              <a:chOff x="1061334" y="4157545"/>
              <a:chExt cx="1224666" cy="793283"/>
            </a:xfrm>
          </p:grpSpPr>
          <p:sp>
            <p:nvSpPr>
              <p:cNvPr id="12" name="38 CuadroTexto">
                <a:extLst>
                  <a:ext uri="{FF2B5EF4-FFF2-40B4-BE49-F238E27FC236}">
                    <a16:creationId xmlns:a16="http://schemas.microsoft.com/office/drawing/2014/main" id="{CE25FB10-B12F-B9DD-07E9-6D925D522B4D}"/>
                  </a:ext>
                </a:extLst>
              </p:cNvPr>
              <p:cNvSpPr txBox="1"/>
              <p:nvPr/>
            </p:nvSpPr>
            <p:spPr>
              <a:xfrm>
                <a:off x="1061334" y="4157545"/>
                <a:ext cx="862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primero</a:t>
                </a:r>
                <a:endParaRPr lang="es-ES" sz="1400" b="1" dirty="0"/>
              </a:p>
            </p:txBody>
          </p:sp>
          <p:sp>
            <p:nvSpPr>
              <p:cNvPr id="14" name="39 Rectángulo">
                <a:extLst>
                  <a:ext uri="{FF2B5EF4-FFF2-40B4-BE49-F238E27FC236}">
                    <a16:creationId xmlns:a16="http://schemas.microsoft.com/office/drawing/2014/main" id="{F493F398-4B77-31FE-5477-4D713DEB36B3}"/>
                  </a:ext>
                </a:extLst>
              </p:cNvPr>
              <p:cNvSpPr/>
              <p:nvPr/>
            </p:nvSpPr>
            <p:spPr>
              <a:xfrm>
                <a:off x="2133600" y="426720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" name="41 Conector recto de flecha">
                <a:extLst>
                  <a:ext uri="{FF2B5EF4-FFF2-40B4-BE49-F238E27FC236}">
                    <a16:creationId xmlns:a16="http://schemas.microsoft.com/office/drawing/2014/main" id="{2A3FD23A-338D-03F3-F41A-B57D9E6B6DAC}"/>
                  </a:ext>
                </a:extLst>
              </p:cNvPr>
              <p:cNvCxnSpPr/>
              <p:nvPr/>
            </p:nvCxnSpPr>
            <p:spPr>
              <a:xfrm rot="16200000" flipH="1">
                <a:off x="1900089" y="4645235"/>
                <a:ext cx="610392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" name="45 CuadroTexto">
              <a:extLst>
                <a:ext uri="{FF2B5EF4-FFF2-40B4-BE49-F238E27FC236}">
                  <a16:creationId xmlns:a16="http://schemas.microsoft.com/office/drawing/2014/main" id="{480E5AB8-6FA6-0D3D-7CEC-A22E9E7C39B6}"/>
                </a:ext>
              </a:extLst>
            </p:cNvPr>
            <p:cNvSpPr txBox="1"/>
            <p:nvPr/>
          </p:nvSpPr>
          <p:spPr>
            <a:xfrm>
              <a:off x="3581400" y="419100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1400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AA53C0-1432-F188-5AD6-6B4597F31AE8}"/>
              </a:ext>
            </a:extLst>
          </p:cNvPr>
          <p:cNvCxnSpPr>
            <a:cxnSpLocks/>
          </p:cNvCxnSpPr>
          <p:nvPr/>
        </p:nvCxnSpPr>
        <p:spPr>
          <a:xfrm>
            <a:off x="4657634" y="4098159"/>
            <a:ext cx="69911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38 CuadroTexto">
            <a:extLst>
              <a:ext uri="{FF2B5EF4-FFF2-40B4-BE49-F238E27FC236}">
                <a16:creationId xmlns:a16="http://schemas.microsoft.com/office/drawing/2014/main" id="{0157FD87-49A7-7406-8CBC-F94216BC3865}"/>
              </a:ext>
            </a:extLst>
          </p:cNvPr>
          <p:cNvSpPr txBox="1"/>
          <p:nvPr/>
        </p:nvSpPr>
        <p:spPr>
          <a:xfrm>
            <a:off x="5340507" y="3914440"/>
            <a:ext cx="71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null</a:t>
            </a:r>
            <a:endParaRPr lang="es-ES" sz="1400" b="1" dirty="0"/>
          </a:p>
        </p:txBody>
      </p:sp>
      <p:sp>
        <p:nvSpPr>
          <p:cNvPr id="44" name="38 CuadroTexto">
            <a:extLst>
              <a:ext uri="{FF2B5EF4-FFF2-40B4-BE49-F238E27FC236}">
                <a16:creationId xmlns:a16="http://schemas.microsoft.com/office/drawing/2014/main" id="{B6474E5C-42E8-D577-3C6B-ECCDCCB91D0D}"/>
              </a:ext>
            </a:extLst>
          </p:cNvPr>
          <p:cNvSpPr txBox="1"/>
          <p:nvPr/>
        </p:nvSpPr>
        <p:spPr>
          <a:xfrm>
            <a:off x="2743200" y="3914439"/>
            <a:ext cx="52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 . .</a:t>
            </a:r>
            <a:endParaRPr lang="es-ES" sz="14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3D5311-350A-14D7-3453-A1758E91A92F}"/>
              </a:ext>
            </a:extLst>
          </p:cNvPr>
          <p:cNvGrpSpPr/>
          <p:nvPr/>
        </p:nvGrpSpPr>
        <p:grpSpPr>
          <a:xfrm>
            <a:off x="1254410" y="4454856"/>
            <a:ext cx="700273" cy="803248"/>
            <a:chOff x="1449689" y="4444332"/>
            <a:chExt cx="700273" cy="803248"/>
          </a:xfrm>
        </p:grpSpPr>
        <p:cxnSp>
          <p:nvCxnSpPr>
            <p:cNvPr id="46" name="41 Conector recto de flecha">
              <a:extLst>
                <a:ext uri="{FF2B5EF4-FFF2-40B4-BE49-F238E27FC236}">
                  <a16:creationId xmlns:a16="http://schemas.microsoft.com/office/drawing/2014/main" id="{AF1FA115-09CA-F4E9-9E9B-23A531907A2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45827" y="4698332"/>
              <a:ext cx="508659" cy="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38 CuadroTexto">
              <a:extLst>
                <a:ext uri="{FF2B5EF4-FFF2-40B4-BE49-F238E27FC236}">
                  <a16:creationId xmlns:a16="http://schemas.microsoft.com/office/drawing/2014/main" id="{7023B4A2-7BA3-DB9B-650E-8839C96C11F6}"/>
                </a:ext>
              </a:extLst>
            </p:cNvPr>
            <p:cNvSpPr txBox="1"/>
            <p:nvPr/>
          </p:nvSpPr>
          <p:spPr>
            <a:xfrm>
              <a:off x="1449689" y="4939803"/>
              <a:ext cx="70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actual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0B84A9-8865-59D0-786E-582C4B258D61}"/>
              </a:ext>
            </a:extLst>
          </p:cNvPr>
          <p:cNvGrpSpPr/>
          <p:nvPr/>
        </p:nvGrpSpPr>
        <p:grpSpPr>
          <a:xfrm>
            <a:off x="6491792" y="3741621"/>
            <a:ext cx="2095323" cy="1425862"/>
            <a:chOff x="3276777" y="4392219"/>
            <a:chExt cx="2095323" cy="1425862"/>
          </a:xfrm>
        </p:grpSpPr>
        <p:sp>
          <p:nvSpPr>
            <p:cNvPr id="51" name="3 Rectángulo redondeado">
              <a:extLst>
                <a:ext uri="{FF2B5EF4-FFF2-40B4-BE49-F238E27FC236}">
                  <a16:creationId xmlns:a16="http://schemas.microsoft.com/office/drawing/2014/main" id="{26AD0CCF-8A28-FBB8-D9AA-16E640F5C984}"/>
                </a:ext>
              </a:extLst>
            </p:cNvPr>
            <p:cNvSpPr/>
            <p:nvPr/>
          </p:nvSpPr>
          <p:spPr>
            <a:xfrm>
              <a:off x="3276777" y="4392219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32</a:t>
              </a:r>
              <a:endParaRPr lang="es-E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68BED6-4976-C7DC-8340-24ECED5715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4406" y="4711003"/>
              <a:ext cx="699112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BD44BE-45F1-AB87-2DCC-9902860D8246}"/>
                </a:ext>
              </a:extLst>
            </p:cNvPr>
            <p:cNvGrpSpPr/>
            <p:nvPr/>
          </p:nvGrpSpPr>
          <p:grpSpPr>
            <a:xfrm>
              <a:off x="3284133" y="5094938"/>
              <a:ext cx="700273" cy="723143"/>
              <a:chOff x="1449689" y="4524438"/>
              <a:chExt cx="700273" cy="723143"/>
            </a:xfrm>
          </p:grpSpPr>
          <p:cxnSp>
            <p:nvCxnSpPr>
              <p:cNvPr id="55" name="41 Conector recto de flecha">
                <a:extLst>
                  <a:ext uri="{FF2B5EF4-FFF2-40B4-BE49-F238E27FC236}">
                    <a16:creationId xmlns:a16="http://schemas.microsoft.com/office/drawing/2014/main" id="{38948994-7A3C-82D6-118C-33AF111343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45827" y="4778438"/>
                <a:ext cx="508659" cy="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6" name="38 CuadroTexto">
                <a:extLst>
                  <a:ext uri="{FF2B5EF4-FFF2-40B4-BE49-F238E27FC236}">
                    <a16:creationId xmlns:a16="http://schemas.microsoft.com/office/drawing/2014/main" id="{45DD5321-13D2-7D99-E10F-329D48EF7DED}"/>
                  </a:ext>
                </a:extLst>
              </p:cNvPr>
              <p:cNvSpPr txBox="1"/>
              <p:nvPr/>
            </p:nvSpPr>
            <p:spPr>
              <a:xfrm>
                <a:off x="1449689" y="4939804"/>
                <a:ext cx="700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nuevo</a:t>
                </a:r>
                <a:endParaRPr lang="es-E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38 CuadroTexto">
              <a:extLst>
                <a:ext uri="{FF2B5EF4-FFF2-40B4-BE49-F238E27FC236}">
                  <a16:creationId xmlns:a16="http://schemas.microsoft.com/office/drawing/2014/main" id="{B7105778-240E-5355-ADE5-8C9C6CBD5281}"/>
                </a:ext>
              </a:extLst>
            </p:cNvPr>
            <p:cNvSpPr txBox="1"/>
            <p:nvPr/>
          </p:nvSpPr>
          <p:spPr>
            <a:xfrm>
              <a:off x="4654884" y="4543130"/>
              <a:ext cx="717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null</a:t>
              </a:r>
              <a:endParaRPr lang="es-ES" sz="14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B04552-8A92-7F7D-AF4F-D6F3C2AEFB6B}"/>
              </a:ext>
            </a:extLst>
          </p:cNvPr>
          <p:cNvGrpSpPr/>
          <p:nvPr/>
        </p:nvGrpSpPr>
        <p:grpSpPr>
          <a:xfrm>
            <a:off x="5490914" y="4950327"/>
            <a:ext cx="3665786" cy="766161"/>
            <a:chOff x="5064298" y="5208961"/>
            <a:chExt cx="3665786" cy="766161"/>
          </a:xfrm>
        </p:grpSpPr>
        <p:sp>
          <p:nvSpPr>
            <p:cNvPr id="58" name="38 CuadroTexto">
              <a:extLst>
                <a:ext uri="{FF2B5EF4-FFF2-40B4-BE49-F238E27FC236}">
                  <a16:creationId xmlns:a16="http://schemas.microsoft.com/office/drawing/2014/main" id="{050D13A8-908C-B692-3357-78E21F4865DB}"/>
                </a:ext>
              </a:extLst>
            </p:cNvPr>
            <p:cNvSpPr txBox="1"/>
            <p:nvPr/>
          </p:nvSpPr>
          <p:spPr>
            <a:xfrm>
              <a:off x="5064298" y="5667345"/>
              <a:ext cx="3665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3-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NodoInt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nuevo = new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NodoInt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(32);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EA1848-DDF3-00CF-B5D7-743A2A321D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7597" y="5208961"/>
              <a:ext cx="313407" cy="411952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7EAD88-332C-C1F8-D0FC-EABCCFAB4CA1}"/>
              </a:ext>
            </a:extLst>
          </p:cNvPr>
          <p:cNvCxnSpPr>
            <a:cxnSpLocks/>
          </p:cNvCxnSpPr>
          <p:nvPr/>
        </p:nvCxnSpPr>
        <p:spPr>
          <a:xfrm flipV="1">
            <a:off x="4642679" y="4076184"/>
            <a:ext cx="1843592" cy="466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84" name="38 CuadroTexto">
            <a:extLst>
              <a:ext uri="{FF2B5EF4-FFF2-40B4-BE49-F238E27FC236}">
                <a16:creationId xmlns:a16="http://schemas.microsoft.com/office/drawing/2014/main" id="{FB8DF600-207C-A994-DCBD-F38677137907}"/>
              </a:ext>
            </a:extLst>
          </p:cNvPr>
          <p:cNvSpPr txBox="1"/>
          <p:nvPr/>
        </p:nvSpPr>
        <p:spPr>
          <a:xfrm>
            <a:off x="270293" y="5338969"/>
            <a:ext cx="398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–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NodoInt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actual =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this.primero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grpSp>
        <p:nvGrpSpPr>
          <p:cNvPr id="16391" name="Group 16390">
            <a:extLst>
              <a:ext uri="{FF2B5EF4-FFF2-40B4-BE49-F238E27FC236}">
                <a16:creationId xmlns:a16="http://schemas.microsoft.com/office/drawing/2014/main" id="{DFECD2E0-1651-1D88-F755-16706B74454D}"/>
              </a:ext>
            </a:extLst>
          </p:cNvPr>
          <p:cNvGrpSpPr/>
          <p:nvPr/>
        </p:nvGrpSpPr>
        <p:grpSpPr>
          <a:xfrm>
            <a:off x="4106040" y="2955265"/>
            <a:ext cx="3665786" cy="953637"/>
            <a:chOff x="5064298" y="5667345"/>
            <a:chExt cx="3665786" cy="953637"/>
          </a:xfrm>
        </p:grpSpPr>
        <p:sp>
          <p:nvSpPr>
            <p:cNvPr id="16392" name="38 CuadroTexto">
              <a:extLst>
                <a:ext uri="{FF2B5EF4-FFF2-40B4-BE49-F238E27FC236}">
                  <a16:creationId xmlns:a16="http://schemas.microsoft.com/office/drawing/2014/main" id="{E557C8E4-3A48-11A1-95D2-CBDC7FAC1F64}"/>
                </a:ext>
              </a:extLst>
            </p:cNvPr>
            <p:cNvSpPr txBox="1"/>
            <p:nvPr/>
          </p:nvSpPr>
          <p:spPr>
            <a:xfrm>
              <a:off x="5064298" y="5667345"/>
              <a:ext cx="3665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4-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actual.siguiente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nuevo;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393" name="Straight Connector 16392">
              <a:extLst>
                <a:ext uri="{FF2B5EF4-FFF2-40B4-BE49-F238E27FC236}">
                  <a16:creationId xmlns:a16="http://schemas.microsoft.com/office/drawing/2014/main" id="{AACC11BB-14B8-82C0-9B2B-E5D5EB940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876" y="6070981"/>
              <a:ext cx="147733" cy="550001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4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9965 -0.0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4" grpId="0"/>
      <p:bldP spid="163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Agregar atrás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4470"/>
            <a:ext cx="8229600" cy="533400"/>
          </a:xfrm>
        </p:spPr>
        <p:txBody>
          <a:bodyPr/>
          <a:lstStyle/>
          <a:p>
            <a:r>
              <a:rPr lang="en-US" dirty="0"/>
              <a:t>Una de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es la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641454" y="1827870"/>
            <a:ext cx="7861092" cy="4420530"/>
            <a:chOff x="825708" y="2499918"/>
            <a:chExt cx="7861092" cy="4044012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825708" y="2500769"/>
              <a:ext cx="7772400" cy="4043161"/>
              <a:chOff x="898160" y="4862969"/>
              <a:chExt cx="7772400" cy="4043161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8160" y="4862969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 dirty="0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8160" y="8906130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958121" y="2499918"/>
              <a:ext cx="7728679" cy="391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ublic class 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sz="16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. . .</a:t>
              </a:r>
            </a:p>
            <a:p>
              <a:pPr algn="l"/>
              <a:r>
                <a:rPr lang="en-US" sz="16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agregarAtras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n){</a:t>
              </a:r>
            </a:p>
            <a:p>
              <a:pPr algn="l"/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nuevo = 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(n);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n-US" sz="16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.primero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== 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n-US" sz="16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.primero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nuevo;</a:t>
              </a:r>
            </a:p>
            <a:p>
              <a:pPr algn="l"/>
              <a:endParaRPr lang="en-US" sz="16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actual = </a:t>
              </a:r>
              <a:r>
                <a:rPr lang="en-US" sz="16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n-US" sz="16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.primero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6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</a:t>
              </a:r>
              <a:r>
                <a:rPr lang="en-US" sz="16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actual = </a:t>
              </a:r>
              <a:r>
                <a:rPr lang="en-US" sz="16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endParaRPr lang="en-US" sz="16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nuevo;</a:t>
              </a:r>
            </a:p>
            <a:p>
              <a:pPr algn="l"/>
              <a:r>
                <a:rPr lang="en-US" sz="16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 algn="l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  <a:endParaRPr lang="en-US" sz="16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5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Quitar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b="1" dirty="0" err="1"/>
              <a:t>quitar</a:t>
            </a:r>
            <a:r>
              <a:rPr lang="en-US" dirty="0"/>
              <a:t> la </a:t>
            </a:r>
            <a:r>
              <a:rPr lang="en-US" b="1" dirty="0" err="1"/>
              <a:t>primera</a:t>
            </a:r>
            <a:r>
              <a:rPr lang="en-US" b="1" dirty="0"/>
              <a:t> </a:t>
            </a:r>
            <a:r>
              <a:rPr lang="en-US" b="1" dirty="0" err="1"/>
              <a:t>aparición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valor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666750" y="2476500"/>
            <a:ext cx="7791450" cy="3061394"/>
            <a:chOff x="765748" y="2362200"/>
            <a:chExt cx="7791450" cy="3061394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784798" y="2362200"/>
              <a:ext cx="7772400" cy="3061394"/>
              <a:chOff x="857250" y="4724400"/>
              <a:chExt cx="7772400" cy="3061394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4400" y="4724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7250" y="7785794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765748" y="2561272"/>
              <a:ext cx="71818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[15 122 -18 2 0 122 32]</a:t>
              </a:r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</a:t>
              </a:r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quitar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-18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[15 122 2 0 122 32]</a:t>
              </a:r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</a:t>
              </a:r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quitar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2 0 122 32]</a:t>
              </a:r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</a:t>
              </a:r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quitar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2 0 32]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</a:t>
              </a:r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quitar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algn="l"/>
              <a:r>
                <a:rPr lang="pt-BR" sz="18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lista.imprimir</a:t>
              </a:r>
              <a:r>
                <a:rPr lang="pt-BR" sz="18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pt-BR" sz="1800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//imprime </a:t>
              </a:r>
              <a:r>
                <a:rPr lang="pt-BR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[15 2 0 32]</a:t>
              </a:r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s-E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Quitar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a </a:t>
            </a:r>
            <a:r>
              <a:rPr lang="en-US" dirty="0" err="1"/>
              <a:t>eliminar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/>
              <a:t>primero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que la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b="1" dirty="0"/>
              <a:t>primero</a:t>
            </a:r>
            <a:r>
              <a:rPr lang="en-US" dirty="0"/>
              <a:t> </a:t>
            </a:r>
            <a:r>
              <a:rPr lang="en-US" dirty="0" err="1"/>
              <a:t>apunte</a:t>
            </a:r>
            <a:r>
              <a:rPr lang="en-US" dirty="0"/>
              <a:t> al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viejo</a:t>
            </a:r>
            <a:r>
              <a:rPr lang="en-US" dirty="0"/>
              <a:t> primer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 ser </a:t>
            </a:r>
            <a:r>
              <a:rPr lang="en-US" dirty="0" err="1"/>
              <a:t>referenciado</a:t>
            </a:r>
            <a:r>
              <a:rPr lang="en-US" dirty="0"/>
              <a:t>, y </a:t>
            </a:r>
            <a:r>
              <a:rPr lang="en-US" dirty="0" err="1"/>
              <a:t>por</a:t>
            </a:r>
            <a:r>
              <a:rPr lang="en-US" dirty="0"/>
              <a:t> lo tanto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próximamente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3154BD-F45D-C084-4883-D522EBA9350C}"/>
              </a:ext>
            </a:extLst>
          </p:cNvPr>
          <p:cNvGrpSpPr/>
          <p:nvPr/>
        </p:nvGrpSpPr>
        <p:grpSpPr>
          <a:xfrm>
            <a:off x="3186211" y="3013983"/>
            <a:ext cx="3665786" cy="623134"/>
            <a:chOff x="3878881" y="1843980"/>
            <a:chExt cx="3665786" cy="623134"/>
          </a:xfrm>
        </p:grpSpPr>
        <p:sp>
          <p:nvSpPr>
            <p:cNvPr id="13" name="38 CuadroTexto">
              <a:extLst>
                <a:ext uri="{FF2B5EF4-FFF2-40B4-BE49-F238E27FC236}">
                  <a16:creationId xmlns:a16="http://schemas.microsoft.com/office/drawing/2014/main" id="{6A0D116D-34BC-38C4-D44B-765C30BE9C76}"/>
                </a:ext>
              </a:extLst>
            </p:cNvPr>
            <p:cNvSpPr txBox="1"/>
            <p:nvPr/>
          </p:nvSpPr>
          <p:spPr>
            <a:xfrm>
              <a:off x="3878881" y="1843980"/>
              <a:ext cx="3665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1-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this.primero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this.primero.siguiente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177EB3-17D1-B8E9-92FA-6FA09D882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481" y="2151757"/>
              <a:ext cx="1345882" cy="315357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3 Rectángulo redondeado">
            <a:extLst>
              <a:ext uri="{FF2B5EF4-FFF2-40B4-BE49-F238E27FC236}">
                <a16:creationId xmlns:a16="http://schemas.microsoft.com/office/drawing/2014/main" id="{83BC3AD1-F39B-1979-6CFA-965F9BB0F618}"/>
              </a:ext>
            </a:extLst>
          </p:cNvPr>
          <p:cNvSpPr/>
          <p:nvPr/>
        </p:nvSpPr>
        <p:spPr>
          <a:xfrm>
            <a:off x="1433611" y="4038599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15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19" name="5 Conector recto de flecha">
            <a:extLst>
              <a:ext uri="{FF2B5EF4-FFF2-40B4-BE49-F238E27FC236}">
                <a16:creationId xmlns:a16="http://schemas.microsoft.com/office/drawing/2014/main" id="{69057CBA-371C-F49E-127F-46FF1D9552E5}"/>
              </a:ext>
            </a:extLst>
          </p:cNvPr>
          <p:cNvCxnSpPr/>
          <p:nvPr/>
        </p:nvCxnSpPr>
        <p:spPr>
          <a:xfrm>
            <a:off x="2119411" y="4343399"/>
            <a:ext cx="609600" cy="1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7 Rectángulo redondeado">
            <a:extLst>
              <a:ext uri="{FF2B5EF4-FFF2-40B4-BE49-F238E27FC236}">
                <a16:creationId xmlns:a16="http://schemas.microsoft.com/office/drawing/2014/main" id="{62BC65B6-9513-E038-9836-51CA59FA1435}"/>
              </a:ext>
            </a:extLst>
          </p:cNvPr>
          <p:cNvSpPr/>
          <p:nvPr/>
        </p:nvSpPr>
        <p:spPr>
          <a:xfrm>
            <a:off x="2729011" y="4038600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122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22" name="8 Conector recto de flecha">
            <a:extLst>
              <a:ext uri="{FF2B5EF4-FFF2-40B4-BE49-F238E27FC236}">
                <a16:creationId xmlns:a16="http://schemas.microsoft.com/office/drawing/2014/main" id="{E77F1EA7-DD15-695C-FC89-97B945C79C08}"/>
              </a:ext>
            </a:extLst>
          </p:cNvPr>
          <p:cNvCxnSpPr/>
          <p:nvPr/>
        </p:nvCxnSpPr>
        <p:spPr>
          <a:xfrm>
            <a:off x="3414811" y="4343400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9 Rectángulo redondeado">
            <a:extLst>
              <a:ext uri="{FF2B5EF4-FFF2-40B4-BE49-F238E27FC236}">
                <a16:creationId xmlns:a16="http://schemas.microsoft.com/office/drawing/2014/main" id="{57CF0762-DF03-DCE1-3840-303BF2ED0A68}"/>
              </a:ext>
            </a:extLst>
          </p:cNvPr>
          <p:cNvSpPr/>
          <p:nvPr/>
        </p:nvSpPr>
        <p:spPr>
          <a:xfrm>
            <a:off x="4024411" y="4038600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-18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33" name="10 Conector recto de flecha">
            <a:extLst>
              <a:ext uri="{FF2B5EF4-FFF2-40B4-BE49-F238E27FC236}">
                <a16:creationId xmlns:a16="http://schemas.microsoft.com/office/drawing/2014/main" id="{A9D64A14-DBF7-D561-17D2-EB27A34F48F1}"/>
              </a:ext>
            </a:extLst>
          </p:cNvPr>
          <p:cNvCxnSpPr/>
          <p:nvPr/>
        </p:nvCxnSpPr>
        <p:spPr>
          <a:xfrm>
            <a:off x="4710211" y="4343400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11 Rectángulo redondeado">
            <a:extLst>
              <a:ext uri="{FF2B5EF4-FFF2-40B4-BE49-F238E27FC236}">
                <a16:creationId xmlns:a16="http://schemas.microsoft.com/office/drawing/2014/main" id="{8FDDB5BF-CE2F-A922-907B-F6BCD938D158}"/>
              </a:ext>
            </a:extLst>
          </p:cNvPr>
          <p:cNvSpPr/>
          <p:nvPr/>
        </p:nvSpPr>
        <p:spPr>
          <a:xfrm>
            <a:off x="5319811" y="4038600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37" name="12 Conector recto de flecha">
            <a:extLst>
              <a:ext uri="{FF2B5EF4-FFF2-40B4-BE49-F238E27FC236}">
                <a16:creationId xmlns:a16="http://schemas.microsoft.com/office/drawing/2014/main" id="{CDC6B9E6-B187-8B38-0CF0-553E78F1CD0C}"/>
              </a:ext>
            </a:extLst>
          </p:cNvPr>
          <p:cNvCxnSpPr/>
          <p:nvPr/>
        </p:nvCxnSpPr>
        <p:spPr>
          <a:xfrm>
            <a:off x="6005611" y="4343400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13 Rectángulo redondeado">
            <a:extLst>
              <a:ext uri="{FF2B5EF4-FFF2-40B4-BE49-F238E27FC236}">
                <a16:creationId xmlns:a16="http://schemas.microsoft.com/office/drawing/2014/main" id="{A777B908-9526-2502-83C1-12DAA9BB70D3}"/>
              </a:ext>
            </a:extLst>
          </p:cNvPr>
          <p:cNvSpPr/>
          <p:nvPr/>
        </p:nvSpPr>
        <p:spPr>
          <a:xfrm>
            <a:off x="6615211" y="4038600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  <a:endParaRPr lang="es-ES" sz="2000" dirty="0">
              <a:solidFill>
                <a:schemeClr val="tx1"/>
              </a:solidFill>
            </a:endParaRPr>
          </a:p>
        </p:txBody>
      </p:sp>
      <p:grpSp>
        <p:nvGrpSpPr>
          <p:cNvPr id="10" name="43 Grupo">
            <a:extLst>
              <a:ext uri="{FF2B5EF4-FFF2-40B4-BE49-F238E27FC236}">
                <a16:creationId xmlns:a16="http://schemas.microsoft.com/office/drawing/2014/main" id="{3DE565CF-2D6F-0033-D81E-B51E30B9AD06}"/>
              </a:ext>
            </a:extLst>
          </p:cNvPr>
          <p:cNvGrpSpPr/>
          <p:nvPr/>
        </p:nvGrpSpPr>
        <p:grpSpPr>
          <a:xfrm>
            <a:off x="874297" y="3276600"/>
            <a:ext cx="1018097" cy="661066"/>
            <a:chOff x="1061333" y="4157544"/>
            <a:chExt cx="1224667" cy="793281"/>
          </a:xfrm>
        </p:grpSpPr>
        <p:sp>
          <p:nvSpPr>
            <p:cNvPr id="12" name="38 CuadroTexto">
              <a:extLst>
                <a:ext uri="{FF2B5EF4-FFF2-40B4-BE49-F238E27FC236}">
                  <a16:creationId xmlns:a16="http://schemas.microsoft.com/office/drawing/2014/main" id="{D99B6410-BEB0-9BBB-F585-CA45E13E59AC}"/>
                </a:ext>
              </a:extLst>
            </p:cNvPr>
            <p:cNvSpPr txBox="1"/>
            <p:nvPr/>
          </p:nvSpPr>
          <p:spPr>
            <a:xfrm>
              <a:off x="1061333" y="4157544"/>
              <a:ext cx="862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primero</a:t>
              </a:r>
              <a:endParaRPr lang="es-ES" sz="1400" b="1" dirty="0"/>
            </a:p>
          </p:txBody>
        </p:sp>
        <p:sp>
          <p:nvSpPr>
            <p:cNvPr id="14" name="39 Rectángulo">
              <a:extLst>
                <a:ext uri="{FF2B5EF4-FFF2-40B4-BE49-F238E27FC236}">
                  <a16:creationId xmlns:a16="http://schemas.microsoft.com/office/drawing/2014/main" id="{F2656627-0966-95B6-CE8F-0C7650D980D7}"/>
                </a:ext>
              </a:extLst>
            </p:cNvPr>
            <p:cNvSpPr/>
            <p:nvPr/>
          </p:nvSpPr>
          <p:spPr>
            <a:xfrm>
              <a:off x="2133600" y="4267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41 Conector recto de flecha">
              <a:extLst>
                <a:ext uri="{FF2B5EF4-FFF2-40B4-BE49-F238E27FC236}">
                  <a16:creationId xmlns:a16="http://schemas.microsoft.com/office/drawing/2014/main" id="{4BFD286E-B516-23B6-A9FE-D98B78B1622C}"/>
                </a:ext>
              </a:extLst>
            </p:cNvPr>
            <p:cNvCxnSpPr/>
            <p:nvPr/>
          </p:nvCxnSpPr>
          <p:spPr>
            <a:xfrm rot="16200000" flipH="1">
              <a:off x="1900088" y="4645232"/>
              <a:ext cx="61039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45 CuadroTexto">
            <a:extLst>
              <a:ext uri="{FF2B5EF4-FFF2-40B4-BE49-F238E27FC236}">
                <a16:creationId xmlns:a16="http://schemas.microsoft.com/office/drawing/2014/main" id="{21D6748A-8AD4-CEAE-9C31-C8FF86DAA085}"/>
              </a:ext>
            </a:extLst>
          </p:cNvPr>
          <p:cNvSpPr txBox="1"/>
          <p:nvPr/>
        </p:nvSpPr>
        <p:spPr>
          <a:xfrm>
            <a:off x="3032639" y="3304480"/>
            <a:ext cx="153572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7F33B9-5874-253B-AFB3-94783FC7EC89}"/>
              </a:ext>
            </a:extLst>
          </p:cNvPr>
          <p:cNvCxnSpPr>
            <a:cxnSpLocks/>
          </p:cNvCxnSpPr>
          <p:nvPr/>
        </p:nvCxnSpPr>
        <p:spPr>
          <a:xfrm>
            <a:off x="7310445" y="4373230"/>
            <a:ext cx="69911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38 CuadroTexto">
            <a:extLst>
              <a:ext uri="{FF2B5EF4-FFF2-40B4-BE49-F238E27FC236}">
                <a16:creationId xmlns:a16="http://schemas.microsoft.com/office/drawing/2014/main" id="{68A0A84B-E3D4-1103-C5D1-EEE1776A2BED}"/>
              </a:ext>
            </a:extLst>
          </p:cNvPr>
          <p:cNvSpPr txBox="1"/>
          <p:nvPr/>
        </p:nvSpPr>
        <p:spPr>
          <a:xfrm>
            <a:off x="7993318" y="4189511"/>
            <a:ext cx="71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null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371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3298 0.00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" grpId="0" animBg="1"/>
      <p:bldP spid="16" grpId="1" animBg="1"/>
      <p:bldP spid="20" grpId="0" animBg="1"/>
      <p:bldP spid="29" grpId="0" animBg="1"/>
      <p:bldP spid="34" grpId="0" animBg="1"/>
      <p:bldP spid="42" grpId="0" animBg="1"/>
      <p:bldP spid="11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Quitar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a </a:t>
            </a:r>
            <a:r>
              <a:rPr lang="en-US" dirty="0" err="1"/>
              <a:t>eliminar</a:t>
            </a:r>
            <a:r>
              <a:rPr lang="en-US" dirty="0"/>
              <a:t> no es </a:t>
            </a:r>
            <a:r>
              <a:rPr lang="en-US" dirty="0" err="1"/>
              <a:t>el</a:t>
            </a:r>
            <a:r>
              <a:rPr lang="en-US" dirty="0"/>
              <a:t> primero de la </a:t>
            </a:r>
            <a:r>
              <a:rPr lang="en-US" dirty="0" err="1"/>
              <a:t>lista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avanzar</a:t>
            </a:r>
            <a:r>
              <a:rPr lang="en-US" dirty="0"/>
              <a:t> hasta </a:t>
            </a:r>
            <a:r>
              <a:rPr lang="en-US" dirty="0" err="1"/>
              <a:t>posicionarnos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anterior al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quitar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Conectaremos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anterior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al que </a:t>
            </a:r>
            <a:r>
              <a:rPr lang="en-US" dirty="0" err="1"/>
              <a:t>deseamos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D29484-FDF9-C491-3A9F-996A50A276CB}"/>
              </a:ext>
            </a:extLst>
          </p:cNvPr>
          <p:cNvGrpSpPr/>
          <p:nvPr/>
        </p:nvGrpSpPr>
        <p:grpSpPr>
          <a:xfrm>
            <a:off x="1624052" y="5237300"/>
            <a:ext cx="5045686" cy="1150458"/>
            <a:chOff x="2079042" y="4607584"/>
            <a:chExt cx="5045686" cy="1150458"/>
          </a:xfrm>
        </p:grpSpPr>
        <p:sp>
          <p:nvSpPr>
            <p:cNvPr id="35" name="38 CuadroTexto">
              <a:extLst>
                <a:ext uri="{FF2B5EF4-FFF2-40B4-BE49-F238E27FC236}">
                  <a16:creationId xmlns:a16="http://schemas.microsoft.com/office/drawing/2014/main" id="{02CB166F-5667-7E3B-B376-F0C70EBF8C77}"/>
                </a:ext>
              </a:extLst>
            </p:cNvPr>
            <p:cNvSpPr txBox="1"/>
            <p:nvPr/>
          </p:nvSpPr>
          <p:spPr>
            <a:xfrm>
              <a:off x="2079042" y="5234822"/>
              <a:ext cx="5045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–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Avanzamos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hasta que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actual.siguiente.elemento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contenga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valor a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eliminar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3FCDF2-1DED-8D53-4A64-EB330995ADA6}"/>
                </a:ext>
              </a:extLst>
            </p:cNvPr>
            <p:cNvCxnSpPr>
              <a:cxnSpLocks/>
            </p:cNvCxnSpPr>
            <p:nvPr/>
          </p:nvCxnSpPr>
          <p:spPr>
            <a:xfrm>
              <a:off x="4567776" y="4607584"/>
              <a:ext cx="0" cy="590848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3 Rectángulo redondeado">
            <a:extLst>
              <a:ext uri="{FF2B5EF4-FFF2-40B4-BE49-F238E27FC236}">
                <a16:creationId xmlns:a16="http://schemas.microsoft.com/office/drawing/2014/main" id="{B7146CA1-A947-0A6D-6027-4784F5587B52}"/>
              </a:ext>
            </a:extLst>
          </p:cNvPr>
          <p:cNvSpPr/>
          <p:nvPr/>
        </p:nvSpPr>
        <p:spPr>
          <a:xfrm>
            <a:off x="1213195" y="3744153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15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25" name="5 Conector recto de flecha">
            <a:extLst>
              <a:ext uri="{FF2B5EF4-FFF2-40B4-BE49-F238E27FC236}">
                <a16:creationId xmlns:a16="http://schemas.microsoft.com/office/drawing/2014/main" id="{477A46EF-2181-9B73-2C8F-A60376C9BE08}"/>
              </a:ext>
            </a:extLst>
          </p:cNvPr>
          <p:cNvCxnSpPr/>
          <p:nvPr/>
        </p:nvCxnSpPr>
        <p:spPr>
          <a:xfrm>
            <a:off x="1898995" y="4048953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7 Rectángulo redondeado">
            <a:extLst>
              <a:ext uri="{FF2B5EF4-FFF2-40B4-BE49-F238E27FC236}">
                <a16:creationId xmlns:a16="http://schemas.microsoft.com/office/drawing/2014/main" id="{00090409-9ACA-2B70-5811-1BAC95E88A7B}"/>
              </a:ext>
            </a:extLst>
          </p:cNvPr>
          <p:cNvSpPr/>
          <p:nvPr/>
        </p:nvSpPr>
        <p:spPr>
          <a:xfrm>
            <a:off x="2508595" y="3744153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122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27" name="8 Conector recto de flecha">
            <a:extLst>
              <a:ext uri="{FF2B5EF4-FFF2-40B4-BE49-F238E27FC236}">
                <a16:creationId xmlns:a16="http://schemas.microsoft.com/office/drawing/2014/main" id="{857E95A5-3952-5076-6776-863D9D6CEFEE}"/>
              </a:ext>
            </a:extLst>
          </p:cNvPr>
          <p:cNvCxnSpPr/>
          <p:nvPr/>
        </p:nvCxnSpPr>
        <p:spPr>
          <a:xfrm>
            <a:off x="3194395" y="4048953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9 Rectángulo redondeado">
            <a:extLst>
              <a:ext uri="{FF2B5EF4-FFF2-40B4-BE49-F238E27FC236}">
                <a16:creationId xmlns:a16="http://schemas.microsoft.com/office/drawing/2014/main" id="{F1D928DA-1134-0D4D-9B79-D85C5B6FA583}"/>
              </a:ext>
            </a:extLst>
          </p:cNvPr>
          <p:cNvSpPr/>
          <p:nvPr/>
        </p:nvSpPr>
        <p:spPr>
          <a:xfrm>
            <a:off x="3803995" y="3744153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-18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29" name="10 Conector recto de flecha">
            <a:extLst>
              <a:ext uri="{FF2B5EF4-FFF2-40B4-BE49-F238E27FC236}">
                <a16:creationId xmlns:a16="http://schemas.microsoft.com/office/drawing/2014/main" id="{657C215C-B81E-F43E-A6AC-C5DC29253C25}"/>
              </a:ext>
            </a:extLst>
          </p:cNvPr>
          <p:cNvCxnSpPr/>
          <p:nvPr/>
        </p:nvCxnSpPr>
        <p:spPr>
          <a:xfrm>
            <a:off x="4489795" y="4048953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11 Rectángulo redondeado">
            <a:extLst>
              <a:ext uri="{FF2B5EF4-FFF2-40B4-BE49-F238E27FC236}">
                <a16:creationId xmlns:a16="http://schemas.microsoft.com/office/drawing/2014/main" id="{68375CAC-7872-6451-8C8A-7EE0284186D8}"/>
              </a:ext>
            </a:extLst>
          </p:cNvPr>
          <p:cNvSpPr/>
          <p:nvPr/>
        </p:nvSpPr>
        <p:spPr>
          <a:xfrm>
            <a:off x="5099395" y="3744153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31" name="12 Conector recto de flecha">
            <a:extLst>
              <a:ext uri="{FF2B5EF4-FFF2-40B4-BE49-F238E27FC236}">
                <a16:creationId xmlns:a16="http://schemas.microsoft.com/office/drawing/2014/main" id="{3B2F6854-916E-54EC-B8CA-FB764ABAB235}"/>
              </a:ext>
            </a:extLst>
          </p:cNvPr>
          <p:cNvCxnSpPr/>
          <p:nvPr/>
        </p:nvCxnSpPr>
        <p:spPr>
          <a:xfrm>
            <a:off x="5785195" y="4048953"/>
            <a:ext cx="609600" cy="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13 Rectángulo redondeado">
            <a:extLst>
              <a:ext uri="{FF2B5EF4-FFF2-40B4-BE49-F238E27FC236}">
                <a16:creationId xmlns:a16="http://schemas.microsoft.com/office/drawing/2014/main" id="{3DBAD8CB-6E27-85D2-C0B3-4CB5AD08F232}"/>
              </a:ext>
            </a:extLst>
          </p:cNvPr>
          <p:cNvSpPr/>
          <p:nvPr/>
        </p:nvSpPr>
        <p:spPr>
          <a:xfrm>
            <a:off x="6394795" y="3744153"/>
            <a:ext cx="685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  <a:endParaRPr lang="es-ES" sz="2000" dirty="0">
              <a:solidFill>
                <a:schemeClr val="tx1"/>
              </a:solidFill>
            </a:endParaRPr>
          </a:p>
        </p:txBody>
      </p:sp>
      <p:grpSp>
        <p:nvGrpSpPr>
          <p:cNvPr id="18" name="43 Grupo">
            <a:extLst>
              <a:ext uri="{FF2B5EF4-FFF2-40B4-BE49-F238E27FC236}">
                <a16:creationId xmlns:a16="http://schemas.microsoft.com/office/drawing/2014/main" id="{42E044DC-46E8-31B8-6802-BE6BC759D9CC}"/>
              </a:ext>
            </a:extLst>
          </p:cNvPr>
          <p:cNvGrpSpPr/>
          <p:nvPr/>
        </p:nvGrpSpPr>
        <p:grpSpPr>
          <a:xfrm>
            <a:off x="653881" y="2982153"/>
            <a:ext cx="1018097" cy="661066"/>
            <a:chOff x="1061333" y="4157544"/>
            <a:chExt cx="1224667" cy="793281"/>
          </a:xfrm>
        </p:grpSpPr>
        <p:sp>
          <p:nvSpPr>
            <p:cNvPr id="21" name="38 CuadroTexto">
              <a:extLst>
                <a:ext uri="{FF2B5EF4-FFF2-40B4-BE49-F238E27FC236}">
                  <a16:creationId xmlns:a16="http://schemas.microsoft.com/office/drawing/2014/main" id="{9DE00E04-2320-D0E9-F640-BEFB356B7C46}"/>
                </a:ext>
              </a:extLst>
            </p:cNvPr>
            <p:cNvSpPr txBox="1"/>
            <p:nvPr/>
          </p:nvSpPr>
          <p:spPr>
            <a:xfrm>
              <a:off x="1061333" y="4157544"/>
              <a:ext cx="862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primero</a:t>
              </a:r>
              <a:endParaRPr lang="es-ES" sz="1400" b="1" dirty="0"/>
            </a:p>
          </p:txBody>
        </p:sp>
        <p:sp>
          <p:nvSpPr>
            <p:cNvPr id="22" name="39 Rectángulo">
              <a:extLst>
                <a:ext uri="{FF2B5EF4-FFF2-40B4-BE49-F238E27FC236}">
                  <a16:creationId xmlns:a16="http://schemas.microsoft.com/office/drawing/2014/main" id="{AB55C503-AEE3-5A63-4003-D558D95F2685}"/>
                </a:ext>
              </a:extLst>
            </p:cNvPr>
            <p:cNvSpPr/>
            <p:nvPr/>
          </p:nvSpPr>
          <p:spPr>
            <a:xfrm>
              <a:off x="2133600" y="426720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41 Conector recto de flecha">
              <a:extLst>
                <a:ext uri="{FF2B5EF4-FFF2-40B4-BE49-F238E27FC236}">
                  <a16:creationId xmlns:a16="http://schemas.microsoft.com/office/drawing/2014/main" id="{D423D9DE-8F2B-1028-4919-004D937987C3}"/>
                </a:ext>
              </a:extLst>
            </p:cNvPr>
            <p:cNvCxnSpPr/>
            <p:nvPr/>
          </p:nvCxnSpPr>
          <p:spPr>
            <a:xfrm rot="16200000" flipH="1">
              <a:off x="1900088" y="4645232"/>
              <a:ext cx="61039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" name="45 CuadroTexto">
            <a:extLst>
              <a:ext uri="{FF2B5EF4-FFF2-40B4-BE49-F238E27FC236}">
                <a16:creationId xmlns:a16="http://schemas.microsoft.com/office/drawing/2014/main" id="{6D15A564-35DC-592D-0119-FB64910B08C0}"/>
              </a:ext>
            </a:extLst>
          </p:cNvPr>
          <p:cNvSpPr txBox="1"/>
          <p:nvPr/>
        </p:nvSpPr>
        <p:spPr>
          <a:xfrm>
            <a:off x="2812223" y="3010033"/>
            <a:ext cx="153572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FACBC-7229-6EB8-967C-A20ACD6C53E3}"/>
              </a:ext>
            </a:extLst>
          </p:cNvPr>
          <p:cNvCxnSpPr>
            <a:cxnSpLocks/>
          </p:cNvCxnSpPr>
          <p:nvPr/>
        </p:nvCxnSpPr>
        <p:spPr>
          <a:xfrm>
            <a:off x="7090029" y="4078783"/>
            <a:ext cx="699112" cy="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38 CuadroTexto">
            <a:extLst>
              <a:ext uri="{FF2B5EF4-FFF2-40B4-BE49-F238E27FC236}">
                <a16:creationId xmlns:a16="http://schemas.microsoft.com/office/drawing/2014/main" id="{E39DF73A-D307-3D21-DDED-BAAB11D3179E}"/>
              </a:ext>
            </a:extLst>
          </p:cNvPr>
          <p:cNvSpPr txBox="1"/>
          <p:nvPr/>
        </p:nvSpPr>
        <p:spPr>
          <a:xfrm>
            <a:off x="7772902" y="3895064"/>
            <a:ext cx="71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null</a:t>
            </a:r>
            <a:endParaRPr lang="es-ES" sz="1400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14848-1375-32DF-ED34-B4B9733E75DB}"/>
              </a:ext>
            </a:extLst>
          </p:cNvPr>
          <p:cNvGrpSpPr/>
          <p:nvPr/>
        </p:nvGrpSpPr>
        <p:grpSpPr>
          <a:xfrm>
            <a:off x="1176807" y="4456960"/>
            <a:ext cx="700273" cy="803248"/>
            <a:chOff x="1449689" y="4444332"/>
            <a:chExt cx="700273" cy="803248"/>
          </a:xfrm>
        </p:grpSpPr>
        <p:cxnSp>
          <p:nvCxnSpPr>
            <p:cNvPr id="34" name="41 Conector recto de flecha">
              <a:extLst>
                <a:ext uri="{FF2B5EF4-FFF2-40B4-BE49-F238E27FC236}">
                  <a16:creationId xmlns:a16="http://schemas.microsoft.com/office/drawing/2014/main" id="{101028FE-D15F-70AE-349B-6F967060DED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45827" y="4698332"/>
              <a:ext cx="508659" cy="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38 CuadroTexto">
              <a:extLst>
                <a:ext uri="{FF2B5EF4-FFF2-40B4-BE49-F238E27FC236}">
                  <a16:creationId xmlns:a16="http://schemas.microsoft.com/office/drawing/2014/main" id="{E2BB443E-D361-198E-9666-FE7AB2545C95}"/>
                </a:ext>
              </a:extLst>
            </p:cNvPr>
            <p:cNvSpPr txBox="1"/>
            <p:nvPr/>
          </p:nvSpPr>
          <p:spPr>
            <a:xfrm>
              <a:off x="1449689" y="4939803"/>
              <a:ext cx="70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actual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827E9303-65EE-A8AA-AA5D-CB73ADEFFDE4}"/>
              </a:ext>
            </a:extLst>
          </p:cNvPr>
          <p:cNvSpPr/>
          <p:nvPr/>
        </p:nvSpPr>
        <p:spPr>
          <a:xfrm>
            <a:off x="4346049" y="3532113"/>
            <a:ext cx="2149410" cy="725902"/>
          </a:xfrm>
          <a:prstGeom prst="arc">
            <a:avLst>
              <a:gd name="adj1" fmla="val 11346001"/>
              <a:gd name="adj2" fmla="val 21114964"/>
            </a:avLst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66D69A-933B-7284-A1F2-98A27AD2FE23}"/>
              </a:ext>
            </a:extLst>
          </p:cNvPr>
          <p:cNvGrpSpPr/>
          <p:nvPr/>
        </p:nvGrpSpPr>
        <p:grpSpPr>
          <a:xfrm>
            <a:off x="2965795" y="2692421"/>
            <a:ext cx="5454818" cy="736579"/>
            <a:chOff x="1781972" y="5233051"/>
            <a:chExt cx="5454818" cy="736579"/>
          </a:xfrm>
        </p:grpSpPr>
        <p:sp>
          <p:nvSpPr>
            <p:cNvPr id="16385" name="38 CuadroTexto">
              <a:extLst>
                <a:ext uri="{FF2B5EF4-FFF2-40B4-BE49-F238E27FC236}">
                  <a16:creationId xmlns:a16="http://schemas.microsoft.com/office/drawing/2014/main" id="{112A7C2C-B404-C3CC-B9E8-8104BB08439C}"/>
                </a:ext>
              </a:extLst>
            </p:cNvPr>
            <p:cNvSpPr txBox="1"/>
            <p:nvPr/>
          </p:nvSpPr>
          <p:spPr>
            <a:xfrm>
              <a:off x="1781972" y="5233051"/>
              <a:ext cx="545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3-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actual.siguiente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</a:t>
              </a:r>
              <a:r>
                <a:rPr 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actual.siguiente.siguiente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;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6388" name="Straight Connector 16387">
              <a:extLst>
                <a:ext uri="{FF2B5EF4-FFF2-40B4-BE49-F238E27FC236}">
                  <a16:creationId xmlns:a16="http://schemas.microsoft.com/office/drawing/2014/main" id="{1C720FE7-A2B9-2005-591E-D62B2DDC7FB3}"/>
                </a:ext>
              </a:extLst>
            </p:cNvPr>
            <p:cNvCxnSpPr>
              <a:cxnSpLocks/>
            </p:cNvCxnSpPr>
            <p:nvPr/>
          </p:nvCxnSpPr>
          <p:spPr>
            <a:xfrm>
              <a:off x="4295071" y="5614163"/>
              <a:ext cx="0" cy="355467"/>
            </a:xfrm>
            <a:prstGeom prst="line">
              <a:avLst/>
            </a:prstGeom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394" name="38 CuadroTexto">
            <a:extLst>
              <a:ext uri="{FF2B5EF4-FFF2-40B4-BE49-F238E27FC236}">
                <a16:creationId xmlns:a16="http://schemas.microsoft.com/office/drawing/2014/main" id="{26A29B2C-B456-49DC-1833-9724327F3FB8}"/>
              </a:ext>
            </a:extLst>
          </p:cNvPr>
          <p:cNvSpPr txBox="1"/>
          <p:nvPr/>
        </p:nvSpPr>
        <p:spPr>
          <a:xfrm>
            <a:off x="-140229" y="5368760"/>
            <a:ext cx="3135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– actual =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this.primero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28299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0" grpId="0" animBg="1"/>
      <p:bldP spid="30" grpId="1" animBg="1"/>
      <p:bldP spid="32" grpId="0" animBg="1"/>
      <p:bldP spid="20" grpId="0"/>
      <p:bldP spid="4" grpId="0"/>
      <p:bldP spid="62" grpId="0" animBg="1"/>
      <p:bldP spid="163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Quitar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dirty="0"/>
              <a:t>Una de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es la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A63AF-4B91-188D-2E76-99B4F19FDA32}"/>
              </a:ext>
            </a:extLst>
          </p:cNvPr>
          <p:cNvGrpSpPr/>
          <p:nvPr/>
        </p:nvGrpSpPr>
        <p:grpSpPr>
          <a:xfrm>
            <a:off x="469900" y="2057399"/>
            <a:ext cx="8382000" cy="3962402"/>
            <a:chOff x="654154" y="2709896"/>
            <a:chExt cx="8382000" cy="3624903"/>
          </a:xfrm>
        </p:grpSpPr>
        <p:grpSp>
          <p:nvGrpSpPr>
            <p:cNvPr id="4" name="20 Grupo">
              <a:extLst>
                <a:ext uri="{FF2B5EF4-FFF2-40B4-BE49-F238E27FC236}">
                  <a16:creationId xmlns:a16="http://schemas.microsoft.com/office/drawing/2014/main" id="{7D08FC3D-F6C1-CA87-EC61-2ED045667AC2}"/>
                </a:ext>
              </a:extLst>
            </p:cNvPr>
            <p:cNvGrpSpPr/>
            <p:nvPr/>
          </p:nvGrpSpPr>
          <p:grpSpPr>
            <a:xfrm>
              <a:off x="787608" y="2709896"/>
              <a:ext cx="7772400" cy="3624903"/>
              <a:chOff x="860060" y="5072096"/>
              <a:chExt cx="7772400" cy="3624903"/>
            </a:xfrm>
          </p:grpSpPr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2114A01-58F3-2A76-8793-879587BD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8160" y="5072096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 dirty="0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B197FC8-D57E-ED17-4278-B548FA1A5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0060" y="8696999"/>
                <a:ext cx="777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A4CD6-2153-EA80-A865-7078227C7A50}"/>
                </a:ext>
              </a:extLst>
            </p:cNvPr>
            <p:cNvSpPr txBox="1"/>
            <p:nvPr/>
          </p:nvSpPr>
          <p:spPr>
            <a:xfrm>
              <a:off x="654154" y="2873629"/>
              <a:ext cx="8382000" cy="325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void 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quitar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n){     </a:t>
              </a:r>
            </a:p>
            <a:p>
              <a:pPr algn="l"/>
              <a:endParaRPr lang="en-US" sz="15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&amp;&amp; 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primero.elemento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== n)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primero.siguiente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</a:p>
            <a:p>
              <a:pPr algn="l"/>
              <a:r>
                <a:rPr 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NodoInt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actual = </a:t>
              </a:r>
              <a:r>
                <a:rPr lang="en-US" sz="1500" b="1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this.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primero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endParaRPr lang="en-US" sz="15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&amp;&amp; 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actual.siguiente.elemento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n)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actual = 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endParaRPr lang="en-US" sz="150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500" b="1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null)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i="0" u="none" strike="noStrike" baseline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actual.siguiente.siguiente</a:t>
              </a:r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</a:p>
            <a:p>
              <a:pPr algn="l"/>
              <a:r>
                <a:rPr lang="en-US" sz="150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Esquemas de iteración: arreglos</a:t>
            </a:r>
            <a:endParaRPr lang="es-ES" sz="2800" b="1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09800"/>
          </a:xfrm>
        </p:spPr>
        <p:txBody>
          <a:bodyPr/>
          <a:lstStyle/>
          <a:p>
            <a:r>
              <a:rPr lang="es-AR" dirty="0"/>
              <a:t>Un esquema de iteración es la estructura básica que tiene el código para recorrer los elementos de una estructura de datos.</a:t>
            </a:r>
          </a:p>
          <a:p>
            <a:r>
              <a:rPr lang="es-AR" dirty="0"/>
              <a:t>Para un arreglo </a:t>
            </a:r>
            <a:r>
              <a:rPr lang="es-AR" b="1" dirty="0"/>
              <a:t>a</a:t>
            </a:r>
            <a:r>
              <a:rPr lang="es-AR" dirty="0"/>
              <a:t>, si queremos iterar por todos sus elementos, podemos usar un </a:t>
            </a:r>
            <a:r>
              <a:rPr lang="es-AR" b="1" dirty="0" err="1"/>
              <a:t>for</a:t>
            </a:r>
            <a:r>
              <a:rPr lang="es-AR" dirty="0"/>
              <a:t> cuya variable de control va tomando todos los valores desde </a:t>
            </a:r>
            <a:r>
              <a:rPr lang="es-AR" b="1" dirty="0"/>
              <a:t>0</a:t>
            </a:r>
            <a:r>
              <a:rPr lang="es-AR" dirty="0"/>
              <a:t> hasta </a:t>
            </a:r>
            <a:r>
              <a:rPr lang="es-AR" b="1" dirty="0"/>
              <a:t>a.length-1</a:t>
            </a:r>
            <a:r>
              <a:rPr lang="es-AR" dirty="0"/>
              <a:t>.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F16CEE-E75D-27A2-0776-25AFEC4FEC0D}"/>
              </a:ext>
            </a:extLst>
          </p:cNvPr>
          <p:cNvGrpSpPr/>
          <p:nvPr/>
        </p:nvGrpSpPr>
        <p:grpSpPr>
          <a:xfrm>
            <a:off x="685800" y="4114800"/>
            <a:ext cx="7696200" cy="1797225"/>
            <a:chOff x="901700" y="3886200"/>
            <a:chExt cx="7696200" cy="17972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970CE1-F29F-19C0-C2EE-EBC8F12047F4}"/>
                </a:ext>
              </a:extLst>
            </p:cNvPr>
            <p:cNvGrpSpPr/>
            <p:nvPr/>
          </p:nvGrpSpPr>
          <p:grpSpPr>
            <a:xfrm>
              <a:off x="901700" y="3886200"/>
              <a:ext cx="7696200" cy="1797225"/>
              <a:chOff x="1076168" y="2667000"/>
              <a:chExt cx="7696200" cy="1797225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41F932FD-7010-7F01-95E2-733C40EAD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6168" y="26670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A3E33-05C4-6AAD-0BD3-78913AFF9DCC}"/>
                  </a:ext>
                </a:extLst>
              </p:cNvPr>
              <p:cNvSpPr txBox="1"/>
              <p:nvPr/>
            </p:nvSpPr>
            <p:spPr>
              <a:xfrm>
                <a:off x="1429998" y="2986897"/>
                <a:ext cx="65313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for</a:t>
                </a:r>
                <a:r>
                  <a:rPr lang="en-US" sz="1800" b="1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a.length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</a:t>
                </a:r>
                <a:r>
                  <a:rPr lang="en-US" sz="1800" b="1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pPr algn="l"/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//</a:t>
                </a:r>
                <a:r>
                  <a:rPr lang="en-US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hacer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algo con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b="1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800" b="1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algn="l"/>
                <a:endPara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sz="1800" b="0" i="0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ACF06F0-2CCD-379B-43E9-0F88A0138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700" y="5486400"/>
              <a:ext cx="769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Esquemas de iteración: listas enlazadas</a:t>
            </a:r>
            <a:endParaRPr lang="es-ES" sz="2800" b="1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273"/>
            <a:ext cx="8229600" cy="2209800"/>
          </a:xfrm>
        </p:spPr>
        <p:txBody>
          <a:bodyPr/>
          <a:lstStyle/>
          <a:p>
            <a:r>
              <a:rPr lang="es-AR" dirty="0"/>
              <a:t>Para las listas enlazadas, podemos usar un </a:t>
            </a:r>
            <a:r>
              <a:rPr lang="es-AR" b="1" dirty="0"/>
              <a:t>nodo iterador</a:t>
            </a:r>
            <a:r>
              <a:rPr lang="es-AR" dirty="0"/>
              <a:t> (ése que estuvimos llamando </a:t>
            </a:r>
            <a:r>
              <a:rPr lang="es-AR" b="1" dirty="0"/>
              <a:t>actual</a:t>
            </a:r>
            <a:r>
              <a:rPr lang="es-AR" dirty="0"/>
              <a:t> en los ejemplos).</a:t>
            </a:r>
            <a:endParaRPr lang="es-AR" b="1" dirty="0"/>
          </a:p>
          <a:p>
            <a:r>
              <a:rPr lang="es-AR" dirty="0"/>
              <a:t>Se inicializa referenciando al primer nodo de la lista, es decir haciendo </a:t>
            </a:r>
            <a:r>
              <a:rPr lang="es-AR" b="1" dirty="0"/>
              <a:t>actual = </a:t>
            </a:r>
            <a:r>
              <a:rPr lang="es-AR" b="1" dirty="0" err="1"/>
              <a:t>this.primero</a:t>
            </a:r>
            <a:r>
              <a:rPr lang="es-AR" dirty="0"/>
              <a:t>.</a:t>
            </a:r>
            <a:endParaRPr lang="es-AR" b="1" dirty="0"/>
          </a:p>
          <a:p>
            <a:r>
              <a:rPr lang="es-AR" dirty="0"/>
              <a:t>Se avanza actualizándolo con una referencia al siguiente nodo, es decir haciendo </a:t>
            </a:r>
            <a:r>
              <a:rPr lang="es-AR" b="1" dirty="0"/>
              <a:t>actual = </a:t>
            </a:r>
            <a:r>
              <a:rPr lang="es-AR" b="1" dirty="0" err="1"/>
              <a:t>actual.siguiente</a:t>
            </a:r>
            <a:r>
              <a:rPr lang="es-AR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F16CEE-E75D-27A2-0776-25AFEC4FEC0D}"/>
              </a:ext>
            </a:extLst>
          </p:cNvPr>
          <p:cNvGrpSpPr/>
          <p:nvPr/>
        </p:nvGrpSpPr>
        <p:grpSpPr>
          <a:xfrm>
            <a:off x="723900" y="3893377"/>
            <a:ext cx="7696200" cy="1568638"/>
            <a:chOff x="901700" y="4038600"/>
            <a:chExt cx="7696200" cy="15608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970CE1-F29F-19C0-C2EE-EBC8F12047F4}"/>
                </a:ext>
              </a:extLst>
            </p:cNvPr>
            <p:cNvGrpSpPr/>
            <p:nvPr/>
          </p:nvGrpSpPr>
          <p:grpSpPr>
            <a:xfrm>
              <a:off x="901700" y="4038600"/>
              <a:ext cx="7696200" cy="1532360"/>
              <a:chOff x="1076168" y="2819400"/>
              <a:chExt cx="7696200" cy="1532360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41F932FD-7010-7F01-95E2-733C40EAD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6168" y="2819400"/>
                <a:ext cx="7696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A3E33-05C4-6AAD-0BD3-78913AFF9DCC}"/>
                  </a:ext>
                </a:extLst>
              </p:cNvPr>
              <p:cNvSpPr txBox="1"/>
              <p:nvPr/>
            </p:nvSpPr>
            <p:spPr>
              <a:xfrm>
                <a:off x="1495268" y="2881772"/>
                <a:ext cx="6531340" cy="146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NodoInt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actual =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.primero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while</a:t>
                </a:r>
                <a:r>
                  <a:rPr lang="en-US" sz="180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(actual != null){</a:t>
                </a:r>
              </a:p>
              <a:p>
                <a:pPr algn="l"/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//</a:t>
                </a:r>
                <a:r>
                  <a:rPr lang="en-US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hacer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algo con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actual</a:t>
                </a:r>
              </a:p>
              <a:p>
                <a:pPr algn="l"/>
                <a:r>
                  <a:rPr lang="en-US" sz="1800" b="1" i="1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actual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actual.siguiente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US" sz="1800" b="1" i="1" u="none" strike="noStrike" baseline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800" i="0" u="none" strike="noStrike" baseline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ACF06F0-2CCD-379B-43E9-0F88A0138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700" y="5599444"/>
              <a:ext cx="769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 dirty="0"/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D1B928A2-5E4C-F5A5-22BD-4014457C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160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30000"/>
              <a:buFont typeface="Segoe UI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Este </a:t>
            </a:r>
            <a:r>
              <a:rPr lang="en-US" kern="0" dirty="0" err="1"/>
              <a:t>esquema</a:t>
            </a:r>
            <a:r>
              <a:rPr lang="en-US" kern="0" dirty="0"/>
              <a:t> </a:t>
            </a:r>
            <a:r>
              <a:rPr lang="en-US" kern="0" dirty="0" err="1"/>
              <a:t>básico</a:t>
            </a:r>
            <a:r>
              <a:rPr lang="en-US" kern="0" dirty="0"/>
              <a:t> </a:t>
            </a:r>
            <a:r>
              <a:rPr lang="en-US" kern="0" dirty="0" err="1"/>
              <a:t>puede</a:t>
            </a:r>
            <a:r>
              <a:rPr lang="en-US" kern="0" dirty="0"/>
              <a:t> </a:t>
            </a:r>
            <a:r>
              <a:rPr lang="en-US" b="1" kern="0" dirty="0" err="1"/>
              <a:t>alterarse</a:t>
            </a:r>
            <a:r>
              <a:rPr lang="en-US" kern="0" dirty="0"/>
              <a:t> para </a:t>
            </a:r>
            <a:r>
              <a:rPr lang="en-US" kern="0" dirty="0" err="1"/>
              <a:t>frenar</a:t>
            </a:r>
            <a:r>
              <a:rPr lang="en-US" kern="0" dirty="0"/>
              <a:t> </a:t>
            </a:r>
            <a:r>
              <a:rPr lang="en-US" kern="0" dirty="0" err="1"/>
              <a:t>en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último</a:t>
            </a:r>
            <a:r>
              <a:rPr lang="en-US" kern="0" dirty="0"/>
              <a:t> </a:t>
            </a:r>
            <a:r>
              <a:rPr lang="en-US" kern="0" dirty="0" err="1"/>
              <a:t>nodo</a:t>
            </a:r>
            <a:r>
              <a:rPr lang="en-US" kern="0" dirty="0"/>
              <a:t> (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kern="0" dirty="0" err="1"/>
              <a:t>en</a:t>
            </a:r>
            <a:r>
              <a:rPr lang="en-US" kern="0" dirty="0"/>
              <a:t> </a:t>
            </a:r>
            <a:r>
              <a:rPr lang="en-US" b="1" kern="0" dirty="0" err="1"/>
              <a:t>agregarAtras</a:t>
            </a:r>
            <a:r>
              <a:rPr lang="en-US" kern="0" dirty="0"/>
              <a:t>) o </a:t>
            </a:r>
            <a:r>
              <a:rPr lang="en-US" kern="0" dirty="0" err="1"/>
              <a:t>en</a:t>
            </a:r>
            <a:r>
              <a:rPr lang="en-US" kern="0" dirty="0"/>
              <a:t> un </a:t>
            </a:r>
            <a:r>
              <a:rPr lang="en-US" kern="0" dirty="0" err="1"/>
              <a:t>elemento</a:t>
            </a:r>
            <a:r>
              <a:rPr lang="en-US" kern="0" dirty="0"/>
              <a:t> </a:t>
            </a:r>
            <a:r>
              <a:rPr lang="en-US" kern="0" dirty="0" err="1"/>
              <a:t>buscado</a:t>
            </a:r>
            <a:r>
              <a:rPr lang="en-US" kern="0" dirty="0"/>
              <a:t> (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kern="0" dirty="0" err="1"/>
              <a:t>en</a:t>
            </a:r>
            <a:r>
              <a:rPr lang="en-US" kern="0" dirty="0"/>
              <a:t> </a:t>
            </a:r>
            <a:r>
              <a:rPr lang="en-US" b="1" kern="0" dirty="0" err="1"/>
              <a:t>quitar</a:t>
            </a:r>
            <a:r>
              <a:rPr lang="en-US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2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Estructura de datos</a:t>
            </a:r>
            <a:endParaRPr lang="es-ES" sz="280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s-AR" dirty="0"/>
              <a:t>Una </a:t>
            </a:r>
            <a:r>
              <a:rPr lang="es-AR" dirty="0">
                <a:solidFill>
                  <a:srgbClr val="FF0000"/>
                </a:solidFill>
              </a:rPr>
              <a:t>estructura de datos</a:t>
            </a:r>
            <a:r>
              <a:rPr lang="es-AR" dirty="0"/>
              <a:t> es una forma de organizar un conjunto de datos elementales con el objetivo de facilitar su manipulación.</a:t>
            </a:r>
          </a:p>
          <a:p>
            <a:r>
              <a:rPr lang="es-AR" dirty="0"/>
              <a:t>Un </a:t>
            </a:r>
            <a:r>
              <a:rPr lang="es-AR" dirty="0">
                <a:solidFill>
                  <a:srgbClr val="FF0000"/>
                </a:solidFill>
              </a:rPr>
              <a:t>dato elemental </a:t>
            </a:r>
            <a:r>
              <a:rPr lang="es-AR" dirty="0"/>
              <a:t>es la unidad mínima de información que nos proporciona el lenguaje.</a:t>
            </a:r>
          </a:p>
          <a:p>
            <a:r>
              <a:rPr lang="es-AR" dirty="0"/>
              <a:t>Las estructuras de datos generalmente corresponden a organizaciones en memoria (</a:t>
            </a:r>
            <a:r>
              <a:rPr lang="es-AR" b="1" dirty="0"/>
              <a:t>dinámica</a:t>
            </a:r>
            <a:r>
              <a:rPr lang="es-AR" dirty="0"/>
              <a:t>).</a:t>
            </a:r>
          </a:p>
          <a:p>
            <a:r>
              <a:rPr lang="es-AR" dirty="0"/>
              <a:t>Operación básica: pedir memoria (</a:t>
            </a:r>
            <a:r>
              <a:rPr lang="es-AR" b="1" dirty="0"/>
              <a:t>new</a:t>
            </a:r>
            <a:r>
              <a:rPr lang="es-AR" dirty="0"/>
              <a:t>). No sabemos en qué posición de la memoria se asigna el bloque pedido.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En el libro…</a:t>
            </a:r>
            <a:endParaRPr lang="es-ES" sz="2800" b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2057400"/>
            <a:ext cx="4038600" cy="4038600"/>
          </a:xfrm>
        </p:spPr>
        <p:txBody>
          <a:bodyPr/>
          <a:lstStyle/>
          <a:p>
            <a:pPr>
              <a:buFont typeface="Segoe UI" pitchFamily="34" charset="0"/>
              <a:buNone/>
            </a:pPr>
            <a:r>
              <a:rPr lang="es-AR" sz="2400" dirty="0"/>
              <a:t>	Lo que vimos en esta presentación pueden encontrarlo en el </a:t>
            </a:r>
            <a:r>
              <a:rPr lang="es-AR" sz="2400" b="1" dirty="0"/>
              <a:t>capítulo 14 </a:t>
            </a:r>
            <a:r>
              <a:rPr lang="es-AR" sz="2400" dirty="0"/>
              <a:t>del libro.</a:t>
            </a:r>
          </a:p>
        </p:txBody>
      </p:sp>
      <p:pic>
        <p:nvPicPr>
          <p:cNvPr id="52229" name="Picture 5" descr="lib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1600200"/>
            <a:ext cx="2967038" cy="431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Arreglos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038600"/>
          </a:xfrm>
        </p:spPr>
        <p:txBody>
          <a:bodyPr/>
          <a:lstStyle/>
          <a:p>
            <a:r>
              <a:rPr lang="es-AR" dirty="0"/>
              <a:t>Solicitamos al inicio la cantidad de memoria para almacenar todos los elementos.</a:t>
            </a:r>
          </a:p>
          <a:p>
            <a:r>
              <a:rPr lang="es-AR" b="1" dirty="0"/>
              <a:t>¿Ventajas?</a:t>
            </a:r>
          </a:p>
          <a:p>
            <a:pPr lvl="1"/>
            <a:r>
              <a:rPr lang="es-AR" dirty="0"/>
              <a:t>La obtención de elementos basada en la posición es muy eficiente.</a:t>
            </a:r>
          </a:p>
          <a:p>
            <a:pPr lvl="1"/>
            <a:r>
              <a:rPr lang="es-AR" dirty="0"/>
              <a:t>Implementación sencilla (basta pedir un bloque de memoria lo suficientemente grande).</a:t>
            </a:r>
          </a:p>
          <a:p>
            <a:r>
              <a:rPr lang="es-AR" b="1" dirty="0"/>
              <a:t>¿Desventajas?</a:t>
            </a:r>
          </a:p>
          <a:p>
            <a:pPr>
              <a:buNone/>
            </a:pPr>
            <a:r>
              <a:rPr lang="en-US" dirty="0"/>
              <a:t>	Largo </a:t>
            </a:r>
            <a:r>
              <a:rPr lang="en-US" dirty="0" err="1"/>
              <a:t>fijo</a:t>
            </a:r>
            <a:r>
              <a:rPr lang="en-US" dirty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2895600"/>
          </a:xfrm>
        </p:spPr>
        <p:txBody>
          <a:bodyPr/>
          <a:lstStyle/>
          <a:p>
            <a:r>
              <a:rPr lang="es-AR" dirty="0"/>
              <a:t>Queremos una estructura para guardar datos, que sea de </a:t>
            </a:r>
            <a:r>
              <a:rPr lang="es-AR" b="1" dirty="0"/>
              <a:t>largo variable</a:t>
            </a:r>
            <a:r>
              <a:rPr lang="es-AR" dirty="0"/>
              <a:t>.</a:t>
            </a:r>
          </a:p>
          <a:p>
            <a:r>
              <a:rPr lang="es-AR" b="1" dirty="0"/>
              <a:t>Idea</a:t>
            </a:r>
          </a:p>
          <a:p>
            <a:pPr>
              <a:buNone/>
            </a:pPr>
            <a:r>
              <a:rPr lang="es-AR" dirty="0"/>
              <a:t>	Cada vez que necesitemos agregar un elemento, pedimos memoria para el mismo y guardamos la referencia a este elemento nuevo.</a:t>
            </a:r>
          </a:p>
          <a:p>
            <a:r>
              <a:rPr lang="es-AR" b="1" dirty="0"/>
              <a:t>¿Dónde?</a:t>
            </a:r>
          </a:p>
          <a:p>
            <a:pPr>
              <a:buNone/>
            </a:pPr>
            <a:r>
              <a:rPr lang="en-US" dirty="0"/>
              <a:t>	En un 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>
                <a:solidFill>
                  <a:srgbClr val="FF0000"/>
                </a:solidFill>
              </a:rPr>
              <a:t> anterior</a:t>
            </a:r>
            <a:r>
              <a:rPr lang="en-US" dirty="0"/>
              <a:t>!</a:t>
            </a: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1143000" y="5181600"/>
            <a:ext cx="5867400" cy="609600"/>
            <a:chOff x="1371600" y="3962400"/>
            <a:chExt cx="5867400" cy="609600"/>
          </a:xfrm>
        </p:grpSpPr>
        <p:sp>
          <p:nvSpPr>
            <p:cNvPr id="6" name="5 Rectángulo redondeado"/>
            <p:cNvSpPr/>
            <p:nvPr/>
          </p:nvSpPr>
          <p:spPr>
            <a:xfrm>
              <a:off x="13716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15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6 Conector recto de flecha"/>
            <p:cNvCxnSpPr/>
            <p:nvPr/>
          </p:nvCxnSpPr>
          <p:spPr>
            <a:xfrm>
              <a:off x="20574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7 Rectángulo redondeado"/>
            <p:cNvSpPr/>
            <p:nvPr/>
          </p:nvSpPr>
          <p:spPr>
            <a:xfrm>
              <a:off x="26670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122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33528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9 Rectángulo redondeado"/>
            <p:cNvSpPr/>
            <p:nvPr/>
          </p:nvSpPr>
          <p:spPr>
            <a:xfrm>
              <a:off x="39624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-18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46482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11 Rectángulo redondeado"/>
            <p:cNvSpPr/>
            <p:nvPr/>
          </p:nvSpPr>
          <p:spPr>
            <a:xfrm>
              <a:off x="52578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12 Conector recto de flecha"/>
            <p:cNvCxnSpPr/>
            <p:nvPr/>
          </p:nvCxnSpPr>
          <p:spPr>
            <a:xfrm>
              <a:off x="5943600" y="4267200"/>
              <a:ext cx="609600" cy="1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13 Rectángulo redondeado"/>
            <p:cNvSpPr/>
            <p:nvPr/>
          </p:nvSpPr>
          <p:spPr>
            <a:xfrm>
              <a:off x="6553200" y="3962400"/>
              <a:ext cx="6858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14 Conector recto de flecha"/>
          <p:cNvCxnSpPr/>
          <p:nvPr/>
        </p:nvCxnSpPr>
        <p:spPr>
          <a:xfrm>
            <a:off x="7010400" y="5486400"/>
            <a:ext cx="609600" cy="11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7620000" y="5181600"/>
            <a:ext cx="6858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93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914400"/>
          </a:xfrm>
        </p:spPr>
        <p:txBody>
          <a:bodyPr/>
          <a:lstStyle/>
          <a:p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 err="1"/>
              <a:t>Nodo</a:t>
            </a:r>
            <a:r>
              <a:rPr lang="en-US" b="1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guarda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y un </a:t>
            </a:r>
            <a:r>
              <a:rPr lang="en-US" dirty="0" err="1"/>
              <a:t>puntero</a:t>
            </a:r>
            <a:r>
              <a:rPr lang="en-US" dirty="0"/>
              <a:t> 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b="1" dirty="0" err="1"/>
              <a:t>Nodo</a:t>
            </a:r>
            <a:r>
              <a:rPr lang="en-US" dirty="0"/>
              <a:t>.</a:t>
            </a:r>
            <a:endParaRPr lang="es-ES" dirty="0"/>
          </a:p>
        </p:txBody>
      </p:sp>
      <p:grpSp>
        <p:nvGrpSpPr>
          <p:cNvPr id="2" name="20 Grupo"/>
          <p:cNvGrpSpPr/>
          <p:nvPr/>
        </p:nvGrpSpPr>
        <p:grpSpPr>
          <a:xfrm>
            <a:off x="838200" y="2819400"/>
            <a:ext cx="7848600" cy="3276600"/>
            <a:chOff x="838200" y="3352800"/>
            <a:chExt cx="7848600" cy="3276600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38200" y="3429000"/>
              <a:ext cx="7086600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dirty="0">
                  <a:solidFill>
                    <a:srgbClr val="80808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public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elemento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public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siguiente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n)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.elemento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.siguiente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null;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  <a:endPara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s-E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s-E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914400" y="3352800"/>
              <a:ext cx="769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914400" y="6629400"/>
              <a:ext cx="777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6400799" y="3581400"/>
            <a:ext cx="1892523" cy="1600198"/>
            <a:chOff x="6357209" y="3276273"/>
            <a:chExt cx="2253393" cy="1905327"/>
          </a:xfrm>
        </p:grpSpPr>
        <p:sp>
          <p:nvSpPr>
            <p:cNvPr id="8" name="7 Rectángulo redondeado"/>
            <p:cNvSpPr/>
            <p:nvPr/>
          </p:nvSpPr>
          <p:spPr>
            <a:xfrm>
              <a:off x="6357209" y="3733800"/>
              <a:ext cx="2253393" cy="14478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 err="1">
                  <a:solidFill>
                    <a:schemeClr val="tx1"/>
                  </a:solidFill>
                </a:rPr>
                <a:t>elemento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 err="1">
                  <a:solidFill>
                    <a:schemeClr val="tx1"/>
                  </a:solidFill>
                </a:rPr>
                <a:t>siguiente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7808888" y="3911381"/>
              <a:ext cx="686128" cy="439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  <a:endParaRPr lang="es-ES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7808888" y="4572000"/>
              <a:ext cx="686128" cy="439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null</a:t>
              </a:r>
              <a:endParaRPr lang="es-E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357210" y="3276273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new </a:t>
              </a:r>
              <a:r>
                <a:rPr lang="en-US" b="1" dirty="0" err="1"/>
                <a:t>NodoInt</a:t>
              </a:r>
              <a:r>
                <a:rPr lang="en-US" dirty="0"/>
                <a:t>(10)</a:t>
              </a:r>
              <a:endParaRPr lang="es-E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"/>
          </a:xfrm>
        </p:spPr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forma:</a:t>
            </a:r>
            <a:endParaRPr lang="es-ES" dirty="0"/>
          </a:p>
        </p:txBody>
      </p:sp>
      <p:grpSp>
        <p:nvGrpSpPr>
          <p:cNvPr id="2" name="20 Grupo"/>
          <p:cNvGrpSpPr/>
          <p:nvPr/>
        </p:nvGrpSpPr>
        <p:grpSpPr>
          <a:xfrm>
            <a:off x="838200" y="2133600"/>
            <a:ext cx="7848600" cy="1143000"/>
            <a:chOff x="838200" y="3352800"/>
            <a:chExt cx="7848600" cy="1143000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38200" y="3429000"/>
              <a:ext cx="70866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nodo1 =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(1);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nodo2 =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(8);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nodo3 =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NodoInt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(5);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914400" y="3352800"/>
              <a:ext cx="769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914400" y="4495800"/>
              <a:ext cx="777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3429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30000"/>
              <a:buFont typeface="Segoe UI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Gráficamente</a:t>
            </a:r>
            <a:r>
              <a:rPr lang="en-US" kern="0" dirty="0">
                <a:latin typeface="+mn-lt"/>
                <a:cs typeface="+mn-cs"/>
              </a:rPr>
              <a:t>, </a:t>
            </a:r>
            <a:r>
              <a:rPr lang="en-US" kern="0" dirty="0" err="1">
                <a:latin typeface="+mn-lt"/>
                <a:cs typeface="+mn-cs"/>
              </a:rPr>
              <a:t>nos</a:t>
            </a:r>
            <a:r>
              <a:rPr lang="en-US" kern="0" dirty="0">
                <a:latin typeface="+mn-lt"/>
                <a:cs typeface="+mn-cs"/>
              </a:rPr>
              <a:t> </a:t>
            </a:r>
            <a:r>
              <a:rPr lang="en-US" kern="0" dirty="0" err="1">
                <a:latin typeface="+mn-lt"/>
                <a:cs typeface="+mn-cs"/>
              </a:rPr>
              <a:t>quedaría</a:t>
            </a:r>
            <a:r>
              <a:rPr lang="en-US" kern="0" dirty="0">
                <a:latin typeface="+mn-lt"/>
                <a:cs typeface="+mn-cs"/>
              </a:rPr>
              <a:t>: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3" name="52 Grupo"/>
          <p:cNvGrpSpPr/>
          <p:nvPr/>
        </p:nvGrpSpPr>
        <p:grpSpPr>
          <a:xfrm>
            <a:off x="1295400" y="4191000"/>
            <a:ext cx="6248400" cy="1828800"/>
            <a:chOff x="1295400" y="4191000"/>
            <a:chExt cx="6248400" cy="1828800"/>
          </a:xfrm>
        </p:grpSpPr>
        <p:grpSp>
          <p:nvGrpSpPr>
            <p:cNvPr id="15" name="14 Grupo"/>
            <p:cNvGrpSpPr/>
            <p:nvPr/>
          </p:nvGrpSpPr>
          <p:grpSpPr>
            <a:xfrm>
              <a:off x="1295400" y="4953000"/>
              <a:ext cx="1676400" cy="1066800"/>
              <a:chOff x="6629400" y="3733800"/>
              <a:chExt cx="1981200" cy="1447800"/>
            </a:xfrm>
            <a:solidFill>
              <a:schemeClr val="bg1"/>
            </a:solidFill>
          </p:grpSpPr>
          <p:sp>
            <p:nvSpPr>
              <p:cNvPr id="16" name="15 Rectángulo redondeado"/>
              <p:cNvSpPr/>
              <p:nvPr/>
            </p:nvSpPr>
            <p:spPr>
              <a:xfrm>
                <a:off x="6629400" y="3733800"/>
                <a:ext cx="1981200" cy="14478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</a:rPr>
                  <a:t>elemento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</a:rPr>
                  <a:t>siguiente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7935191" y="3936588"/>
                <a:ext cx="495300" cy="41769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  <a:endParaRPr lang="es-ES" sz="1400" dirty="0"/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8070273" y="4664529"/>
                <a:ext cx="247649" cy="2923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ES" sz="800" dirty="0"/>
              </a:p>
            </p:txBody>
          </p:sp>
        </p:grpSp>
        <p:grpSp>
          <p:nvGrpSpPr>
            <p:cNvPr id="31" name="30 Grupo"/>
            <p:cNvGrpSpPr/>
            <p:nvPr/>
          </p:nvGrpSpPr>
          <p:grpSpPr>
            <a:xfrm>
              <a:off x="3581400" y="4953000"/>
              <a:ext cx="1676400" cy="1066800"/>
              <a:chOff x="6629400" y="3733800"/>
              <a:chExt cx="1981200" cy="1447800"/>
            </a:xfrm>
            <a:solidFill>
              <a:schemeClr val="bg1"/>
            </a:solidFill>
          </p:grpSpPr>
          <p:sp>
            <p:nvSpPr>
              <p:cNvPr id="32" name="31 Rectángulo redondeado"/>
              <p:cNvSpPr/>
              <p:nvPr/>
            </p:nvSpPr>
            <p:spPr>
              <a:xfrm>
                <a:off x="6629400" y="3733800"/>
                <a:ext cx="1981200" cy="14478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</a:rPr>
                  <a:t>elemento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</a:rPr>
                  <a:t>siguiente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32 CuadroTexto"/>
              <p:cNvSpPr txBox="1"/>
              <p:nvPr/>
            </p:nvSpPr>
            <p:spPr>
              <a:xfrm>
                <a:off x="7935191" y="3936588"/>
                <a:ext cx="495300" cy="41769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  <a:endParaRPr lang="es-ES" sz="1400" dirty="0"/>
              </a:p>
            </p:txBody>
          </p:sp>
          <p:sp>
            <p:nvSpPr>
              <p:cNvPr id="34" name="33 CuadroTexto"/>
              <p:cNvSpPr txBox="1"/>
              <p:nvPr/>
            </p:nvSpPr>
            <p:spPr>
              <a:xfrm>
                <a:off x="8070273" y="4664529"/>
                <a:ext cx="247649" cy="2923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ES" sz="800" dirty="0"/>
              </a:p>
            </p:txBody>
          </p:sp>
        </p:grpSp>
        <p:grpSp>
          <p:nvGrpSpPr>
            <p:cNvPr id="35" name="34 Grupo"/>
            <p:cNvGrpSpPr/>
            <p:nvPr/>
          </p:nvGrpSpPr>
          <p:grpSpPr>
            <a:xfrm>
              <a:off x="5867400" y="4953000"/>
              <a:ext cx="1676400" cy="1066800"/>
              <a:chOff x="6629400" y="3733800"/>
              <a:chExt cx="1981200" cy="1447800"/>
            </a:xfrm>
            <a:solidFill>
              <a:schemeClr val="bg1"/>
            </a:solidFill>
          </p:grpSpPr>
          <p:sp>
            <p:nvSpPr>
              <p:cNvPr id="36" name="35 Rectángulo redondeado"/>
              <p:cNvSpPr/>
              <p:nvPr/>
            </p:nvSpPr>
            <p:spPr>
              <a:xfrm>
                <a:off x="6629400" y="3733800"/>
                <a:ext cx="1981200" cy="14478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</a:rPr>
                  <a:t>elemento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</a:rPr>
                  <a:t>siguiente</a:t>
                </a:r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36 CuadroTexto"/>
              <p:cNvSpPr txBox="1"/>
              <p:nvPr/>
            </p:nvSpPr>
            <p:spPr>
              <a:xfrm>
                <a:off x="7935191" y="3936588"/>
                <a:ext cx="495300" cy="41769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  <a:endParaRPr lang="es-ES" sz="1400" dirty="0"/>
              </a:p>
            </p:txBody>
          </p:sp>
          <p:sp>
            <p:nvSpPr>
              <p:cNvPr id="38" name="37 CuadroTexto"/>
              <p:cNvSpPr txBox="1"/>
              <p:nvPr/>
            </p:nvSpPr>
            <p:spPr>
              <a:xfrm>
                <a:off x="8070273" y="4664529"/>
                <a:ext cx="247649" cy="2923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ES" sz="800" dirty="0"/>
              </a:p>
            </p:txBody>
          </p:sp>
        </p:grpSp>
        <p:grpSp>
          <p:nvGrpSpPr>
            <p:cNvPr id="44" name="43 Grupo"/>
            <p:cNvGrpSpPr/>
            <p:nvPr/>
          </p:nvGrpSpPr>
          <p:grpSpPr>
            <a:xfrm>
              <a:off x="1295400" y="4191000"/>
              <a:ext cx="914400" cy="762000"/>
              <a:chOff x="1371600" y="4191000"/>
              <a:chExt cx="914400" cy="762000"/>
            </a:xfrm>
          </p:grpSpPr>
          <p:sp>
            <p:nvSpPr>
              <p:cNvPr id="39" name="38 CuadroTexto"/>
              <p:cNvSpPr txBox="1"/>
              <p:nvPr/>
            </p:nvSpPr>
            <p:spPr>
              <a:xfrm>
                <a:off x="1371600" y="4191000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nodo1</a:t>
                </a:r>
                <a:endParaRPr lang="es-ES" sz="1400" b="1" dirty="0"/>
              </a:p>
            </p:txBody>
          </p:sp>
          <p:sp>
            <p:nvSpPr>
              <p:cNvPr id="40" name="39 Rectángulo"/>
              <p:cNvSpPr/>
              <p:nvPr/>
            </p:nvSpPr>
            <p:spPr>
              <a:xfrm>
                <a:off x="2133600" y="426720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2" name="41 Conector recto de flecha"/>
              <p:cNvCxnSpPr/>
              <p:nvPr/>
            </p:nvCxnSpPr>
            <p:spPr>
              <a:xfrm rot="16200000" flipH="1">
                <a:off x="1905000" y="4647406"/>
                <a:ext cx="61039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5" name="44 Grupo"/>
            <p:cNvGrpSpPr/>
            <p:nvPr/>
          </p:nvGrpSpPr>
          <p:grpSpPr>
            <a:xfrm>
              <a:off x="3581400" y="4191000"/>
              <a:ext cx="914400" cy="762000"/>
              <a:chOff x="1371600" y="4191000"/>
              <a:chExt cx="914400" cy="762000"/>
            </a:xfrm>
          </p:grpSpPr>
          <p:sp>
            <p:nvSpPr>
              <p:cNvPr id="46" name="45 CuadroTexto"/>
              <p:cNvSpPr txBox="1"/>
              <p:nvPr/>
            </p:nvSpPr>
            <p:spPr>
              <a:xfrm>
                <a:off x="1371600" y="4191000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nodo2</a:t>
                </a:r>
                <a:endParaRPr lang="es-ES" sz="1400" b="1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2133600" y="426720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8" name="47 Conector recto de flecha"/>
              <p:cNvCxnSpPr/>
              <p:nvPr/>
            </p:nvCxnSpPr>
            <p:spPr>
              <a:xfrm rot="16200000" flipH="1">
                <a:off x="1905000" y="4647406"/>
                <a:ext cx="61039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867400" y="4191000"/>
              <a:ext cx="914400" cy="762000"/>
              <a:chOff x="1371600" y="4191000"/>
              <a:chExt cx="914400" cy="762000"/>
            </a:xfrm>
          </p:grpSpPr>
          <p:sp>
            <p:nvSpPr>
              <p:cNvPr id="50" name="49 CuadroTexto"/>
              <p:cNvSpPr txBox="1"/>
              <p:nvPr/>
            </p:nvSpPr>
            <p:spPr>
              <a:xfrm>
                <a:off x="1371600" y="4191000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nodo3</a:t>
                </a:r>
                <a:endParaRPr lang="es-ES" sz="1400" b="1" dirty="0"/>
              </a:p>
            </p:txBody>
          </p:sp>
          <p:sp>
            <p:nvSpPr>
              <p:cNvPr id="51" name="50 Rectángulo"/>
              <p:cNvSpPr/>
              <p:nvPr/>
            </p:nvSpPr>
            <p:spPr>
              <a:xfrm>
                <a:off x="2133600" y="426720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2" name="51 Conector recto de flecha"/>
              <p:cNvCxnSpPr/>
              <p:nvPr/>
            </p:nvCxnSpPr>
            <p:spPr>
              <a:xfrm rot="16200000" flipH="1">
                <a:off x="1905000" y="4647406"/>
                <a:ext cx="61039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330"/>
            <a:ext cx="8229600" cy="533400"/>
          </a:xfrm>
        </p:spPr>
        <p:txBody>
          <a:bodyPr/>
          <a:lstStyle/>
          <a:p>
            <a:r>
              <a:rPr lang="en-US" dirty="0" err="1"/>
              <a:t>Luego</a:t>
            </a:r>
            <a:r>
              <a:rPr lang="en-US" dirty="0"/>
              <a:t>, </a:t>
            </a:r>
            <a:r>
              <a:rPr lang="en-US" dirty="0" err="1"/>
              <a:t>hacemos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nodo1 </a:t>
            </a:r>
            <a:r>
              <a:rPr lang="en-US" dirty="0" err="1"/>
              <a:t>referencie</a:t>
            </a:r>
            <a:r>
              <a:rPr lang="en-US" dirty="0"/>
              <a:t> al nodo2 y </a:t>
            </a:r>
            <a:r>
              <a:rPr lang="en-US" dirty="0" err="1"/>
              <a:t>el</a:t>
            </a:r>
            <a:r>
              <a:rPr lang="en-US" dirty="0"/>
              <a:t> nodo2 al nodo3.</a:t>
            </a:r>
            <a:br>
              <a:rPr lang="en-US" dirty="0"/>
            </a:br>
            <a:r>
              <a:rPr lang="en-US" dirty="0"/>
              <a:t>El nodo3 </a:t>
            </a:r>
            <a:r>
              <a:rPr lang="en-US" dirty="0" err="1"/>
              <a:t>referencia</a:t>
            </a:r>
            <a:r>
              <a:rPr lang="en-US" dirty="0"/>
              <a:t> a null para </a:t>
            </a:r>
            <a:r>
              <a:rPr lang="en-US" dirty="0" err="1"/>
              <a:t>indicar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final de la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grpSp>
        <p:nvGrpSpPr>
          <p:cNvPr id="2" name="20 Grupo"/>
          <p:cNvGrpSpPr/>
          <p:nvPr/>
        </p:nvGrpSpPr>
        <p:grpSpPr>
          <a:xfrm>
            <a:off x="838200" y="2286000"/>
            <a:ext cx="7848600" cy="1143000"/>
            <a:chOff x="838200" y="3352800"/>
            <a:chExt cx="7848600" cy="1143000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38200" y="3429000"/>
              <a:ext cx="70866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nodo1.siguiente = nodo2;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nodo2.siguiente = nodo3;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nodo3.siguiente = null;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914400" y="3352800"/>
              <a:ext cx="769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914400" y="4495800"/>
              <a:ext cx="777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3400" y="3429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30000"/>
              <a:buFont typeface="Segoe UI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Gráficamente</a:t>
            </a:r>
            <a:r>
              <a:rPr lang="en-US" kern="0" dirty="0">
                <a:latin typeface="+mn-lt"/>
                <a:cs typeface="+mn-cs"/>
              </a:rPr>
              <a:t>, </a:t>
            </a:r>
            <a:r>
              <a:rPr lang="en-US" kern="0" dirty="0" err="1">
                <a:latin typeface="+mn-lt"/>
                <a:cs typeface="+mn-cs"/>
              </a:rPr>
              <a:t>tenemos</a:t>
            </a:r>
            <a:r>
              <a:rPr lang="en-US" kern="0" dirty="0">
                <a:latin typeface="+mn-lt"/>
                <a:cs typeface="+mn-cs"/>
              </a:rPr>
              <a:t>: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04D61-7E6A-1AEE-13C0-61DC29FF86D5}"/>
              </a:ext>
            </a:extLst>
          </p:cNvPr>
          <p:cNvCxnSpPr>
            <a:stCxn id="21" idx="2"/>
            <a:endCxn id="21" idx="2"/>
          </p:cNvCxnSpPr>
          <p:nvPr/>
        </p:nvCxnSpPr>
        <p:spPr>
          <a:xfrm>
            <a:off x="2619375" y="585424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08622C0-A734-4109-5622-DDC6EACC2420}"/>
              </a:ext>
            </a:extLst>
          </p:cNvPr>
          <p:cNvGrpSpPr/>
          <p:nvPr/>
        </p:nvGrpSpPr>
        <p:grpSpPr>
          <a:xfrm>
            <a:off x="1295400" y="4191000"/>
            <a:ext cx="6248400" cy="1828800"/>
            <a:chOff x="1295400" y="4191000"/>
            <a:chExt cx="6248400" cy="1828800"/>
          </a:xfrm>
        </p:grpSpPr>
        <p:grpSp>
          <p:nvGrpSpPr>
            <p:cNvPr id="53" name="52 Grupo"/>
            <p:cNvGrpSpPr/>
            <p:nvPr/>
          </p:nvGrpSpPr>
          <p:grpSpPr>
            <a:xfrm>
              <a:off x="1295400" y="4191000"/>
              <a:ext cx="6248400" cy="1828800"/>
              <a:chOff x="1295400" y="4191000"/>
              <a:chExt cx="6248400" cy="1828800"/>
            </a:xfrm>
          </p:grpSpPr>
          <p:grpSp>
            <p:nvGrpSpPr>
              <p:cNvPr id="15" name="14 Grupo"/>
              <p:cNvGrpSpPr/>
              <p:nvPr/>
            </p:nvGrpSpPr>
            <p:grpSpPr>
              <a:xfrm>
                <a:off x="1295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16" name="15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19 CuadroTexto"/>
                <p:cNvSpPr txBox="1"/>
                <p:nvPr/>
              </p:nvSpPr>
              <p:spPr>
                <a:xfrm>
                  <a:off x="7935191" y="3936588"/>
                  <a:ext cx="495300" cy="4176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  <a:endParaRPr lang="es-ES" sz="1400" dirty="0"/>
                </a:p>
              </p:txBody>
            </p:sp>
            <p:sp>
              <p:nvSpPr>
                <p:cNvPr id="21" name="20 CuadroTexto"/>
                <p:cNvSpPr txBox="1"/>
                <p:nvPr/>
              </p:nvSpPr>
              <p:spPr>
                <a:xfrm>
                  <a:off x="8070273" y="4664529"/>
                  <a:ext cx="247649" cy="2923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31" name="30 Grupo"/>
              <p:cNvGrpSpPr/>
              <p:nvPr/>
            </p:nvGrpSpPr>
            <p:grpSpPr>
              <a:xfrm>
                <a:off x="3581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32" name="31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32 CuadroTexto"/>
                <p:cNvSpPr txBox="1"/>
                <p:nvPr/>
              </p:nvSpPr>
              <p:spPr>
                <a:xfrm>
                  <a:off x="7935191" y="3936588"/>
                  <a:ext cx="495300" cy="4176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  <a:endParaRPr lang="es-ES" sz="1400" dirty="0"/>
                </a:p>
              </p:txBody>
            </p:sp>
            <p:sp>
              <p:nvSpPr>
                <p:cNvPr id="34" name="33 CuadroTexto"/>
                <p:cNvSpPr txBox="1"/>
                <p:nvPr/>
              </p:nvSpPr>
              <p:spPr>
                <a:xfrm>
                  <a:off x="8070273" y="4664529"/>
                  <a:ext cx="247649" cy="2923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35" name="34 Grupo"/>
              <p:cNvGrpSpPr/>
              <p:nvPr/>
            </p:nvGrpSpPr>
            <p:grpSpPr>
              <a:xfrm>
                <a:off x="5867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36" name="35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36 CuadroTexto"/>
                <p:cNvSpPr txBox="1"/>
                <p:nvPr/>
              </p:nvSpPr>
              <p:spPr>
                <a:xfrm>
                  <a:off x="7935191" y="3936588"/>
                  <a:ext cx="495300" cy="4176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  <a:endParaRPr lang="es-ES" sz="1400" dirty="0"/>
                </a:p>
              </p:txBody>
            </p:sp>
            <p:sp>
              <p:nvSpPr>
                <p:cNvPr id="38" name="37 CuadroTexto"/>
                <p:cNvSpPr txBox="1"/>
                <p:nvPr/>
              </p:nvSpPr>
              <p:spPr>
                <a:xfrm>
                  <a:off x="8070273" y="4664529"/>
                  <a:ext cx="247649" cy="2923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44" name="43 Grupo"/>
              <p:cNvGrpSpPr/>
              <p:nvPr/>
            </p:nvGrpSpPr>
            <p:grpSpPr>
              <a:xfrm>
                <a:off x="1295400" y="4191000"/>
                <a:ext cx="914400" cy="762000"/>
                <a:chOff x="1371600" y="4191000"/>
                <a:chExt cx="914400" cy="762000"/>
              </a:xfrm>
            </p:grpSpPr>
            <p:sp>
              <p:nvSpPr>
                <p:cNvPr id="39" name="38 CuadroTexto"/>
                <p:cNvSpPr txBox="1"/>
                <p:nvPr/>
              </p:nvSpPr>
              <p:spPr>
                <a:xfrm>
                  <a:off x="1371600" y="4191000"/>
                  <a:ext cx="724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nodo1</a:t>
                  </a:r>
                  <a:endParaRPr lang="es-ES" sz="1400" b="1" dirty="0"/>
                </a:p>
              </p:txBody>
            </p:sp>
            <p:sp>
              <p:nvSpPr>
                <p:cNvPr id="40" name="39 Rectángulo"/>
                <p:cNvSpPr/>
                <p:nvPr/>
              </p:nvSpPr>
              <p:spPr>
                <a:xfrm>
                  <a:off x="2133600" y="4267200"/>
                  <a:ext cx="1524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42" name="41 Conector recto de flecha"/>
                <p:cNvCxnSpPr/>
                <p:nvPr/>
              </p:nvCxnSpPr>
              <p:spPr>
                <a:xfrm rot="16200000" flipH="1">
                  <a:off x="1905000" y="4647406"/>
                  <a:ext cx="610394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44 Grupo"/>
              <p:cNvGrpSpPr/>
              <p:nvPr/>
            </p:nvGrpSpPr>
            <p:grpSpPr>
              <a:xfrm>
                <a:off x="3581400" y="4191000"/>
                <a:ext cx="914400" cy="762000"/>
                <a:chOff x="1371600" y="4191000"/>
                <a:chExt cx="914400" cy="762000"/>
              </a:xfrm>
            </p:grpSpPr>
            <p:sp>
              <p:nvSpPr>
                <p:cNvPr id="46" name="45 CuadroTexto"/>
                <p:cNvSpPr txBox="1"/>
                <p:nvPr/>
              </p:nvSpPr>
              <p:spPr>
                <a:xfrm>
                  <a:off x="1371600" y="4191000"/>
                  <a:ext cx="724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nodo2</a:t>
                  </a:r>
                  <a:endParaRPr lang="es-ES" sz="1400" b="1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2133600" y="4267200"/>
                  <a:ext cx="1524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48" name="47 Conector recto de flecha"/>
                <p:cNvCxnSpPr/>
                <p:nvPr/>
              </p:nvCxnSpPr>
              <p:spPr>
                <a:xfrm rot="16200000" flipH="1">
                  <a:off x="1905000" y="4647406"/>
                  <a:ext cx="610394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48 Grupo"/>
              <p:cNvGrpSpPr/>
              <p:nvPr/>
            </p:nvGrpSpPr>
            <p:grpSpPr>
              <a:xfrm>
                <a:off x="5867400" y="4191000"/>
                <a:ext cx="914400" cy="762000"/>
                <a:chOff x="1371600" y="4191000"/>
                <a:chExt cx="914400" cy="762000"/>
              </a:xfrm>
            </p:grpSpPr>
            <p:sp>
              <p:nvSpPr>
                <p:cNvPr id="50" name="49 CuadroTexto"/>
                <p:cNvSpPr txBox="1"/>
                <p:nvPr/>
              </p:nvSpPr>
              <p:spPr>
                <a:xfrm>
                  <a:off x="1371600" y="4191000"/>
                  <a:ext cx="724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nodo3</a:t>
                  </a:r>
                  <a:endParaRPr lang="es-ES" sz="1400" b="1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2133600" y="4267200"/>
                  <a:ext cx="1524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2" name="51 Conector recto de flecha"/>
                <p:cNvCxnSpPr/>
                <p:nvPr/>
              </p:nvCxnSpPr>
              <p:spPr>
                <a:xfrm rot="16200000" flipH="1">
                  <a:off x="1905000" y="4647406"/>
                  <a:ext cx="610394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68296D-2FC7-BAAD-C08B-1E819DDB94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5765260"/>
              <a:ext cx="914400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0C36C3-9035-0167-F311-B4BD9EEDDB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765260"/>
              <a:ext cx="914400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76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/>
              <a:t>Listas enlazadas</a:t>
            </a:r>
            <a:endParaRPr lang="es-ES" sz="2800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330"/>
            <a:ext cx="8229600" cy="533400"/>
          </a:xfrm>
        </p:spPr>
        <p:txBody>
          <a:bodyPr/>
          <a:lstStyle/>
          <a:p>
            <a:r>
              <a:rPr lang="en-US" dirty="0" err="1"/>
              <a:t>Notemos</a:t>
            </a:r>
            <a:r>
              <a:rPr lang="en-US" dirty="0"/>
              <a:t> </a:t>
            </a:r>
            <a:r>
              <a:rPr lang="en-US" dirty="0" err="1"/>
              <a:t>entonces</a:t>
            </a:r>
            <a:r>
              <a:rPr lang="en-US" dirty="0"/>
              <a:t> que con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b="1" dirty="0"/>
              <a:t>primer </a:t>
            </a:r>
            <a:r>
              <a:rPr lang="en-US" b="1" dirty="0" err="1"/>
              <a:t>nodo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b="1" dirty="0" err="1"/>
              <a:t>podemos</a:t>
            </a:r>
            <a:r>
              <a:rPr lang="en-US" b="1" dirty="0"/>
              <a:t> acceder a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04D61-7E6A-1AEE-13C0-61DC29FF86D5}"/>
              </a:ext>
            </a:extLst>
          </p:cNvPr>
          <p:cNvCxnSpPr>
            <a:cxnSpLocks/>
            <a:stCxn id="21" idx="2"/>
            <a:endCxn id="21" idx="2"/>
          </p:cNvCxnSpPr>
          <p:nvPr/>
        </p:nvCxnSpPr>
        <p:spPr>
          <a:xfrm>
            <a:off x="2619375" y="471124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53A3DE6-1159-82BA-B440-AA5272DDC086}"/>
              </a:ext>
            </a:extLst>
          </p:cNvPr>
          <p:cNvGrpSpPr/>
          <p:nvPr/>
        </p:nvGrpSpPr>
        <p:grpSpPr>
          <a:xfrm>
            <a:off x="1219200" y="3048000"/>
            <a:ext cx="6324600" cy="1828800"/>
            <a:chOff x="1219200" y="3048000"/>
            <a:chExt cx="6324600" cy="1828800"/>
          </a:xfrm>
        </p:grpSpPr>
        <p:grpSp>
          <p:nvGrpSpPr>
            <p:cNvPr id="53" name="52 Grupo"/>
            <p:cNvGrpSpPr/>
            <p:nvPr/>
          </p:nvGrpSpPr>
          <p:grpSpPr>
            <a:xfrm>
              <a:off x="1219200" y="3048000"/>
              <a:ext cx="6324600" cy="1828800"/>
              <a:chOff x="1219200" y="4191000"/>
              <a:chExt cx="6324600" cy="1828800"/>
            </a:xfrm>
          </p:grpSpPr>
          <p:grpSp>
            <p:nvGrpSpPr>
              <p:cNvPr id="15" name="14 Grupo"/>
              <p:cNvGrpSpPr/>
              <p:nvPr/>
            </p:nvGrpSpPr>
            <p:grpSpPr>
              <a:xfrm>
                <a:off x="1295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16" name="15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19 CuadroTexto"/>
                <p:cNvSpPr txBox="1"/>
                <p:nvPr/>
              </p:nvSpPr>
              <p:spPr>
                <a:xfrm>
                  <a:off x="7935191" y="3936588"/>
                  <a:ext cx="495300" cy="4176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  <a:endParaRPr lang="es-ES" sz="1400" dirty="0"/>
                </a:p>
              </p:txBody>
            </p:sp>
            <p:sp>
              <p:nvSpPr>
                <p:cNvPr id="21" name="20 CuadroTexto"/>
                <p:cNvSpPr txBox="1"/>
                <p:nvPr/>
              </p:nvSpPr>
              <p:spPr>
                <a:xfrm>
                  <a:off x="8070273" y="4664529"/>
                  <a:ext cx="247649" cy="2923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31" name="30 Grupo"/>
              <p:cNvGrpSpPr/>
              <p:nvPr/>
            </p:nvGrpSpPr>
            <p:grpSpPr>
              <a:xfrm>
                <a:off x="3581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32" name="31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32 CuadroTexto"/>
                <p:cNvSpPr txBox="1"/>
                <p:nvPr/>
              </p:nvSpPr>
              <p:spPr>
                <a:xfrm>
                  <a:off x="7935191" y="3936588"/>
                  <a:ext cx="495300" cy="4176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8</a:t>
                  </a:r>
                  <a:endParaRPr lang="es-ES" sz="1400" dirty="0"/>
                </a:p>
              </p:txBody>
            </p:sp>
            <p:sp>
              <p:nvSpPr>
                <p:cNvPr id="34" name="33 CuadroTexto"/>
                <p:cNvSpPr txBox="1"/>
                <p:nvPr/>
              </p:nvSpPr>
              <p:spPr>
                <a:xfrm>
                  <a:off x="8070273" y="4664529"/>
                  <a:ext cx="247649" cy="2923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35" name="34 Grupo"/>
              <p:cNvGrpSpPr/>
              <p:nvPr/>
            </p:nvGrpSpPr>
            <p:grpSpPr>
              <a:xfrm>
                <a:off x="5867400" y="4953000"/>
                <a:ext cx="1676400" cy="1066800"/>
                <a:chOff x="6629400" y="3733800"/>
                <a:chExt cx="1981200" cy="1447800"/>
              </a:xfrm>
              <a:solidFill>
                <a:schemeClr val="bg1"/>
              </a:solidFill>
            </p:grpSpPr>
            <p:sp>
              <p:nvSpPr>
                <p:cNvPr id="36" name="35 Rectángulo redondeado"/>
                <p:cNvSpPr/>
                <p:nvPr/>
              </p:nvSpPr>
              <p:spPr>
                <a:xfrm>
                  <a:off x="6629400" y="3733800"/>
                  <a:ext cx="1981200" cy="14478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elemento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 err="1">
                      <a:solidFill>
                        <a:schemeClr val="tx1"/>
                      </a:solidFill>
                    </a:rPr>
                    <a:t>siguiente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  <a:p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36 CuadroTexto"/>
                <p:cNvSpPr txBox="1"/>
                <p:nvPr/>
              </p:nvSpPr>
              <p:spPr>
                <a:xfrm>
                  <a:off x="7935191" y="3936588"/>
                  <a:ext cx="495300" cy="4176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5</a:t>
                  </a:r>
                  <a:endParaRPr lang="es-ES" sz="1400" dirty="0"/>
                </a:p>
              </p:txBody>
            </p:sp>
            <p:sp>
              <p:nvSpPr>
                <p:cNvPr id="38" name="37 CuadroTexto"/>
                <p:cNvSpPr txBox="1"/>
                <p:nvPr/>
              </p:nvSpPr>
              <p:spPr>
                <a:xfrm>
                  <a:off x="8070273" y="4664529"/>
                  <a:ext cx="247649" cy="2923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s-ES" sz="800" dirty="0"/>
                </a:p>
              </p:txBody>
            </p:sp>
          </p:grpSp>
          <p:grpSp>
            <p:nvGrpSpPr>
              <p:cNvPr id="44" name="43 Grupo"/>
              <p:cNvGrpSpPr/>
              <p:nvPr/>
            </p:nvGrpSpPr>
            <p:grpSpPr>
              <a:xfrm>
                <a:off x="1219200" y="4191000"/>
                <a:ext cx="990600" cy="762000"/>
                <a:chOff x="1295400" y="4191000"/>
                <a:chExt cx="990600" cy="762000"/>
              </a:xfrm>
            </p:grpSpPr>
            <p:sp>
              <p:nvSpPr>
                <p:cNvPr id="39" name="38 CuadroTexto"/>
                <p:cNvSpPr txBox="1"/>
                <p:nvPr/>
              </p:nvSpPr>
              <p:spPr>
                <a:xfrm>
                  <a:off x="1295400" y="4191000"/>
                  <a:ext cx="8627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primero</a:t>
                  </a:r>
                  <a:endParaRPr lang="es-ES" sz="1400" b="1" dirty="0"/>
                </a:p>
              </p:txBody>
            </p:sp>
            <p:sp>
              <p:nvSpPr>
                <p:cNvPr id="40" name="39 Rectángulo"/>
                <p:cNvSpPr/>
                <p:nvPr/>
              </p:nvSpPr>
              <p:spPr>
                <a:xfrm>
                  <a:off x="2133600" y="4267200"/>
                  <a:ext cx="1524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42" name="41 Conector recto de flecha"/>
                <p:cNvCxnSpPr/>
                <p:nvPr/>
              </p:nvCxnSpPr>
              <p:spPr>
                <a:xfrm rot="16200000" flipH="1">
                  <a:off x="1905000" y="4647406"/>
                  <a:ext cx="610394" cy="7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45 CuadroTexto"/>
              <p:cNvSpPr txBox="1"/>
              <p:nvPr/>
            </p:nvSpPr>
            <p:spPr>
              <a:xfrm>
                <a:off x="3581400" y="419100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400" b="1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68296D-2FC7-BAAD-C08B-1E819DDB94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4622260"/>
              <a:ext cx="914400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0C36C3-9035-0167-F311-B4BD9EEDDBC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622260"/>
              <a:ext cx="914400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6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DI (verde)">
  <a:themeElements>
    <a:clrScheme name="AEDI (verd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EDI (verde)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EDI (verd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DI (verde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DI (verde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DI (verde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DI (verde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EDI (verde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DI (verde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DI (verde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DI (verde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DI (verde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DI (verde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EDI (verde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57A7670F50148BB7D9D8ABB1FEBFB" ma:contentTypeVersion="2" ma:contentTypeDescription="Create a new document." ma:contentTypeScope="" ma:versionID="ffe79650e3d004e203e9f836e48a33c1">
  <xsd:schema xmlns:xsd="http://www.w3.org/2001/XMLSchema" xmlns:xs="http://www.w3.org/2001/XMLSchema" xmlns:p="http://schemas.microsoft.com/office/2006/metadata/properties" xmlns:ns3="ccc5c75a-2486-4c1b-a6d2-b6f97d6ba8be" targetNamespace="http://schemas.microsoft.com/office/2006/metadata/properties" ma:root="true" ma:fieldsID="81337446d76adcc2f269738360ed7d2c" ns3:_="">
    <xsd:import namespace="ccc5c75a-2486-4c1b-a6d2-b6f97d6ba8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5c75a-2486-4c1b-a6d2-b6f97d6ba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932CA-8A4E-44B9-9E9E-E59A99DE56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A0C6D1-C48D-45D6-95E7-2BCC6BF9E0ED}">
  <ds:schemaRefs>
    <ds:schemaRef ds:uri="ccc5c75a-2486-4c1b-a6d2-b6f97d6ba8b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68053C-6764-4B31-8668-B75219D55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5c75a-2486-4c1b-a6d2-b6f97d6ba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6409</TotalTime>
  <Words>1987</Words>
  <Application>Microsoft Office PowerPoint</Application>
  <PresentationFormat>On-screen Show (4:3)</PresentationFormat>
  <Paragraphs>436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Segoe UI</vt:lpstr>
      <vt:lpstr>AEDI (verde)</vt:lpstr>
      <vt:lpstr>Listas Enlazadas</vt:lpstr>
      <vt:lpstr>Lista</vt:lpstr>
      <vt:lpstr>Estructura de datos</vt:lpstr>
      <vt:lpstr>Arreglos</vt:lpstr>
      <vt:lpstr>Listas enlazadas</vt:lpstr>
      <vt:lpstr>Listas enlazadas</vt:lpstr>
      <vt:lpstr>Listas enlazadas</vt:lpstr>
      <vt:lpstr>Listas enlazadas</vt:lpstr>
      <vt:lpstr>Listas enlazadas</vt:lpstr>
      <vt:lpstr>Listas enlazadas</vt:lpstr>
      <vt:lpstr>Listas enlazadas</vt:lpstr>
      <vt:lpstr>Lista vacía – Último nodo</vt:lpstr>
      <vt:lpstr>Métodos</vt:lpstr>
      <vt:lpstr>Imprimir</vt:lpstr>
      <vt:lpstr>Imprimir</vt:lpstr>
      <vt:lpstr>Agregar adelante</vt:lpstr>
      <vt:lpstr>Agregar adelante</vt:lpstr>
      <vt:lpstr>Largo</vt:lpstr>
      <vt:lpstr>Largo</vt:lpstr>
      <vt:lpstr>Agregar atrás</vt:lpstr>
      <vt:lpstr>Agregar atrás</vt:lpstr>
      <vt:lpstr>Agregar atrás</vt:lpstr>
      <vt:lpstr>Agregar atrás</vt:lpstr>
      <vt:lpstr>Quitar</vt:lpstr>
      <vt:lpstr>Quitar</vt:lpstr>
      <vt:lpstr>Quitar</vt:lpstr>
      <vt:lpstr>Quitar</vt:lpstr>
      <vt:lpstr>Esquemas de iteración: arreglos</vt:lpstr>
      <vt:lpstr>Esquemas de iteración: listas enlazadas</vt:lpstr>
      <vt:lpstr>En el libro…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</dc:creator>
  <cp:lastModifiedBy>Rodrigo Gastón González</cp:lastModifiedBy>
  <cp:revision>70</cp:revision>
  <cp:lastPrinted>1601-01-01T00:00:00Z</cp:lastPrinted>
  <dcterms:created xsi:type="dcterms:W3CDTF">2011-09-28T11:28:42Z</dcterms:created>
  <dcterms:modified xsi:type="dcterms:W3CDTF">2022-10-03T01:18:27Z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2022-09-27T12:50:34Z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326de5db-d336-440f-8b0e-f3adcefe8344</vt:lpwstr>
  </property>
  <property fmtid="{D5CDD505-2E9C-101B-9397-08002B2CF9AE}" pid="8" name="MSIP_Label_defa4170-0d19-0005-0004-bc88714345d2_ActionId">
    <vt:lpwstr>98ca78e6-8314-4751-bf97-a89d335215e3</vt:lpwstr>
  </property>
  <property fmtid="{D5CDD505-2E9C-101B-9397-08002B2CF9AE}" pid="9" name="MSIP_Label_defa4170-0d19-0005-0004-bc88714345d2_ContentBits">
    <vt:lpwstr>0</vt:lpwstr>
  </property>
  <property fmtid="{D5CDD505-2E9C-101B-9397-08002B2CF9AE}" pid="10" name="ContentTypeId">
    <vt:lpwstr>0x010100CAD57A7670F50148BB7D9D8ABB1FEBFB</vt:lpwstr>
  </property>
</Properties>
</file>