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17"/>
    <p:restoredTop sz="94701"/>
  </p:normalViewPr>
  <p:slideViewPr>
    <p:cSldViewPr snapToGrid="0">
      <p:cViewPr>
        <p:scale>
          <a:sx n="102" d="100"/>
          <a:sy n="102" d="100"/>
        </p:scale>
        <p:origin x="109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83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556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5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17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642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18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8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40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65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179A-34D1-E543-9949-FA81C20E3A92}" type="datetimeFigureOut">
              <a:rPr kumimoji="1" lang="zh-TW" altLang="en-US" smtClean="0"/>
              <a:t>2023/12/14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0AB1-2A93-2641-9C84-3739AC70B8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941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665AC1D-991E-0B75-4527-EF90643B53D3}"/>
              </a:ext>
            </a:extLst>
          </p:cNvPr>
          <p:cNvSpPr txBox="1"/>
          <p:nvPr/>
        </p:nvSpPr>
        <p:spPr>
          <a:xfrm>
            <a:off x="11914524" y="9168386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1BC4A3-8EED-E39F-E0BB-B8DAB4572A01}"/>
              </a:ext>
            </a:extLst>
          </p:cNvPr>
          <p:cNvSpPr txBox="1"/>
          <p:nvPr/>
        </p:nvSpPr>
        <p:spPr>
          <a:xfrm>
            <a:off x="11914524" y="8780587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0F63B6-FED3-62AB-EB94-021D4C5B07EC}"/>
              </a:ext>
            </a:extLst>
          </p:cNvPr>
          <p:cNvSpPr txBox="1"/>
          <p:nvPr/>
        </p:nvSpPr>
        <p:spPr>
          <a:xfrm>
            <a:off x="11914524" y="8392788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9C8675-51BF-39FF-B490-434E50DDD7A0}"/>
              </a:ext>
            </a:extLst>
          </p:cNvPr>
          <p:cNvSpPr txBox="1"/>
          <p:nvPr/>
        </p:nvSpPr>
        <p:spPr>
          <a:xfrm>
            <a:off x="11914524" y="8004990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0CC6D9-91ED-C1A0-4A1B-3257A52BC753}"/>
              </a:ext>
            </a:extLst>
          </p:cNvPr>
          <p:cNvSpPr txBox="1"/>
          <p:nvPr/>
        </p:nvSpPr>
        <p:spPr>
          <a:xfrm>
            <a:off x="11914524" y="7617191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E92AA7-5953-AF0C-ABD3-8C810E9F5734}"/>
              </a:ext>
            </a:extLst>
          </p:cNvPr>
          <p:cNvSpPr txBox="1"/>
          <p:nvPr/>
        </p:nvSpPr>
        <p:spPr>
          <a:xfrm>
            <a:off x="11914524" y="7202170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CF3B23-80B5-FF87-C25E-1029CEFF9C70}"/>
              </a:ext>
            </a:extLst>
          </p:cNvPr>
          <p:cNvSpPr txBox="1"/>
          <p:nvPr/>
        </p:nvSpPr>
        <p:spPr>
          <a:xfrm>
            <a:off x="11914524" y="6814371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23C178-4B11-851E-690B-B3FEB2CE3DF6}"/>
              </a:ext>
            </a:extLst>
          </p:cNvPr>
          <p:cNvSpPr txBox="1"/>
          <p:nvPr/>
        </p:nvSpPr>
        <p:spPr>
          <a:xfrm>
            <a:off x="11914524" y="6429004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5CF54A-73DA-6B09-D640-716AE2B305E9}"/>
              </a:ext>
            </a:extLst>
          </p:cNvPr>
          <p:cNvSpPr txBox="1"/>
          <p:nvPr/>
        </p:nvSpPr>
        <p:spPr>
          <a:xfrm>
            <a:off x="11914524" y="6049127"/>
            <a:ext cx="8870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treadmill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447000-7A19-DB91-A493-387F2FE0F15B}"/>
              </a:ext>
            </a:extLst>
          </p:cNvPr>
          <p:cNvSpPr txBox="1"/>
          <p:nvPr/>
        </p:nvSpPr>
        <p:spPr>
          <a:xfrm>
            <a:off x="11297787" y="5653407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rowing machine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863EB1-3A41-81DA-A0FB-85592A8DFA00}"/>
              </a:ext>
            </a:extLst>
          </p:cNvPr>
          <p:cNvSpPr txBox="1"/>
          <p:nvPr/>
        </p:nvSpPr>
        <p:spPr>
          <a:xfrm>
            <a:off x="11297787" y="5268483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rowing machine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3CC34AC-652D-2F6C-3D6A-FDCF490C1D9C}"/>
              </a:ext>
            </a:extLst>
          </p:cNvPr>
          <p:cNvSpPr txBox="1"/>
          <p:nvPr/>
        </p:nvSpPr>
        <p:spPr>
          <a:xfrm>
            <a:off x="11297787" y="4881770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rowing machine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4EFE85E-779B-EDB9-8E16-0986DA20B43F}"/>
              </a:ext>
            </a:extLst>
          </p:cNvPr>
          <p:cNvSpPr txBox="1"/>
          <p:nvPr/>
        </p:nvSpPr>
        <p:spPr>
          <a:xfrm>
            <a:off x="11297787" y="4486051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/>
              <a:t>rowing machine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10C9DF-7807-975D-669B-9A9715516791}"/>
              </a:ext>
            </a:extLst>
          </p:cNvPr>
          <p:cNvSpPr txBox="1"/>
          <p:nvPr/>
        </p:nvSpPr>
        <p:spPr>
          <a:xfrm>
            <a:off x="11297787" y="4096337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upright bike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1331B8-E00F-6F8F-F55B-08871CC3C781}"/>
              </a:ext>
            </a:extLst>
          </p:cNvPr>
          <p:cNvSpPr txBox="1"/>
          <p:nvPr/>
        </p:nvSpPr>
        <p:spPr>
          <a:xfrm>
            <a:off x="11297787" y="3708473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upright bike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7889B8A-6034-7B42-AD6C-49659A2F101A}"/>
              </a:ext>
            </a:extLst>
          </p:cNvPr>
          <p:cNvSpPr txBox="1"/>
          <p:nvPr/>
        </p:nvSpPr>
        <p:spPr>
          <a:xfrm>
            <a:off x="11297787" y="3300300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elliptical machine</a:t>
            </a:r>
            <a:endParaRPr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FA0F65-EAD1-0B06-4BBC-47C1BDD62082}"/>
              </a:ext>
            </a:extLst>
          </p:cNvPr>
          <p:cNvSpPr txBox="1"/>
          <p:nvPr/>
        </p:nvSpPr>
        <p:spPr>
          <a:xfrm>
            <a:off x="11297787" y="2910065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elliptical machine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8B3EA6-8177-EC10-652F-0AC15BFFD64A}"/>
              </a:ext>
            </a:extLst>
          </p:cNvPr>
          <p:cNvSpPr txBox="1"/>
          <p:nvPr/>
        </p:nvSpPr>
        <p:spPr>
          <a:xfrm>
            <a:off x="11297787" y="2518762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elliptical machine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E1D4E36-BFED-0716-9488-8AAE314F6AD9}"/>
              </a:ext>
            </a:extLst>
          </p:cNvPr>
          <p:cNvSpPr txBox="1"/>
          <p:nvPr/>
        </p:nvSpPr>
        <p:spPr>
          <a:xfrm>
            <a:off x="11297787" y="2115099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bench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3389090-95AA-3602-FBD6-9A6842568BA2}"/>
              </a:ext>
            </a:extLst>
          </p:cNvPr>
          <p:cNvSpPr txBox="1"/>
          <p:nvPr/>
        </p:nvSpPr>
        <p:spPr>
          <a:xfrm>
            <a:off x="9187788" y="8780586"/>
            <a:ext cx="108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lying leg curl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633083B-8F2B-EE0D-B522-9940C1AFB570}"/>
              </a:ext>
            </a:extLst>
          </p:cNvPr>
          <p:cNvSpPr txBox="1"/>
          <p:nvPr/>
        </p:nvSpPr>
        <p:spPr>
          <a:xfrm>
            <a:off x="8427240" y="8392788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leg press/calf extension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84010D-AE6D-213C-3BF3-82A820AA6F49}"/>
              </a:ext>
            </a:extLst>
          </p:cNvPr>
          <p:cNvSpPr txBox="1"/>
          <p:nvPr/>
        </p:nvSpPr>
        <p:spPr>
          <a:xfrm>
            <a:off x="8427240" y="8004989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inner/outer thigh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2E29D37-8404-C16A-1E04-812257C19107}"/>
              </a:ext>
            </a:extLst>
          </p:cNvPr>
          <p:cNvSpPr txBox="1"/>
          <p:nvPr/>
        </p:nvSpPr>
        <p:spPr>
          <a:xfrm>
            <a:off x="8427240" y="7617191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multi press machine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5D61324-C95E-6AD6-5A15-31816D5B5EDF}"/>
              </a:ext>
            </a:extLst>
          </p:cNvPr>
          <p:cNvSpPr txBox="1"/>
          <p:nvPr/>
        </p:nvSpPr>
        <p:spPr>
          <a:xfrm>
            <a:off x="8427240" y="7202169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rear delt/pec fly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6AE14F1-706A-18AD-E546-21DD8838C1F5}"/>
              </a:ext>
            </a:extLst>
          </p:cNvPr>
          <p:cNvSpPr txBox="1"/>
          <p:nvPr/>
        </p:nvSpPr>
        <p:spPr>
          <a:xfrm>
            <a:off x="8427240" y="6814370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biceps curl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35AB2AD-154B-7EAB-40B1-9C9BEBC61793}"/>
              </a:ext>
            </a:extLst>
          </p:cNvPr>
          <p:cNvSpPr txBox="1"/>
          <p:nvPr/>
        </p:nvSpPr>
        <p:spPr>
          <a:xfrm>
            <a:off x="8427240" y="6047391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spin machine</a:t>
            </a:r>
            <a:endParaRPr lang="zh-TW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8D17E88-C6A4-21E2-D773-DD7A02951BFA}"/>
              </a:ext>
            </a:extLst>
          </p:cNvPr>
          <p:cNvSpPr txBox="1"/>
          <p:nvPr/>
        </p:nvSpPr>
        <p:spPr>
          <a:xfrm>
            <a:off x="8427240" y="5657160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spin machine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5537C85-F03E-7658-D524-79ABC9C7D0A1}"/>
              </a:ext>
            </a:extLst>
          </p:cNvPr>
          <p:cNvSpPr txBox="1"/>
          <p:nvPr/>
        </p:nvSpPr>
        <p:spPr>
          <a:xfrm>
            <a:off x="8427240" y="5271794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spin machine</a:t>
            </a:r>
            <a:endParaRPr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D84749-5340-83FC-A692-83D79BFDAB94}"/>
              </a:ext>
            </a:extLst>
          </p:cNvPr>
          <p:cNvSpPr txBox="1"/>
          <p:nvPr/>
        </p:nvSpPr>
        <p:spPr>
          <a:xfrm>
            <a:off x="8427240" y="4874008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spin machine</a:t>
            </a:r>
            <a:endParaRPr lang="zh-TW" altLang="en-US" sz="1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590E65A-419E-A24F-1A22-EAC7BDF4256B}"/>
              </a:ext>
            </a:extLst>
          </p:cNvPr>
          <p:cNvSpPr txBox="1"/>
          <p:nvPr/>
        </p:nvSpPr>
        <p:spPr>
          <a:xfrm>
            <a:off x="8427240" y="4480482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spin machine</a:t>
            </a:r>
            <a:endParaRPr lang="zh-TW" altLang="en-US" sz="1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8980FE9-1919-F552-6E7F-ABA954015D54}"/>
              </a:ext>
            </a:extLst>
          </p:cNvPr>
          <p:cNvSpPr txBox="1"/>
          <p:nvPr/>
        </p:nvSpPr>
        <p:spPr>
          <a:xfrm>
            <a:off x="8427240" y="4098410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abdominal machine</a:t>
            </a:r>
            <a:endParaRPr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FF90468-DA08-1E00-FBFC-5454249CBE95}"/>
              </a:ext>
            </a:extLst>
          </p:cNvPr>
          <p:cNvSpPr txBox="1"/>
          <p:nvPr/>
        </p:nvSpPr>
        <p:spPr>
          <a:xfrm>
            <a:off x="8427240" y="3317432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standing calf</a:t>
            </a:r>
            <a:endParaRPr lang="zh-TW" altLang="en-US" sz="1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B4EC00A-8CF8-678B-32A4-C242AE21D763}"/>
              </a:ext>
            </a:extLst>
          </p:cNvPr>
          <p:cNvSpPr txBox="1"/>
          <p:nvPr/>
        </p:nvSpPr>
        <p:spPr>
          <a:xfrm>
            <a:off x="7891399" y="2919607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leg press and hack squat machine</a:t>
            </a:r>
            <a:endParaRPr lang="zh-TW" altLang="en-US" sz="1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3CC5BCC-AE8F-B522-724A-7C5BE4A6B1D2}"/>
              </a:ext>
            </a:extLst>
          </p:cNvPr>
          <p:cNvSpPr txBox="1"/>
          <p:nvPr/>
        </p:nvSpPr>
        <p:spPr>
          <a:xfrm>
            <a:off x="7891399" y="2518761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squat machine</a:t>
            </a:r>
            <a:endParaRPr lang="zh-TW" altLang="en-US" sz="1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3990CF8-1D45-4529-0477-4779534D607A}"/>
              </a:ext>
            </a:extLst>
          </p:cNvPr>
          <p:cNvSpPr txBox="1"/>
          <p:nvPr/>
        </p:nvSpPr>
        <p:spPr>
          <a:xfrm>
            <a:off x="4432981" y="2544967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pulldown/seated row</a:t>
            </a:r>
            <a:endParaRPr lang="zh-TW" altLang="en-US" sz="1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7EFEA08-809C-CCA9-C08F-B12D5ABE1CA6}"/>
              </a:ext>
            </a:extLst>
          </p:cNvPr>
          <p:cNvSpPr txBox="1"/>
          <p:nvPr/>
        </p:nvSpPr>
        <p:spPr>
          <a:xfrm>
            <a:off x="5305887" y="2932766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bench</a:t>
            </a:r>
            <a:endParaRPr lang="zh-TW" altLang="en-US" sz="12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F56902C-E54F-85D4-E40B-2B811C378C6F}"/>
              </a:ext>
            </a:extLst>
          </p:cNvPr>
          <p:cNvSpPr txBox="1"/>
          <p:nvPr/>
        </p:nvSpPr>
        <p:spPr>
          <a:xfrm>
            <a:off x="2916446" y="2919718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functional trainer</a:t>
            </a:r>
            <a:endParaRPr lang="zh-TW" altLang="en-US" sz="12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C05C87F-0A5A-ED64-C2F3-3592813B2892}"/>
              </a:ext>
            </a:extLst>
          </p:cNvPr>
          <p:cNvSpPr txBox="1"/>
          <p:nvPr/>
        </p:nvSpPr>
        <p:spPr>
          <a:xfrm>
            <a:off x="5305887" y="3306735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 err="1"/>
              <a:t>olympic</a:t>
            </a:r>
            <a:r>
              <a:rPr lang="en-US" altLang="zh-TW" sz="1200" dirty="0"/>
              <a:t> bench</a:t>
            </a:r>
            <a:endParaRPr lang="zh-TW" altLang="en-US" sz="12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609A22E-065C-447B-A71B-DDAE3D90A3A3}"/>
              </a:ext>
            </a:extLst>
          </p:cNvPr>
          <p:cNvSpPr txBox="1"/>
          <p:nvPr/>
        </p:nvSpPr>
        <p:spPr>
          <a:xfrm>
            <a:off x="5305887" y="3689563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 err="1"/>
              <a:t>olympic</a:t>
            </a:r>
            <a:r>
              <a:rPr lang="en-US" altLang="zh-TW" sz="1200" dirty="0"/>
              <a:t> bench</a:t>
            </a:r>
            <a:endParaRPr lang="zh-TW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5FB465D-CB36-34B0-79DA-E5649EDAAC67}"/>
              </a:ext>
            </a:extLst>
          </p:cNvPr>
          <p:cNvSpPr txBox="1"/>
          <p:nvPr/>
        </p:nvSpPr>
        <p:spPr>
          <a:xfrm>
            <a:off x="5305887" y="4055455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 err="1"/>
              <a:t>olympic</a:t>
            </a:r>
            <a:r>
              <a:rPr lang="en-US" altLang="zh-TW" sz="1200" dirty="0"/>
              <a:t> bench</a:t>
            </a:r>
            <a:endParaRPr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04A3E5C-9274-134E-C125-1BD93FDA18E0}"/>
              </a:ext>
            </a:extLst>
          </p:cNvPr>
          <p:cNvSpPr txBox="1"/>
          <p:nvPr/>
        </p:nvSpPr>
        <p:spPr>
          <a:xfrm>
            <a:off x="2916446" y="3302296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preacher curl slate</a:t>
            </a:r>
            <a:endParaRPr lang="zh-TW" altLang="en-US" sz="12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94A2E35-C693-2AC5-1702-2AB0AF2F4519}"/>
              </a:ext>
            </a:extLst>
          </p:cNvPr>
          <p:cNvSpPr txBox="1"/>
          <p:nvPr/>
        </p:nvSpPr>
        <p:spPr>
          <a:xfrm>
            <a:off x="2916446" y="3662685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leg extension</a:t>
            </a:r>
            <a:endParaRPr lang="zh-TW" altLang="en-US" sz="12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2D29B82-6577-3A18-80A9-F5B71AA21049}"/>
              </a:ext>
            </a:extLst>
          </p:cNvPr>
          <p:cNvSpPr txBox="1"/>
          <p:nvPr/>
        </p:nvSpPr>
        <p:spPr>
          <a:xfrm>
            <a:off x="2916446" y="4045513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leg curl</a:t>
            </a:r>
            <a:endParaRPr lang="zh-TW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657DAF3-A2C7-A288-A89E-F7426A13A841}"/>
              </a:ext>
            </a:extLst>
          </p:cNvPr>
          <p:cNvSpPr txBox="1"/>
          <p:nvPr/>
        </p:nvSpPr>
        <p:spPr>
          <a:xfrm>
            <a:off x="5305887" y="6280636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rear delt/pec fly</a:t>
            </a:r>
            <a:endParaRPr lang="zh-TW" altLang="en-US" sz="12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2DD1690-5B42-D99D-DED8-A55FA441C044}"/>
              </a:ext>
            </a:extLst>
          </p:cNvPr>
          <p:cNvSpPr txBox="1"/>
          <p:nvPr/>
        </p:nvSpPr>
        <p:spPr>
          <a:xfrm>
            <a:off x="3452288" y="6280635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inner/outer thigh</a:t>
            </a:r>
            <a:endParaRPr lang="zh-TW" altLang="en-US" sz="12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13EC9C6-CB0D-F694-4107-01B652CAF49A}"/>
              </a:ext>
            </a:extLst>
          </p:cNvPr>
          <p:cNvSpPr txBox="1"/>
          <p:nvPr/>
        </p:nvSpPr>
        <p:spPr>
          <a:xfrm>
            <a:off x="3452288" y="6668435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rotary torso</a:t>
            </a:r>
            <a:endParaRPr lang="zh-TW" altLang="en-US" sz="12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1339157-6CAA-DE6C-DA69-7794D5FC10A3}"/>
              </a:ext>
            </a:extLst>
          </p:cNvPr>
          <p:cNvSpPr txBox="1"/>
          <p:nvPr/>
        </p:nvSpPr>
        <p:spPr>
          <a:xfrm>
            <a:off x="4968822" y="6668435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triceps extension</a:t>
            </a:r>
            <a:endParaRPr lang="zh-TW" altLang="en-US" sz="12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284BC08-8BD8-FD0B-F5C4-8F0DB82747F6}"/>
              </a:ext>
            </a:extLst>
          </p:cNvPr>
          <p:cNvSpPr txBox="1"/>
          <p:nvPr/>
        </p:nvSpPr>
        <p:spPr>
          <a:xfrm>
            <a:off x="3452288" y="7056233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lateral raise</a:t>
            </a:r>
            <a:endParaRPr lang="zh-TW" altLang="en-US" sz="12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8233CA1-85F1-6706-216A-DF611EA9994F}"/>
              </a:ext>
            </a:extLst>
          </p:cNvPr>
          <p:cNvSpPr txBox="1"/>
          <p:nvPr/>
        </p:nvSpPr>
        <p:spPr>
          <a:xfrm>
            <a:off x="3452288" y="7444033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 err="1"/>
              <a:t>lat</a:t>
            </a:r>
            <a:r>
              <a:rPr lang="en-US" altLang="zh-TW" sz="1200" dirty="0"/>
              <a:t> pulldown</a:t>
            </a:r>
            <a:endParaRPr lang="zh-TW" altLang="en-US" sz="12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3BA12C0-C8F4-A784-8A2F-0A9A6216F7A0}"/>
              </a:ext>
            </a:extLst>
          </p:cNvPr>
          <p:cNvSpPr txBox="1"/>
          <p:nvPr/>
        </p:nvSpPr>
        <p:spPr>
          <a:xfrm>
            <a:off x="4968822" y="7056231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shoulder press</a:t>
            </a:r>
            <a:endParaRPr lang="zh-TW" altLang="en-US" sz="12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6602F57-41A5-4C43-E0D1-746ACD402093}"/>
              </a:ext>
            </a:extLst>
          </p:cNvPr>
          <p:cNvSpPr txBox="1"/>
          <p:nvPr/>
        </p:nvSpPr>
        <p:spPr>
          <a:xfrm>
            <a:off x="4385449" y="8004989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 err="1"/>
              <a:t>precor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multu</a:t>
            </a:r>
            <a:r>
              <a:rPr lang="en-US" altLang="zh-TW" sz="1200" dirty="0"/>
              <a:t> gym s3.45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ECA70EF-EDB3-9A40-B238-4B0A5815FD99}"/>
              </a:ext>
            </a:extLst>
          </p:cNvPr>
          <p:cNvSpPr txBox="1"/>
          <p:nvPr/>
        </p:nvSpPr>
        <p:spPr>
          <a:xfrm>
            <a:off x="0" y="8004989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chin/dip assist</a:t>
            </a:r>
            <a:endParaRPr lang="zh-TW" altLang="en-US" sz="12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9C603B-AD7F-E100-945F-A05F7AF346AD}"/>
              </a:ext>
            </a:extLst>
          </p:cNvPr>
          <p:cNvSpPr txBox="1"/>
          <p:nvPr/>
        </p:nvSpPr>
        <p:spPr>
          <a:xfrm>
            <a:off x="0" y="7617191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incline chest press</a:t>
            </a:r>
            <a:endParaRPr lang="zh-TW" altLang="en-US" sz="12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E4617CE-038B-D824-4B92-064B7D79082B}"/>
              </a:ext>
            </a:extLst>
          </p:cNvPr>
          <p:cNvSpPr txBox="1"/>
          <p:nvPr/>
        </p:nvSpPr>
        <p:spPr>
          <a:xfrm>
            <a:off x="0" y="7202585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seated row</a:t>
            </a:r>
            <a:endParaRPr lang="zh-TW" altLang="en-US" sz="12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D65A883-723B-B00F-99C2-75BFD75AFE52}"/>
              </a:ext>
            </a:extLst>
          </p:cNvPr>
          <p:cNvSpPr txBox="1"/>
          <p:nvPr/>
        </p:nvSpPr>
        <p:spPr>
          <a:xfrm>
            <a:off x="0" y="6814370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shoulder press</a:t>
            </a:r>
            <a:endParaRPr lang="zh-TW" altLang="en-US" sz="12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99AB9DB-49A5-FABB-4205-F8F92555F1F2}"/>
              </a:ext>
            </a:extLst>
          </p:cNvPr>
          <p:cNvSpPr txBox="1"/>
          <p:nvPr/>
        </p:nvSpPr>
        <p:spPr>
          <a:xfrm>
            <a:off x="0" y="6429004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incline chest press</a:t>
            </a:r>
            <a:endParaRPr lang="zh-TW" altLang="en-US" sz="12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547BE6D-D717-CF35-382A-30465C56C5C4}"/>
              </a:ext>
            </a:extLst>
          </p:cNvPr>
          <p:cNvSpPr txBox="1"/>
          <p:nvPr/>
        </p:nvSpPr>
        <p:spPr>
          <a:xfrm>
            <a:off x="0" y="6047391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incline chest press</a:t>
            </a:r>
            <a:endParaRPr lang="zh-TW" altLang="en-US" sz="12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3BC64E3-A23B-B014-A21E-631F06D0D614}"/>
              </a:ext>
            </a:extLst>
          </p:cNvPr>
          <p:cNvSpPr txBox="1"/>
          <p:nvPr/>
        </p:nvSpPr>
        <p:spPr>
          <a:xfrm>
            <a:off x="0" y="5653407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incline lever row</a:t>
            </a:r>
            <a:endParaRPr lang="zh-TW" altLang="en-US" sz="12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42C6007-1051-0E7E-22BA-06EA8EBF49CB}"/>
              </a:ext>
            </a:extLst>
          </p:cNvPr>
          <p:cNvSpPr txBox="1"/>
          <p:nvPr/>
        </p:nvSpPr>
        <p:spPr>
          <a:xfrm>
            <a:off x="-337062" y="2791788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F4BE93C-672A-2DC4-A064-814CFE217417}"/>
              </a:ext>
            </a:extLst>
          </p:cNvPr>
          <p:cNvSpPr txBox="1"/>
          <p:nvPr/>
        </p:nvSpPr>
        <p:spPr>
          <a:xfrm>
            <a:off x="-337062" y="3467811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0C9C9A5-B490-9620-782B-21D94AA53E32}"/>
              </a:ext>
            </a:extLst>
          </p:cNvPr>
          <p:cNvSpPr txBox="1"/>
          <p:nvPr/>
        </p:nvSpPr>
        <p:spPr>
          <a:xfrm>
            <a:off x="-337062" y="4101323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B61D28E-F70C-EBB2-39A9-BAB1B1DA093A}"/>
              </a:ext>
            </a:extLst>
          </p:cNvPr>
          <p:cNvSpPr txBox="1"/>
          <p:nvPr/>
        </p:nvSpPr>
        <p:spPr>
          <a:xfrm>
            <a:off x="-337062" y="4650512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6B12FEC-0510-343E-1B3D-7D32FAB71E73}"/>
              </a:ext>
            </a:extLst>
          </p:cNvPr>
          <p:cNvSpPr txBox="1"/>
          <p:nvPr/>
        </p:nvSpPr>
        <p:spPr>
          <a:xfrm>
            <a:off x="534886" y="4650512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5848603-A662-B9E3-AC02-5E86815D2BD7}"/>
              </a:ext>
            </a:extLst>
          </p:cNvPr>
          <p:cNvSpPr txBox="1"/>
          <p:nvPr/>
        </p:nvSpPr>
        <p:spPr>
          <a:xfrm>
            <a:off x="534886" y="4097427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BC5BC48-078C-BCDD-B48C-2289B3C861A3}"/>
              </a:ext>
            </a:extLst>
          </p:cNvPr>
          <p:cNvSpPr txBox="1"/>
          <p:nvPr/>
        </p:nvSpPr>
        <p:spPr>
          <a:xfrm>
            <a:off x="534886" y="3469019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E067E39-6527-C3B7-7BB7-44810CEB6259}"/>
              </a:ext>
            </a:extLst>
          </p:cNvPr>
          <p:cNvSpPr txBox="1"/>
          <p:nvPr/>
        </p:nvSpPr>
        <p:spPr>
          <a:xfrm>
            <a:off x="534886" y="2791788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puzzle mat</a:t>
            </a:r>
            <a:endParaRPr lang="zh-TW" altLang="en-US" sz="1200" dirty="0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B816F005-18C2-CA53-BDBF-0727001A9925}"/>
              </a:ext>
            </a:extLst>
          </p:cNvPr>
          <p:cNvSpPr/>
          <p:nvPr/>
        </p:nvSpPr>
        <p:spPr>
          <a:xfrm>
            <a:off x="1840876" y="9168386"/>
            <a:ext cx="814858" cy="814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A900B7D-6BB5-8ED4-B940-949ADD280EE7}"/>
              </a:ext>
            </a:extLst>
          </p:cNvPr>
          <p:cNvSpPr txBox="1"/>
          <p:nvPr/>
        </p:nvSpPr>
        <p:spPr>
          <a:xfrm>
            <a:off x="652044" y="9290692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>
                <a:solidFill>
                  <a:schemeClr val="bg1"/>
                </a:solidFill>
              </a:rPr>
              <a:t>door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92C3F7-F8D4-B727-62BF-1DB5C2AFC6D9}"/>
              </a:ext>
            </a:extLst>
          </p:cNvPr>
          <p:cNvSpPr/>
          <p:nvPr/>
        </p:nvSpPr>
        <p:spPr>
          <a:xfrm>
            <a:off x="-425885" y="1319212"/>
            <a:ext cx="13427901" cy="3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wall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59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B34097-3BA1-DD8B-8D49-CFCD512F45FB}"/>
              </a:ext>
            </a:extLst>
          </p:cNvPr>
          <p:cNvSpPr txBox="1"/>
          <p:nvPr/>
        </p:nvSpPr>
        <p:spPr>
          <a:xfrm>
            <a:off x="8564353" y="1404045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booty builder 7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434D45-CAAD-263B-B249-8451CAC2198B}"/>
              </a:ext>
            </a:extLst>
          </p:cNvPr>
          <p:cNvSpPr txBox="1"/>
          <p:nvPr/>
        </p:nvSpPr>
        <p:spPr>
          <a:xfrm>
            <a:off x="3142929" y="1404045"/>
            <a:ext cx="109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multi-purpose squat rack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38DA9A-BBD9-7746-7B2B-85A61B17D206}"/>
              </a:ext>
            </a:extLst>
          </p:cNvPr>
          <p:cNvSpPr txBox="1"/>
          <p:nvPr/>
        </p:nvSpPr>
        <p:spPr>
          <a:xfrm>
            <a:off x="1365336" y="1404045"/>
            <a:ext cx="1094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barbell lifter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869EC5-0343-DD28-9253-33A339C49078}"/>
              </a:ext>
            </a:extLst>
          </p:cNvPr>
          <p:cNvSpPr txBox="1"/>
          <p:nvPr/>
        </p:nvSpPr>
        <p:spPr>
          <a:xfrm>
            <a:off x="7044391" y="1404045"/>
            <a:ext cx="109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multi-purpose squat rack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0E239B-D196-E7EA-8714-2F2023E09EA4}"/>
              </a:ext>
            </a:extLst>
          </p:cNvPr>
          <p:cNvSpPr txBox="1"/>
          <p:nvPr/>
        </p:nvSpPr>
        <p:spPr>
          <a:xfrm>
            <a:off x="5027700" y="1404045"/>
            <a:ext cx="1094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barbell lifter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24FBE3-24EA-F2B2-1425-98C392F3A8F4}"/>
              </a:ext>
            </a:extLst>
          </p:cNvPr>
          <p:cNvSpPr txBox="1"/>
          <p:nvPr/>
        </p:nvSpPr>
        <p:spPr>
          <a:xfrm>
            <a:off x="3142929" y="6890445"/>
            <a:ext cx="109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multi-purpose squat rack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B433DC-0D37-0591-EBC6-343314059143}"/>
              </a:ext>
            </a:extLst>
          </p:cNvPr>
          <p:cNvSpPr txBox="1"/>
          <p:nvPr/>
        </p:nvSpPr>
        <p:spPr>
          <a:xfrm>
            <a:off x="8901417" y="6890445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bench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AD66BB-DA9F-FF20-F5F4-9B6914D6DC30}"/>
              </a:ext>
            </a:extLst>
          </p:cNvPr>
          <p:cNvSpPr txBox="1"/>
          <p:nvPr/>
        </p:nvSpPr>
        <p:spPr>
          <a:xfrm>
            <a:off x="7044391" y="6890445"/>
            <a:ext cx="109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multi-purpose squat rack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091676-8A04-B0D2-2BD0-777D9FDDE120}"/>
              </a:ext>
            </a:extLst>
          </p:cNvPr>
          <p:cNvSpPr txBox="1"/>
          <p:nvPr/>
        </p:nvSpPr>
        <p:spPr>
          <a:xfrm>
            <a:off x="5856032" y="2249090"/>
            <a:ext cx="237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functional trainer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3A272E-D1E0-A73B-4DA5-0C5021EBEEC3}"/>
              </a:ext>
            </a:extLst>
          </p:cNvPr>
          <p:cNvSpPr txBox="1"/>
          <p:nvPr/>
        </p:nvSpPr>
        <p:spPr>
          <a:xfrm>
            <a:off x="271016" y="5777630"/>
            <a:ext cx="109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large dumbbell rack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6C7214-5099-65E8-8C5B-4C2DE44AD32C}"/>
              </a:ext>
            </a:extLst>
          </p:cNvPr>
          <p:cNvSpPr txBox="1"/>
          <p:nvPr/>
        </p:nvSpPr>
        <p:spPr>
          <a:xfrm>
            <a:off x="271016" y="7633325"/>
            <a:ext cx="109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large dumbbell rack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E1DAA4-8045-801E-2B23-35BF498D2889}"/>
              </a:ext>
            </a:extLst>
          </p:cNvPr>
          <p:cNvSpPr txBox="1"/>
          <p:nvPr/>
        </p:nvSpPr>
        <p:spPr>
          <a:xfrm>
            <a:off x="1912496" y="7762385"/>
            <a:ext cx="1094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vertical dumbbell rack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BB620F-0539-11DA-D51C-252E56033C56}"/>
              </a:ext>
            </a:extLst>
          </p:cNvPr>
          <p:cNvSpPr txBox="1"/>
          <p:nvPr/>
        </p:nvSpPr>
        <p:spPr>
          <a:xfrm>
            <a:off x="987452" y="6890444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bench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59DF9A-F16C-9639-2A9B-C1EE1E5A8374}"/>
              </a:ext>
            </a:extLst>
          </p:cNvPr>
          <p:cNvSpPr txBox="1"/>
          <p:nvPr/>
        </p:nvSpPr>
        <p:spPr>
          <a:xfrm>
            <a:off x="6728938" y="2817136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bench</a:t>
            </a:r>
            <a:endParaRPr lang="zh-TW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9D55C04-182D-74B9-0020-A20D4850ED74}"/>
              </a:ext>
            </a:extLst>
          </p:cNvPr>
          <p:cNvSpPr txBox="1"/>
          <p:nvPr/>
        </p:nvSpPr>
        <p:spPr>
          <a:xfrm>
            <a:off x="4618208" y="6890445"/>
            <a:ext cx="1503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bench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B4FC6AC-8ED8-4353-9B20-ADAECFC9B29E}"/>
              </a:ext>
            </a:extLst>
          </p:cNvPr>
          <p:cNvSpPr txBox="1"/>
          <p:nvPr/>
        </p:nvSpPr>
        <p:spPr>
          <a:xfrm>
            <a:off x="3142929" y="4310083"/>
            <a:ext cx="2979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/>
              <a:t>free standing space saving modular rig</a:t>
            </a:r>
            <a:endParaRPr lang="zh-TW" altLang="en-US" sz="12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133565F-C0DA-38D8-3C94-B028224DCE3D}"/>
              </a:ext>
            </a:extLst>
          </p:cNvPr>
          <p:cNvSpPr/>
          <p:nvPr/>
        </p:nvSpPr>
        <p:spPr>
          <a:xfrm>
            <a:off x="12394171" y="1865710"/>
            <a:ext cx="814858" cy="814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5CBF214-ECF2-41DC-0441-F31CB9495D70}"/>
              </a:ext>
            </a:extLst>
          </p:cNvPr>
          <p:cNvSpPr txBox="1"/>
          <p:nvPr/>
        </p:nvSpPr>
        <p:spPr>
          <a:xfrm>
            <a:off x="11055027" y="2110590"/>
            <a:ext cx="1840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>
                <a:solidFill>
                  <a:schemeClr val="bg1"/>
                </a:solidFill>
              </a:rPr>
              <a:t>door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5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</TotalTime>
  <Words>194</Words>
  <Application>Microsoft Macintosh PowerPoint</Application>
  <PresentationFormat>A3 紙張 (297x420 公釐)</PresentationFormat>
  <Paragraphs>85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林子謙</dc:creator>
  <cp:lastModifiedBy>林子謙</cp:lastModifiedBy>
  <cp:revision>2</cp:revision>
  <dcterms:created xsi:type="dcterms:W3CDTF">2023-12-14T03:38:15Z</dcterms:created>
  <dcterms:modified xsi:type="dcterms:W3CDTF">2023-12-14T06:27:10Z</dcterms:modified>
</cp:coreProperties>
</file>