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</p:sldIdLst>
  <p:sldSz cy="6858000" cx="9144000"/>
  <p:notesSz cx="6858000" cy="9144000"/>
  <p:embeddedFontLst>
    <p:embeddedFont>
      <p:font typeface="Arial Narrow"/>
      <p:regular r:id="rId72"/>
      <p:bold r:id="rId73"/>
      <p:italic r:id="rId74"/>
      <p:boldItalic r:id="rId7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font" Target="fonts/ArialNarrow-bold.fntdata"/><Relationship Id="rId72" Type="http://schemas.openxmlformats.org/officeDocument/2006/relationships/font" Target="fonts/ArialNarrow-regular.fntdata"/><Relationship Id="rId31" Type="http://schemas.openxmlformats.org/officeDocument/2006/relationships/slide" Target="slides/slide27.xml"/><Relationship Id="rId75" Type="http://schemas.openxmlformats.org/officeDocument/2006/relationships/font" Target="fonts/ArialNarrow-boldItalic.fntdata"/><Relationship Id="rId30" Type="http://schemas.openxmlformats.org/officeDocument/2006/relationships/slide" Target="slides/slide26.xml"/><Relationship Id="rId74" Type="http://schemas.openxmlformats.org/officeDocument/2006/relationships/font" Target="fonts/ArialNarrow-italic.fntdata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" name="Shape 4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4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4" name="Shape 3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9" name="Shape 43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4" name="Shape 5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2" name="Shape 5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9" name="Shape 52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9" name="Shape 5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Shape 7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4" name="Shape 7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1" name="Shape 74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8" name="Shape 7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Shape 8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4" name="Shape 8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Shape 8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1" name="Shape 8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Shape 8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8" name="Shape 8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Shape 10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2" name="Shape 10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Shape 1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8" name="Shape 11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Shape 1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5" name="Shape 11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Shape 12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7" name="Shape 124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Shape 12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4" name="Shape 125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Shape 14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7" name="Shape 14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Shape 15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3" name="Shape 157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8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Shape 15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0" name="Shape 158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5" name="Shape 2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6" name="Shape 2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7" name="Shape 21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0" name="Shape 2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1" name="Shape 23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2" name="Shape 23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8" name="Shape 2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9" name="Shape 23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0" name="Shape 238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5" name="Shape 2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6" name="Shape 23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7" name="Shape 23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1" name="Shape 2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2" name="Shape 23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3" name="Shape 23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7" name="Shape 2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8" name="Shape 23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9" name="Shape 23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4" name="Shape 2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5" name="Shape 24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6" name="Shape 24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6" name="Shape 2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" name="Shape 24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8" name="Shape 246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3" name="Shape 2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4" name="Shape 24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5" name="Shape 247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0" name="Shape 2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1" name="Shape 24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2" name="Shape 24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5" name="Shape 2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6" name="Shape 25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7" name="Shape 25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0" name="Shape 2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1" name="Shape 25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2" name="Shape 25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7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8" name="Shape 25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9" name="Shape 25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0" name="Shape 2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1" name="Shape 25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2" name="Shape 25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4" name="Shape 2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5" name="Shape 26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6" name="Shape 26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09" name="Shape 2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0" name="Shape 28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1" name="Shape 28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16" name="Shape 2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7" name="Shape 28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8" name="Shape 28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17" name="Shape 2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" name="Shape 29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9" name="Shape 291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01" name="Shape 3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2" name="Shape 30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3" name="Shape 30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63" name="Shape 3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4" name="Shape 30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5" name="Shape 30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25" name="Shape 3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6" name="Shape 3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7" name="Shape 31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80" name="Shape 3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1" name="Shape 3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2" name="Shape 31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56" name="Shape 3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7" name="Shape 33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8" name="Shape 33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63" name="Shape 3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4" name="Shape 33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5" name="Shape 33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67" name="Shape 3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8" name="Shape 34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9" name="Shape 34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87" name="Shape 3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8" name="Shape 34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89" name="Shape 34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19" name="Shape 3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0" name="Shape 35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1" name="Shape 35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26" name="Shape 3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7" name="Shape 35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8" name="Shape 35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01" name="Shape 4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2" name="Shape 40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03" name="Shape 40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39" name="Shape 4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0" name="Shape 40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41" name="Shape 404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51" name="Shape 4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2" name="Shape 40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53" name="Shape 40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58" name="Shape 4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9" name="Shape 40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60" name="Shape 40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hape 49"/>
          <p:cNvCxnSpPr/>
          <p:nvPr/>
        </p:nvCxnSpPr>
        <p:spPr>
          <a:xfrm>
            <a:off x="7315200" y="1066800"/>
            <a:ext cx="0" cy="449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0" name="Shape 50"/>
          <p:cNvSpPr txBox="1"/>
          <p:nvPr>
            <p:ph type="ctrTitle"/>
          </p:nvPr>
        </p:nvSpPr>
        <p:spPr>
          <a:xfrm>
            <a:off x="315912" y="466725"/>
            <a:ext cx="6781800" cy="2133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subTitle"/>
          </p:nvPr>
        </p:nvSpPr>
        <p:spPr>
          <a:xfrm>
            <a:off x="849312" y="3049586"/>
            <a:ext cx="624839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955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33680" lvl="1" marL="6921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99390" lvl="2" marL="987425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●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07962" lvl="3" marL="12811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14312" lvl="4" marL="15986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39711" lvl="5" marL="191611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0511" lvl="6" marL="25511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6712" lvl="7" marL="35036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55612" lvl="8" marL="47736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grpSp>
        <p:nvGrpSpPr>
          <p:cNvPr id="55" name="Shape 55"/>
          <p:cNvGrpSpPr/>
          <p:nvPr/>
        </p:nvGrpSpPr>
        <p:grpSpPr>
          <a:xfrm>
            <a:off x="7493000" y="2992436"/>
            <a:ext cx="1338261" cy="2189162"/>
            <a:chOff x="7467600" y="2992436"/>
            <a:chExt cx="1338261" cy="2189162"/>
          </a:xfrm>
        </p:grpSpPr>
        <p:sp>
          <p:nvSpPr>
            <p:cNvPr id="56" name="Shape 56"/>
            <p:cNvSpPr/>
            <p:nvPr/>
          </p:nvSpPr>
          <p:spPr>
            <a:xfrm>
              <a:off x="7467600" y="2992436"/>
              <a:ext cx="201611" cy="201611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7751761" y="2992436"/>
              <a:ext cx="201611" cy="201611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8035925" y="2992436"/>
              <a:ext cx="201611" cy="201611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7467600" y="3276600"/>
              <a:ext cx="201611" cy="201611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7751761" y="3276600"/>
              <a:ext cx="201611" cy="201611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8035925" y="3276600"/>
              <a:ext cx="201611" cy="201611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Shape 62"/>
            <p:cNvSpPr/>
            <p:nvPr/>
          </p:nvSpPr>
          <p:spPr>
            <a:xfrm>
              <a:off x="8320086" y="3276600"/>
              <a:ext cx="201611" cy="20161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Shape 63"/>
            <p:cNvSpPr/>
            <p:nvPr/>
          </p:nvSpPr>
          <p:spPr>
            <a:xfrm>
              <a:off x="7467600" y="3560762"/>
              <a:ext cx="201611" cy="201611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Shape 64"/>
            <p:cNvSpPr/>
            <p:nvPr/>
          </p:nvSpPr>
          <p:spPr>
            <a:xfrm>
              <a:off x="7751761" y="3560762"/>
              <a:ext cx="201611" cy="201611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Shape 65"/>
            <p:cNvSpPr/>
            <p:nvPr/>
          </p:nvSpPr>
          <p:spPr>
            <a:xfrm>
              <a:off x="8035925" y="3560762"/>
              <a:ext cx="201611" cy="20161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8320086" y="3560762"/>
              <a:ext cx="201611" cy="20161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8604250" y="3560762"/>
              <a:ext cx="201611" cy="20161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7467600" y="3843337"/>
              <a:ext cx="201611" cy="20319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7751761" y="3843337"/>
              <a:ext cx="201611" cy="20319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8035925" y="3843337"/>
              <a:ext cx="201611" cy="20319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8320086" y="3843337"/>
              <a:ext cx="201611" cy="2031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7467600" y="4127500"/>
              <a:ext cx="201611" cy="20319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7751761" y="4127500"/>
              <a:ext cx="201611" cy="20319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8035925" y="4127500"/>
              <a:ext cx="201611" cy="2031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8320086" y="4127500"/>
              <a:ext cx="201611" cy="2031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8604250" y="4127500"/>
              <a:ext cx="201611" cy="20319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7467600" y="4411662"/>
              <a:ext cx="201611" cy="20161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>
              <a:off x="7751761" y="4411662"/>
              <a:ext cx="201611" cy="20161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>
              <a:off x="8035925" y="4411662"/>
              <a:ext cx="201611" cy="20161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>
              <a:off x="8320086" y="4411662"/>
              <a:ext cx="201611" cy="20161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>
              <a:off x="7467600" y="4695825"/>
              <a:ext cx="201611" cy="20161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7751761" y="4695825"/>
              <a:ext cx="201611" cy="20161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8035925" y="4695825"/>
              <a:ext cx="201611" cy="20161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>
              <a:off x="8320086" y="4695825"/>
              <a:ext cx="201611" cy="20161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7751761" y="4979987"/>
              <a:ext cx="201611" cy="20161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>
              <a:off x="8320086" y="4979987"/>
              <a:ext cx="201611" cy="20161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7" name="Shape 87"/>
          <p:cNvCxnSpPr/>
          <p:nvPr/>
        </p:nvCxnSpPr>
        <p:spPr>
          <a:xfrm>
            <a:off x="304800" y="281940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57200" y="122236"/>
            <a:ext cx="75438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228600" y="1066800"/>
            <a:ext cx="8686800" cy="5064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955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33680" lvl="1" marL="6921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99390" lvl="2" marL="987425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●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07962" lvl="3" marL="12811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14312" lvl="4" marL="15986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39711" lvl="5" marL="191611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0511" lvl="6" marL="25511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6712" lvl="7" marL="35036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55612" lvl="8" marL="47736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0" type="dt"/>
          </p:nvPr>
        </p:nvSpPr>
        <p:spPr>
          <a:xfrm>
            <a:off x="2286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67818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, text on left, text on righ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0" type="dt"/>
          </p:nvPr>
        </p:nvSpPr>
        <p:spPr>
          <a:xfrm>
            <a:off x="2286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67818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457200" y="122236"/>
            <a:ext cx="75438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228600" y="1066800"/>
            <a:ext cx="8686800" cy="5064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955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33680" lvl="1" marL="6921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99390" lvl="2" marL="987425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●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07962" lvl="3" marL="12811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14312" lvl="4" marL="15986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39711" lvl="5" marL="191611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0511" lvl="6" marL="25511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6712" lvl="7" marL="35036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55612" lvl="8" marL="47736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2286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67818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grpSp>
        <p:nvGrpSpPr>
          <p:cNvPr id="16" name="Shape 16"/>
          <p:cNvGrpSpPr/>
          <p:nvPr/>
        </p:nvGrpSpPr>
        <p:grpSpPr>
          <a:xfrm>
            <a:off x="8153399" y="152399"/>
            <a:ext cx="792161" cy="838199"/>
            <a:chOff x="8153400" y="1524000"/>
            <a:chExt cx="838200" cy="1371600"/>
          </a:xfrm>
        </p:grpSpPr>
        <p:sp>
          <p:nvSpPr>
            <p:cNvPr id="17" name="Shape 17"/>
            <p:cNvSpPr/>
            <p:nvPr/>
          </p:nvSpPr>
          <p:spPr>
            <a:xfrm>
              <a:off x="8153400" y="1524000"/>
              <a:ext cx="127000" cy="1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8331200" y="1524000"/>
              <a:ext cx="127000" cy="1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8509000" y="1524000"/>
              <a:ext cx="127000" cy="1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8153400" y="1701800"/>
              <a:ext cx="127000" cy="1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Shape 21"/>
            <p:cNvSpPr/>
            <p:nvPr/>
          </p:nvSpPr>
          <p:spPr>
            <a:xfrm>
              <a:off x="8331200" y="1701800"/>
              <a:ext cx="127000" cy="1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>
              <a:off x="8509000" y="1701800"/>
              <a:ext cx="127000" cy="1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8686800" y="1701800"/>
              <a:ext cx="127000" cy="12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8153400" y="1879600"/>
              <a:ext cx="127000" cy="1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8331200" y="1879600"/>
              <a:ext cx="127000" cy="1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8509000" y="1879600"/>
              <a:ext cx="127000" cy="12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8686800" y="1879600"/>
              <a:ext cx="127000" cy="12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8864600" y="1879600"/>
              <a:ext cx="127000" cy="12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8153400" y="2057400"/>
              <a:ext cx="127000" cy="1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8331200" y="2057400"/>
              <a:ext cx="127000" cy="12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8509000" y="2057400"/>
              <a:ext cx="127000" cy="12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8686800" y="2057400"/>
              <a:ext cx="127000" cy="12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>
              <a:off x="8153400" y="2235200"/>
              <a:ext cx="127000" cy="12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8331200" y="2235200"/>
              <a:ext cx="127000" cy="12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8509000" y="2235200"/>
              <a:ext cx="127000" cy="12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8686800" y="2235200"/>
              <a:ext cx="127000" cy="12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>
              <a:off x="8864600" y="2235200"/>
              <a:ext cx="127000" cy="1270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>
              <a:off x="8153400" y="2413000"/>
              <a:ext cx="127000" cy="12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8331200" y="2413000"/>
              <a:ext cx="127000" cy="12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8509000" y="2413000"/>
              <a:ext cx="127000" cy="12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8686800" y="2413000"/>
              <a:ext cx="127000" cy="1270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8153400" y="2590800"/>
              <a:ext cx="127000" cy="12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8331200" y="2590800"/>
              <a:ext cx="127000" cy="12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8509000" y="2590800"/>
              <a:ext cx="127000" cy="1270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8686800" y="2590800"/>
              <a:ext cx="127000" cy="1270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8331200" y="2768600"/>
              <a:ext cx="127000" cy="1270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>
              <a:off x="8686800" y="2768600"/>
              <a:ext cx="127000" cy="1270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bilickiv@inf.u-szeged.hu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7.png"/><Relationship Id="rId4" Type="http://schemas.openxmlformats.org/officeDocument/2006/relationships/image" Target="../media/image0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6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9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ctrTitle"/>
          </p:nvPr>
        </p:nvSpPr>
        <p:spPr>
          <a:xfrm>
            <a:off x="315912" y="466725"/>
            <a:ext cx="6781800" cy="21335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4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Hálózati Operációs Rendszerek</a:t>
            </a:r>
          </a:p>
        </p:txBody>
      </p:sp>
      <p:sp>
        <p:nvSpPr>
          <p:cNvPr id="103" name="Shape 103"/>
          <p:cNvSpPr txBox="1"/>
          <p:nvPr>
            <p:ph idx="1" type="subTitle"/>
          </p:nvPr>
        </p:nvSpPr>
        <p:spPr>
          <a:xfrm>
            <a:off x="304800" y="3049586"/>
            <a:ext cx="6792911" cy="31226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Noto Sans Symbols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RARP, BOOTP, DHCP, DNS</a:t>
            </a:r>
          </a:p>
          <a:p>
            <a:pPr indent="0" lvl="0" marL="0" marR="0" rtl="0" algn="r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Előadó: Bilicki Vilmos</a:t>
            </a: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Noto Sans Symbols"/>
              <a:buNone/>
            </a:pPr>
            <a:r>
              <a:rPr b="0" i="0" lang="en-US" sz="2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bilickiv@inf.u-szeged.hu</a:t>
            </a: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www.inf.u-szeged.hu/~bilickiv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2" type="sldNum"/>
          </p:nvPr>
        </p:nvSpPr>
        <p:spPr>
          <a:xfrm>
            <a:off x="67818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79" name="Shape 179"/>
          <p:cNvSpPr/>
          <p:nvPr>
            <p:ph type="title"/>
          </p:nvPr>
        </p:nvSpPr>
        <p:spPr>
          <a:xfrm>
            <a:off x="457200" y="122236"/>
            <a:ext cx="7543800" cy="868362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BOOTP csomag</a:t>
            </a:r>
          </a:p>
        </p:txBody>
      </p:sp>
      <p:pic>
        <p:nvPicPr>
          <p:cNvPr id="180" name="Shape 18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087" y="1916111"/>
            <a:ext cx="8137525" cy="421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2" type="sldNum"/>
          </p:nvPr>
        </p:nvSpPr>
        <p:spPr>
          <a:xfrm>
            <a:off x="67818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86" name="Shape 186"/>
          <p:cNvSpPr/>
          <p:nvPr>
            <p:ph type="title"/>
          </p:nvPr>
        </p:nvSpPr>
        <p:spPr>
          <a:xfrm>
            <a:off x="457200" y="122236"/>
            <a:ext cx="7543800" cy="868362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BOOTP kérés</a:t>
            </a:r>
          </a:p>
        </p:txBody>
      </p:sp>
      <p:pic>
        <p:nvPicPr>
          <p:cNvPr id="187" name="Shape 18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2987" y="1268412"/>
            <a:ext cx="7513637" cy="517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2" type="sldNum"/>
          </p:nvPr>
        </p:nvSpPr>
        <p:spPr>
          <a:xfrm>
            <a:off x="67818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93" name="Shape 193"/>
          <p:cNvSpPr/>
          <p:nvPr>
            <p:ph type="title"/>
          </p:nvPr>
        </p:nvSpPr>
        <p:spPr>
          <a:xfrm>
            <a:off x="457200" y="122236"/>
            <a:ext cx="7543800" cy="868362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BOOTP válasz</a:t>
            </a:r>
          </a:p>
        </p:txBody>
      </p:sp>
      <p:pic>
        <p:nvPicPr>
          <p:cNvPr id="194" name="Shape 19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087" y="1196975"/>
            <a:ext cx="8137525" cy="5662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2" type="sldNum"/>
          </p:nvPr>
        </p:nvSpPr>
        <p:spPr>
          <a:xfrm>
            <a:off x="67818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00" name="Shape 200"/>
          <p:cNvSpPr/>
          <p:nvPr>
            <p:ph idx="4294967295" type="title"/>
          </p:nvPr>
        </p:nvSpPr>
        <p:spPr>
          <a:xfrm>
            <a:off x="152400" y="152400"/>
            <a:ext cx="7924799" cy="868362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Miért nem megfelelő a BOOTP?</a:t>
            </a:r>
          </a:p>
        </p:txBody>
      </p:sp>
      <p:sp>
        <p:nvSpPr>
          <p:cNvPr id="201" name="Shape 201"/>
          <p:cNvSpPr txBox="1"/>
          <p:nvPr>
            <p:ph idx="4294967295" type="body"/>
          </p:nvPr>
        </p:nvSpPr>
        <p:spPr>
          <a:xfrm>
            <a:off x="755650" y="1196975"/>
            <a:ext cx="8388349" cy="4968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BOOTP minden egyes HW címet be kell drótozni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DHCP dinamikus IP cím kiosztás az egyes eszközök HW címeinek figyelembe vétele nélkül is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DCHP a felhasználók mobilak lehetnek (a DHCP bérleti idő lejártával ugyanazt az IP címet másnak is kioszthatja)</a:t>
            </a:r>
          </a:p>
        </p:txBody>
      </p:sp>
      <p:pic>
        <p:nvPicPr>
          <p:cNvPr id="202" name="Shape 202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550" y="4076700"/>
            <a:ext cx="7885112" cy="145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2" type="sldNum"/>
          </p:nvPr>
        </p:nvSpPr>
        <p:spPr>
          <a:xfrm>
            <a:off x="67818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08" name="Shape 208"/>
          <p:cNvSpPr txBox="1"/>
          <p:nvPr>
            <p:ph type="title"/>
          </p:nvPr>
        </p:nvSpPr>
        <p:spPr>
          <a:xfrm>
            <a:off x="457200" y="122236"/>
            <a:ext cx="75438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DHCP áttekintés (RFC 2131)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228600" y="1066800"/>
            <a:ext cx="8686800" cy="506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DHCP működése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DHCP bérlet generáló folyamat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DHCP bérlet frissítő folyamat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Szerver és kliens oldali követelmények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12" type="sldNum"/>
          </p:nvPr>
        </p:nvSpPr>
        <p:spPr>
          <a:xfrm>
            <a:off x="67818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15" name="Shape 215"/>
          <p:cNvSpPr txBox="1"/>
          <p:nvPr>
            <p:ph type="title"/>
          </p:nvPr>
        </p:nvSpPr>
        <p:spPr>
          <a:xfrm>
            <a:off x="457200" y="122236"/>
            <a:ext cx="75438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DHCP működése</a:t>
            </a:r>
          </a:p>
        </p:txBody>
      </p:sp>
      <p:sp>
        <p:nvSpPr>
          <p:cNvPr id="216" name="Shape 216"/>
          <p:cNvSpPr/>
          <p:nvPr/>
        </p:nvSpPr>
        <p:spPr>
          <a:xfrm>
            <a:off x="1331912" y="2065336"/>
            <a:ext cx="5634036" cy="3906836"/>
          </a:xfrm>
          <a:prstGeom prst="rect">
            <a:avLst/>
          </a:prstGeom>
          <a:gradFill>
            <a:gsLst>
              <a:gs pos="0">
                <a:srgbClr val="FCFEB9"/>
              </a:gs>
              <a:gs pos="100000">
                <a:srgbClr val="FFCC6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1349375" y="4373562"/>
            <a:ext cx="6073775" cy="120649"/>
          </a:xfrm>
          <a:prstGeom prst="rect">
            <a:avLst/>
          </a:prstGeom>
          <a:gradFill>
            <a:gsLst>
              <a:gs pos="0">
                <a:srgbClr val="939393"/>
              </a:gs>
              <a:gs pos="50000">
                <a:srgbClr val="DEDEDE"/>
              </a:gs>
              <a:gs pos="100000">
                <a:srgbClr val="939393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Shape 218"/>
          <p:cNvSpPr/>
          <p:nvPr/>
        </p:nvSpPr>
        <p:spPr>
          <a:xfrm rot="-5400000">
            <a:off x="6577011" y="4703761"/>
            <a:ext cx="731837" cy="125412"/>
          </a:xfrm>
          <a:prstGeom prst="homePlate">
            <a:avLst>
              <a:gd fmla="val 18955" name="adj"/>
            </a:avLst>
          </a:prstGeom>
          <a:gradFill>
            <a:gsLst>
              <a:gs pos="0">
                <a:srgbClr val="939393"/>
              </a:gs>
              <a:gs pos="50000">
                <a:srgbClr val="E3E3E3"/>
              </a:gs>
              <a:gs pos="100000">
                <a:srgbClr val="939393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Shape 219"/>
          <p:cNvSpPr/>
          <p:nvPr/>
        </p:nvSpPr>
        <p:spPr>
          <a:xfrm rot="-5400000">
            <a:off x="2696367" y="4774406"/>
            <a:ext cx="898524" cy="125412"/>
          </a:xfrm>
          <a:prstGeom prst="homePlate">
            <a:avLst>
              <a:gd fmla="val 19189" name="adj"/>
            </a:avLst>
          </a:prstGeom>
          <a:gradFill>
            <a:gsLst>
              <a:gs pos="0">
                <a:srgbClr val="939393"/>
              </a:gs>
              <a:gs pos="50000">
                <a:srgbClr val="E3E3E3"/>
              </a:gs>
              <a:gs pos="100000">
                <a:srgbClr val="939393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0" name="Shape 220"/>
          <p:cNvGrpSpPr/>
          <p:nvPr/>
        </p:nvGrpSpPr>
        <p:grpSpPr>
          <a:xfrm>
            <a:off x="2289174" y="5408611"/>
            <a:ext cx="1271588" cy="1360487"/>
            <a:chOff x="4710111" y="4338637"/>
            <a:chExt cx="1252538" cy="1381124"/>
          </a:xfrm>
        </p:grpSpPr>
        <p:grpSp>
          <p:nvGrpSpPr>
            <p:cNvPr id="221" name="Shape 221"/>
            <p:cNvGrpSpPr/>
            <p:nvPr/>
          </p:nvGrpSpPr>
          <p:grpSpPr>
            <a:xfrm>
              <a:off x="4710111" y="5065711"/>
              <a:ext cx="1211261" cy="654050"/>
              <a:chOff x="3062286" y="2132011"/>
              <a:chExt cx="1211261" cy="654050"/>
            </a:xfrm>
          </p:grpSpPr>
          <p:sp>
            <p:nvSpPr>
              <p:cNvPr id="222" name="Shape 222"/>
              <p:cNvSpPr/>
              <p:nvPr/>
            </p:nvSpPr>
            <p:spPr>
              <a:xfrm>
                <a:off x="3854450" y="2301875"/>
                <a:ext cx="417511" cy="484187"/>
              </a:xfrm>
              <a:custGeom>
                <a:pathLst>
                  <a:path extrusionOk="0" h="120000" w="120000">
                    <a:moveTo>
                      <a:pt x="989" y="60284"/>
                    </a:moveTo>
                    <a:lnTo>
                      <a:pt x="120000" y="0"/>
                    </a:lnTo>
                    <a:lnTo>
                      <a:pt x="120000" y="51184"/>
                    </a:lnTo>
                    <a:lnTo>
                      <a:pt x="0" y="120000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Shape 223"/>
              <p:cNvSpPr/>
              <p:nvPr/>
            </p:nvSpPr>
            <p:spPr>
              <a:xfrm>
                <a:off x="3062286" y="2132011"/>
                <a:ext cx="1211261" cy="419099"/>
              </a:xfrm>
              <a:custGeom>
                <a:pathLst>
                  <a:path extrusionOk="0" h="120000" w="120000">
                    <a:moveTo>
                      <a:pt x="78643" y="119681"/>
                    </a:moveTo>
                    <a:lnTo>
                      <a:pt x="0" y="59522"/>
                    </a:lnTo>
                    <a:lnTo>
                      <a:pt x="43666" y="0"/>
                    </a:lnTo>
                    <a:lnTo>
                      <a:pt x="119890" y="48381"/>
                    </a:lnTo>
                    <a:lnTo>
                      <a:pt x="78643" y="119681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Shape 224"/>
              <p:cNvSpPr/>
              <p:nvPr/>
            </p:nvSpPr>
            <p:spPr>
              <a:xfrm>
                <a:off x="3062286" y="2338386"/>
                <a:ext cx="792162" cy="447674"/>
              </a:xfrm>
              <a:custGeom>
                <a:pathLst>
                  <a:path extrusionOk="0" h="120000" w="120000">
                    <a:moveTo>
                      <a:pt x="0" y="1538"/>
                    </a:moveTo>
                    <a:lnTo>
                      <a:pt x="0" y="59076"/>
                    </a:lnTo>
                    <a:lnTo>
                      <a:pt x="120000" y="120000"/>
                    </a:lnTo>
                    <a:lnTo>
                      <a:pt x="120000" y="56923"/>
                    </a:lnTo>
                    <a:lnTo>
                      <a:pt x="695" y="0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Shape 225"/>
              <p:cNvSpPr/>
              <p:nvPr/>
            </p:nvSpPr>
            <p:spPr>
              <a:xfrm>
                <a:off x="3476625" y="2497136"/>
                <a:ext cx="311149" cy="217487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120000" y="46349"/>
                    </a:lnTo>
                    <a:lnTo>
                      <a:pt x="120000" y="120000"/>
                    </a:lnTo>
                    <a:lnTo>
                      <a:pt x="0" y="73015"/>
                    </a:lnTo>
                    <a:lnTo>
                      <a:pt x="0" y="0"/>
                    </a:lnTo>
                  </a:path>
                </a:pathLst>
              </a:custGeom>
              <a:gradFill>
                <a:gsLst>
                  <a:gs pos="0">
                    <a:srgbClr val="E3E3E3"/>
                  </a:gs>
                  <a:gs pos="100000">
                    <a:srgbClr val="B2B2B2"/>
                  </a:gs>
                </a:gsLst>
                <a:lin ang="13500000" scaled="0"/>
              </a:gra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Shape 226"/>
              <p:cNvSpPr/>
              <p:nvPr/>
            </p:nvSpPr>
            <p:spPr>
              <a:xfrm>
                <a:off x="3482975" y="2578100"/>
                <a:ext cx="300036" cy="77787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120000" y="120000"/>
                    </a:lnTo>
                  </a:path>
                </a:pathLst>
              </a:cu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Shape 227"/>
              <p:cNvSpPr/>
              <p:nvPr/>
            </p:nvSpPr>
            <p:spPr>
              <a:xfrm>
                <a:off x="3476625" y="2495550"/>
                <a:ext cx="309561" cy="133349"/>
              </a:xfrm>
              <a:custGeom>
                <a:pathLst>
                  <a:path extrusionOk="0" h="120000" w="120000">
                    <a:moveTo>
                      <a:pt x="0" y="120000"/>
                    </a:moveTo>
                    <a:lnTo>
                      <a:pt x="0" y="0"/>
                    </a:lnTo>
                    <a:lnTo>
                      <a:pt x="120000" y="77142"/>
                    </a:lnTo>
                  </a:path>
                </a:pathLst>
              </a:cu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27425" lIns="91425" rIns="91425" tIns="27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8" name="Shape 228"/>
              <p:cNvCxnSpPr/>
              <p:nvPr/>
            </p:nvCxnSpPr>
            <p:spPr>
              <a:xfrm>
                <a:off x="3503612" y="2540000"/>
                <a:ext cx="242886" cy="60324"/>
              </a:xfrm>
              <a:prstGeom prst="straightConnector1">
                <a:avLst/>
              </a:pr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29" name="Shape 229"/>
              <p:cNvCxnSpPr/>
              <p:nvPr/>
            </p:nvCxnSpPr>
            <p:spPr>
              <a:xfrm>
                <a:off x="3709987" y="2663825"/>
                <a:ext cx="46036" cy="9524"/>
              </a:xfrm>
              <a:prstGeom prst="straightConnector1">
                <a:avLst/>
              </a:prstGeom>
              <a:noFill/>
              <a:ln cap="flat" cmpd="sng" w="19050">
                <a:solidFill>
                  <a:srgbClr val="D60093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30" name="Shape 230"/>
              <p:cNvSpPr/>
              <p:nvPr/>
            </p:nvSpPr>
            <p:spPr>
              <a:xfrm>
                <a:off x="3579812" y="2555875"/>
                <a:ext cx="74611" cy="39687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1875" y="61714"/>
                    </a:lnTo>
                    <a:lnTo>
                      <a:pt x="120000" y="120000"/>
                    </a:lnTo>
                    <a:lnTo>
                      <a:pt x="120000" y="651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77777"/>
              </a:solidFill>
              <a:ln>
                <a:noFill/>
              </a:ln>
            </p:spPr>
            <p:txBody>
              <a:bodyPr anchorCtr="0" anchor="ctr" bIns="27425" lIns="91425" rIns="91425" tIns="27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1" name="Shape 231"/>
              <p:cNvCxnSpPr/>
              <p:nvPr/>
            </p:nvCxnSpPr>
            <p:spPr>
              <a:xfrm>
                <a:off x="3082925" y="2386011"/>
                <a:ext cx="320675" cy="90486"/>
              </a:xfrm>
              <a:prstGeom prst="straightConnector1">
                <a:avLst/>
              </a:pr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32" name="Shape 232"/>
              <p:cNvCxnSpPr/>
              <p:nvPr/>
            </p:nvCxnSpPr>
            <p:spPr>
              <a:xfrm>
                <a:off x="3082925" y="2420936"/>
                <a:ext cx="320675" cy="88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33" name="Shape 233"/>
              <p:cNvCxnSpPr/>
              <p:nvPr/>
            </p:nvCxnSpPr>
            <p:spPr>
              <a:xfrm>
                <a:off x="3082925" y="2457450"/>
                <a:ext cx="320675" cy="90486"/>
              </a:xfrm>
              <a:prstGeom prst="straightConnector1">
                <a:avLst/>
              </a:pr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34" name="Shape 234"/>
              <p:cNvCxnSpPr/>
              <p:nvPr/>
            </p:nvCxnSpPr>
            <p:spPr>
              <a:xfrm>
                <a:off x="3082925" y="2492375"/>
                <a:ext cx="320675" cy="88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35" name="Shape 235"/>
              <p:cNvSpPr/>
              <p:nvPr/>
            </p:nvSpPr>
            <p:spPr>
              <a:xfrm>
                <a:off x="3479800" y="2590800"/>
                <a:ext cx="314324" cy="133349"/>
              </a:xfrm>
              <a:custGeom>
                <a:pathLst>
                  <a:path extrusionOk="0" h="120000" w="120000">
                    <a:moveTo>
                      <a:pt x="0" y="41025"/>
                    </a:moveTo>
                    <a:lnTo>
                      <a:pt x="120000" y="120000"/>
                    </a:lnTo>
                    <a:lnTo>
                      <a:pt x="120000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27425" lIns="91425" rIns="91425" tIns="27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6" name="Shape 236"/>
            <p:cNvGrpSpPr/>
            <p:nvPr/>
          </p:nvGrpSpPr>
          <p:grpSpPr>
            <a:xfrm>
              <a:off x="4829175" y="4338637"/>
              <a:ext cx="1133474" cy="1066799"/>
              <a:chOff x="3181350" y="1404937"/>
              <a:chExt cx="1133474" cy="1066799"/>
            </a:xfrm>
          </p:grpSpPr>
          <p:sp>
            <p:nvSpPr>
              <p:cNvPr id="237" name="Shape 237"/>
              <p:cNvSpPr/>
              <p:nvPr/>
            </p:nvSpPr>
            <p:spPr>
              <a:xfrm>
                <a:off x="3267075" y="2098675"/>
                <a:ext cx="882649" cy="373061"/>
              </a:xfrm>
              <a:custGeom>
                <a:pathLst>
                  <a:path extrusionOk="0" h="120000" w="120000">
                    <a:moveTo>
                      <a:pt x="0" y="65361"/>
                    </a:moveTo>
                    <a:lnTo>
                      <a:pt x="51366" y="0"/>
                    </a:lnTo>
                    <a:lnTo>
                      <a:pt x="120000" y="46468"/>
                    </a:lnTo>
                    <a:lnTo>
                      <a:pt x="120000" y="55148"/>
                    </a:lnTo>
                    <a:lnTo>
                      <a:pt x="72086" y="120000"/>
                    </a:lnTo>
                    <a:lnTo>
                      <a:pt x="0" y="75574"/>
                    </a:lnTo>
                    <a:lnTo>
                      <a:pt x="0" y="65361"/>
                    </a:lnTo>
                    <a:close/>
                  </a:path>
                </a:pathLst>
              </a:custGeom>
              <a:solidFill>
                <a:srgbClr val="DDDDDD"/>
              </a:solidFill>
              <a:ln cap="rnd" cmpd="sng" w="9525">
                <a:solidFill>
                  <a:srgbClr val="0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Shape 238"/>
              <p:cNvSpPr/>
              <p:nvPr/>
            </p:nvSpPr>
            <p:spPr>
              <a:xfrm>
                <a:off x="3278187" y="2106611"/>
                <a:ext cx="854074" cy="330200"/>
              </a:xfrm>
              <a:custGeom>
                <a:pathLst>
                  <a:path extrusionOk="0" h="120000" w="120000">
                    <a:moveTo>
                      <a:pt x="0" y="71538"/>
                    </a:moveTo>
                    <a:lnTo>
                      <a:pt x="72936" y="120000"/>
                    </a:lnTo>
                    <a:lnTo>
                      <a:pt x="120000" y="49615"/>
                    </a:lnTo>
                    <a:lnTo>
                      <a:pt x="51970" y="0"/>
                    </a:lnTo>
                    <a:lnTo>
                      <a:pt x="0" y="71538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Shape 239"/>
              <p:cNvSpPr/>
              <p:nvPr/>
            </p:nvSpPr>
            <p:spPr>
              <a:xfrm>
                <a:off x="3490912" y="2187575"/>
                <a:ext cx="444500" cy="177800"/>
              </a:xfrm>
              <a:prstGeom prst="ellipse">
                <a:avLst/>
              </a:prstGeom>
              <a:solidFill>
                <a:srgbClr val="B2B2B2"/>
              </a:soli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Shape 240"/>
              <p:cNvSpPr/>
              <p:nvPr/>
            </p:nvSpPr>
            <p:spPr>
              <a:xfrm>
                <a:off x="3248025" y="2193925"/>
                <a:ext cx="717550" cy="200024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3715" y="24000"/>
                    </a:lnTo>
                    <a:lnTo>
                      <a:pt x="106625" y="120000"/>
                    </a:lnTo>
                    <a:lnTo>
                      <a:pt x="120000" y="105333"/>
                    </a:lnTo>
                  </a:path>
                </a:pathLst>
              </a:custGeom>
              <a:solidFill>
                <a:srgbClr val="B2B2B2"/>
              </a:soli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Shape 241"/>
              <p:cNvSpPr/>
              <p:nvPr/>
            </p:nvSpPr>
            <p:spPr>
              <a:xfrm>
                <a:off x="3419475" y="1404937"/>
                <a:ext cx="895349" cy="825499"/>
              </a:xfrm>
              <a:custGeom>
                <a:pathLst>
                  <a:path extrusionOk="0" h="120000" w="120000">
                    <a:moveTo>
                      <a:pt x="92079" y="119999"/>
                    </a:moveTo>
                    <a:lnTo>
                      <a:pt x="120000" y="84450"/>
                    </a:lnTo>
                    <a:lnTo>
                      <a:pt x="120000" y="17050"/>
                    </a:lnTo>
                    <a:lnTo>
                      <a:pt x="49900" y="0"/>
                    </a:lnTo>
                    <a:lnTo>
                      <a:pt x="0" y="7721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Shape 242"/>
              <p:cNvSpPr/>
              <p:nvPr/>
            </p:nvSpPr>
            <p:spPr>
              <a:xfrm>
                <a:off x="3978275" y="1587500"/>
                <a:ext cx="179386" cy="803275"/>
              </a:xfrm>
              <a:custGeom>
                <a:pathLst>
                  <a:path extrusionOk="0" h="120000" w="120000">
                    <a:moveTo>
                      <a:pt x="0" y="120000"/>
                    </a:moveTo>
                    <a:lnTo>
                      <a:pt x="0" y="14720"/>
                    </a:lnTo>
                    <a:lnTo>
                      <a:pt x="120000" y="0"/>
                    </a:lnTo>
                    <a:lnTo>
                      <a:pt x="120000" y="103229"/>
                    </a:lnTo>
                    <a:lnTo>
                      <a:pt x="0" y="120000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Shape 243"/>
              <p:cNvSpPr/>
              <p:nvPr/>
            </p:nvSpPr>
            <p:spPr>
              <a:xfrm>
                <a:off x="3181350" y="1414462"/>
                <a:ext cx="976312" cy="273049"/>
              </a:xfrm>
              <a:custGeom>
                <a:pathLst>
                  <a:path extrusionOk="0" h="120000" w="120000">
                    <a:moveTo>
                      <a:pt x="97902" y="120000"/>
                    </a:moveTo>
                    <a:lnTo>
                      <a:pt x="0" y="36712"/>
                    </a:lnTo>
                    <a:lnTo>
                      <a:pt x="24552" y="0"/>
                    </a:lnTo>
                    <a:lnTo>
                      <a:pt x="120000" y="76164"/>
                    </a:lnTo>
                    <a:lnTo>
                      <a:pt x="97902" y="120000"/>
                    </a:lnTo>
                  </a:path>
                </a:pathLst>
              </a:custGeom>
              <a:solidFill>
                <a:schemeClr val="lt1"/>
              </a:soli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Shape 244"/>
              <p:cNvSpPr/>
              <p:nvPr/>
            </p:nvSpPr>
            <p:spPr>
              <a:xfrm>
                <a:off x="3181350" y="1495425"/>
                <a:ext cx="796924" cy="898524"/>
              </a:xfrm>
              <a:custGeom>
                <a:pathLst>
                  <a:path extrusionOk="0" h="120000" w="120000">
                    <a:moveTo>
                      <a:pt x="119821" y="119840"/>
                    </a:moveTo>
                    <a:lnTo>
                      <a:pt x="119821" y="25464"/>
                    </a:lnTo>
                    <a:lnTo>
                      <a:pt x="0" y="0"/>
                    </a:lnTo>
                    <a:lnTo>
                      <a:pt x="0" y="91989"/>
                    </a:lnTo>
                    <a:lnTo>
                      <a:pt x="119821" y="119840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Shape 245"/>
              <p:cNvSpPr/>
              <p:nvPr/>
            </p:nvSpPr>
            <p:spPr>
              <a:xfrm>
                <a:off x="3243261" y="1574800"/>
                <a:ext cx="674687" cy="736599"/>
              </a:xfrm>
              <a:custGeom>
                <a:pathLst>
                  <a:path extrusionOk="0" h="120000" w="120000">
                    <a:moveTo>
                      <a:pt x="119755" y="119781"/>
                    </a:moveTo>
                    <a:lnTo>
                      <a:pt x="119755" y="25573"/>
                    </a:lnTo>
                    <a:lnTo>
                      <a:pt x="0" y="0"/>
                    </a:lnTo>
                    <a:lnTo>
                      <a:pt x="0" y="92677"/>
                    </a:lnTo>
                    <a:lnTo>
                      <a:pt x="119755" y="119781"/>
                    </a:lnTo>
                  </a:path>
                </a:pathLst>
              </a:custGeom>
              <a:solidFill>
                <a:srgbClr val="CECECE"/>
              </a:solidFill>
              <a:ln cap="rnd" cmpd="sng" w="9525">
                <a:solidFill>
                  <a:srgbClr val="80808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Shape 246"/>
              <p:cNvSpPr/>
              <p:nvPr/>
            </p:nvSpPr>
            <p:spPr>
              <a:xfrm>
                <a:off x="3284537" y="1624012"/>
                <a:ext cx="590550" cy="635000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0" y="92027"/>
                    </a:lnTo>
                    <a:lnTo>
                      <a:pt x="120000" y="120000"/>
                    </a:lnTo>
                    <a:lnTo>
                      <a:pt x="120000" y="26351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557DDE"/>
                  </a:gs>
                  <a:gs pos="100000">
                    <a:srgbClr val="618FFD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47" name="Shape 247"/>
              <p:cNvCxnSpPr/>
              <p:nvPr/>
            </p:nvCxnSpPr>
            <p:spPr>
              <a:xfrm>
                <a:off x="3336925" y="1676400"/>
                <a:ext cx="0" cy="96836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</p:grpSp>
      <p:sp>
        <p:nvSpPr>
          <p:cNvPr id="248" name="Shape 248"/>
          <p:cNvSpPr/>
          <p:nvPr/>
        </p:nvSpPr>
        <p:spPr>
          <a:xfrm flipH="1" rot="-5400000">
            <a:off x="3452812" y="3903662"/>
            <a:ext cx="731837" cy="125412"/>
          </a:xfrm>
          <a:prstGeom prst="homePlate">
            <a:avLst>
              <a:gd fmla="val 18955" name="adj"/>
            </a:avLst>
          </a:prstGeom>
          <a:gradFill>
            <a:gsLst>
              <a:gs pos="0">
                <a:srgbClr val="939393"/>
              </a:gs>
              <a:gs pos="50000">
                <a:srgbClr val="E3E3E3"/>
              </a:gs>
              <a:gs pos="100000">
                <a:srgbClr val="939393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9" name="Shape 249"/>
          <p:cNvGrpSpPr/>
          <p:nvPr/>
        </p:nvGrpSpPr>
        <p:grpSpPr>
          <a:xfrm>
            <a:off x="2943224" y="2178049"/>
            <a:ext cx="1271588" cy="1360487"/>
            <a:chOff x="4710111" y="4338637"/>
            <a:chExt cx="1252538" cy="1381124"/>
          </a:xfrm>
        </p:grpSpPr>
        <p:grpSp>
          <p:nvGrpSpPr>
            <p:cNvPr id="250" name="Shape 250"/>
            <p:cNvGrpSpPr/>
            <p:nvPr/>
          </p:nvGrpSpPr>
          <p:grpSpPr>
            <a:xfrm>
              <a:off x="4710111" y="5065711"/>
              <a:ext cx="1211261" cy="654050"/>
              <a:chOff x="3062286" y="2132011"/>
              <a:chExt cx="1211261" cy="654050"/>
            </a:xfrm>
          </p:grpSpPr>
          <p:sp>
            <p:nvSpPr>
              <p:cNvPr id="251" name="Shape 251"/>
              <p:cNvSpPr/>
              <p:nvPr/>
            </p:nvSpPr>
            <p:spPr>
              <a:xfrm>
                <a:off x="3854450" y="2301875"/>
                <a:ext cx="417511" cy="484187"/>
              </a:xfrm>
              <a:custGeom>
                <a:pathLst>
                  <a:path extrusionOk="0" h="120000" w="120000">
                    <a:moveTo>
                      <a:pt x="989" y="60284"/>
                    </a:moveTo>
                    <a:lnTo>
                      <a:pt x="120000" y="0"/>
                    </a:lnTo>
                    <a:lnTo>
                      <a:pt x="120000" y="51184"/>
                    </a:lnTo>
                    <a:lnTo>
                      <a:pt x="0" y="120000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Shape 252"/>
              <p:cNvSpPr/>
              <p:nvPr/>
            </p:nvSpPr>
            <p:spPr>
              <a:xfrm>
                <a:off x="3062286" y="2132011"/>
                <a:ext cx="1211261" cy="419099"/>
              </a:xfrm>
              <a:custGeom>
                <a:pathLst>
                  <a:path extrusionOk="0" h="120000" w="120000">
                    <a:moveTo>
                      <a:pt x="78643" y="119681"/>
                    </a:moveTo>
                    <a:lnTo>
                      <a:pt x="0" y="59522"/>
                    </a:lnTo>
                    <a:lnTo>
                      <a:pt x="43666" y="0"/>
                    </a:lnTo>
                    <a:lnTo>
                      <a:pt x="119890" y="48381"/>
                    </a:lnTo>
                    <a:lnTo>
                      <a:pt x="78643" y="119681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Shape 253"/>
              <p:cNvSpPr/>
              <p:nvPr/>
            </p:nvSpPr>
            <p:spPr>
              <a:xfrm>
                <a:off x="3062286" y="2338386"/>
                <a:ext cx="792162" cy="447674"/>
              </a:xfrm>
              <a:custGeom>
                <a:pathLst>
                  <a:path extrusionOk="0" h="120000" w="120000">
                    <a:moveTo>
                      <a:pt x="0" y="1538"/>
                    </a:moveTo>
                    <a:lnTo>
                      <a:pt x="0" y="59076"/>
                    </a:lnTo>
                    <a:lnTo>
                      <a:pt x="120000" y="120000"/>
                    </a:lnTo>
                    <a:lnTo>
                      <a:pt x="120000" y="56923"/>
                    </a:lnTo>
                    <a:lnTo>
                      <a:pt x="695" y="0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Shape 254"/>
              <p:cNvSpPr/>
              <p:nvPr/>
            </p:nvSpPr>
            <p:spPr>
              <a:xfrm>
                <a:off x="3476625" y="2497136"/>
                <a:ext cx="311149" cy="217487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120000" y="46349"/>
                    </a:lnTo>
                    <a:lnTo>
                      <a:pt x="120000" y="120000"/>
                    </a:lnTo>
                    <a:lnTo>
                      <a:pt x="0" y="73015"/>
                    </a:lnTo>
                    <a:lnTo>
                      <a:pt x="0" y="0"/>
                    </a:lnTo>
                  </a:path>
                </a:pathLst>
              </a:custGeom>
              <a:gradFill>
                <a:gsLst>
                  <a:gs pos="0">
                    <a:srgbClr val="E3E3E3"/>
                  </a:gs>
                  <a:gs pos="100000">
                    <a:srgbClr val="B2B2B2"/>
                  </a:gs>
                </a:gsLst>
                <a:lin ang="13500000" scaled="0"/>
              </a:gra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Shape 255"/>
              <p:cNvSpPr/>
              <p:nvPr/>
            </p:nvSpPr>
            <p:spPr>
              <a:xfrm>
                <a:off x="3482975" y="2578100"/>
                <a:ext cx="300036" cy="77787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120000" y="120000"/>
                    </a:lnTo>
                  </a:path>
                </a:pathLst>
              </a:cu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Shape 256"/>
              <p:cNvSpPr/>
              <p:nvPr/>
            </p:nvSpPr>
            <p:spPr>
              <a:xfrm>
                <a:off x="3476625" y="2495550"/>
                <a:ext cx="309561" cy="133349"/>
              </a:xfrm>
              <a:custGeom>
                <a:pathLst>
                  <a:path extrusionOk="0" h="120000" w="120000">
                    <a:moveTo>
                      <a:pt x="0" y="120000"/>
                    </a:moveTo>
                    <a:lnTo>
                      <a:pt x="0" y="0"/>
                    </a:lnTo>
                    <a:lnTo>
                      <a:pt x="120000" y="77142"/>
                    </a:lnTo>
                  </a:path>
                </a:pathLst>
              </a:cu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27425" lIns="91425" rIns="91425" tIns="27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57" name="Shape 257"/>
              <p:cNvCxnSpPr/>
              <p:nvPr/>
            </p:nvCxnSpPr>
            <p:spPr>
              <a:xfrm>
                <a:off x="3503612" y="2540000"/>
                <a:ext cx="242886" cy="60324"/>
              </a:xfrm>
              <a:prstGeom prst="straightConnector1">
                <a:avLst/>
              </a:pr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58" name="Shape 258"/>
              <p:cNvCxnSpPr/>
              <p:nvPr/>
            </p:nvCxnSpPr>
            <p:spPr>
              <a:xfrm>
                <a:off x="3709987" y="2663825"/>
                <a:ext cx="46036" cy="9524"/>
              </a:xfrm>
              <a:prstGeom prst="straightConnector1">
                <a:avLst/>
              </a:prstGeom>
              <a:noFill/>
              <a:ln cap="flat" cmpd="sng" w="19050">
                <a:solidFill>
                  <a:srgbClr val="D60093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59" name="Shape 259"/>
              <p:cNvSpPr/>
              <p:nvPr/>
            </p:nvSpPr>
            <p:spPr>
              <a:xfrm>
                <a:off x="3579812" y="2555875"/>
                <a:ext cx="74611" cy="39687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1875" y="61714"/>
                    </a:lnTo>
                    <a:lnTo>
                      <a:pt x="120000" y="120000"/>
                    </a:lnTo>
                    <a:lnTo>
                      <a:pt x="120000" y="651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77777"/>
              </a:solidFill>
              <a:ln>
                <a:noFill/>
              </a:ln>
            </p:spPr>
            <p:txBody>
              <a:bodyPr anchorCtr="0" anchor="ctr" bIns="27425" lIns="91425" rIns="91425" tIns="27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60" name="Shape 260"/>
              <p:cNvCxnSpPr/>
              <p:nvPr/>
            </p:nvCxnSpPr>
            <p:spPr>
              <a:xfrm>
                <a:off x="3082925" y="2386011"/>
                <a:ext cx="320675" cy="90486"/>
              </a:xfrm>
              <a:prstGeom prst="straightConnector1">
                <a:avLst/>
              </a:pr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61" name="Shape 261"/>
              <p:cNvCxnSpPr/>
              <p:nvPr/>
            </p:nvCxnSpPr>
            <p:spPr>
              <a:xfrm>
                <a:off x="3082925" y="2420936"/>
                <a:ext cx="320675" cy="88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62" name="Shape 262"/>
              <p:cNvCxnSpPr/>
              <p:nvPr/>
            </p:nvCxnSpPr>
            <p:spPr>
              <a:xfrm>
                <a:off x="3082925" y="2457450"/>
                <a:ext cx="320675" cy="90486"/>
              </a:xfrm>
              <a:prstGeom prst="straightConnector1">
                <a:avLst/>
              </a:pr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63" name="Shape 263"/>
              <p:cNvCxnSpPr/>
              <p:nvPr/>
            </p:nvCxnSpPr>
            <p:spPr>
              <a:xfrm>
                <a:off x="3082925" y="2492375"/>
                <a:ext cx="320675" cy="88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64" name="Shape 264"/>
              <p:cNvSpPr/>
              <p:nvPr/>
            </p:nvSpPr>
            <p:spPr>
              <a:xfrm>
                <a:off x="3479800" y="2590800"/>
                <a:ext cx="314324" cy="133349"/>
              </a:xfrm>
              <a:custGeom>
                <a:pathLst>
                  <a:path extrusionOk="0" h="120000" w="120000">
                    <a:moveTo>
                      <a:pt x="0" y="41025"/>
                    </a:moveTo>
                    <a:lnTo>
                      <a:pt x="120000" y="120000"/>
                    </a:lnTo>
                    <a:lnTo>
                      <a:pt x="120000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27425" lIns="91425" rIns="91425" tIns="27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5" name="Shape 265"/>
            <p:cNvGrpSpPr/>
            <p:nvPr/>
          </p:nvGrpSpPr>
          <p:grpSpPr>
            <a:xfrm>
              <a:off x="4829175" y="4338637"/>
              <a:ext cx="1133474" cy="1066799"/>
              <a:chOff x="3181350" y="1404937"/>
              <a:chExt cx="1133474" cy="1066799"/>
            </a:xfrm>
          </p:grpSpPr>
          <p:sp>
            <p:nvSpPr>
              <p:cNvPr id="266" name="Shape 266"/>
              <p:cNvSpPr/>
              <p:nvPr/>
            </p:nvSpPr>
            <p:spPr>
              <a:xfrm>
                <a:off x="3267075" y="2098675"/>
                <a:ext cx="882649" cy="373061"/>
              </a:xfrm>
              <a:custGeom>
                <a:pathLst>
                  <a:path extrusionOk="0" h="120000" w="120000">
                    <a:moveTo>
                      <a:pt x="0" y="65361"/>
                    </a:moveTo>
                    <a:lnTo>
                      <a:pt x="51366" y="0"/>
                    </a:lnTo>
                    <a:lnTo>
                      <a:pt x="120000" y="46468"/>
                    </a:lnTo>
                    <a:lnTo>
                      <a:pt x="120000" y="55148"/>
                    </a:lnTo>
                    <a:lnTo>
                      <a:pt x="72086" y="120000"/>
                    </a:lnTo>
                    <a:lnTo>
                      <a:pt x="0" y="75574"/>
                    </a:lnTo>
                    <a:lnTo>
                      <a:pt x="0" y="65361"/>
                    </a:lnTo>
                    <a:close/>
                  </a:path>
                </a:pathLst>
              </a:custGeom>
              <a:solidFill>
                <a:srgbClr val="DDDDDD"/>
              </a:solidFill>
              <a:ln cap="rnd" cmpd="sng" w="9525">
                <a:solidFill>
                  <a:srgbClr val="0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Shape 267"/>
              <p:cNvSpPr/>
              <p:nvPr/>
            </p:nvSpPr>
            <p:spPr>
              <a:xfrm>
                <a:off x="3278187" y="2106611"/>
                <a:ext cx="854074" cy="330200"/>
              </a:xfrm>
              <a:custGeom>
                <a:pathLst>
                  <a:path extrusionOk="0" h="120000" w="120000">
                    <a:moveTo>
                      <a:pt x="0" y="71538"/>
                    </a:moveTo>
                    <a:lnTo>
                      <a:pt x="72936" y="120000"/>
                    </a:lnTo>
                    <a:lnTo>
                      <a:pt x="120000" y="49615"/>
                    </a:lnTo>
                    <a:lnTo>
                      <a:pt x="51970" y="0"/>
                    </a:lnTo>
                    <a:lnTo>
                      <a:pt x="0" y="71538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Shape 268"/>
              <p:cNvSpPr/>
              <p:nvPr/>
            </p:nvSpPr>
            <p:spPr>
              <a:xfrm>
                <a:off x="3490912" y="2187575"/>
                <a:ext cx="444500" cy="177800"/>
              </a:xfrm>
              <a:prstGeom prst="ellipse">
                <a:avLst/>
              </a:prstGeom>
              <a:solidFill>
                <a:srgbClr val="B2B2B2"/>
              </a:soli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Shape 269"/>
              <p:cNvSpPr/>
              <p:nvPr/>
            </p:nvSpPr>
            <p:spPr>
              <a:xfrm>
                <a:off x="3248025" y="2193925"/>
                <a:ext cx="717550" cy="200024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3715" y="24000"/>
                    </a:lnTo>
                    <a:lnTo>
                      <a:pt x="106625" y="120000"/>
                    </a:lnTo>
                    <a:lnTo>
                      <a:pt x="120000" y="105333"/>
                    </a:lnTo>
                  </a:path>
                </a:pathLst>
              </a:custGeom>
              <a:solidFill>
                <a:srgbClr val="B2B2B2"/>
              </a:soli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Shape 270"/>
              <p:cNvSpPr/>
              <p:nvPr/>
            </p:nvSpPr>
            <p:spPr>
              <a:xfrm>
                <a:off x="3419475" y="1404937"/>
                <a:ext cx="895349" cy="825499"/>
              </a:xfrm>
              <a:custGeom>
                <a:pathLst>
                  <a:path extrusionOk="0" h="120000" w="120000">
                    <a:moveTo>
                      <a:pt x="92079" y="119999"/>
                    </a:moveTo>
                    <a:lnTo>
                      <a:pt x="120000" y="84450"/>
                    </a:lnTo>
                    <a:lnTo>
                      <a:pt x="120000" y="17050"/>
                    </a:lnTo>
                    <a:lnTo>
                      <a:pt x="49900" y="0"/>
                    </a:lnTo>
                    <a:lnTo>
                      <a:pt x="0" y="7721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Shape 271"/>
              <p:cNvSpPr/>
              <p:nvPr/>
            </p:nvSpPr>
            <p:spPr>
              <a:xfrm>
                <a:off x="3978275" y="1587500"/>
                <a:ext cx="179386" cy="803275"/>
              </a:xfrm>
              <a:custGeom>
                <a:pathLst>
                  <a:path extrusionOk="0" h="120000" w="120000">
                    <a:moveTo>
                      <a:pt x="0" y="120000"/>
                    </a:moveTo>
                    <a:lnTo>
                      <a:pt x="0" y="14720"/>
                    </a:lnTo>
                    <a:lnTo>
                      <a:pt x="120000" y="0"/>
                    </a:lnTo>
                    <a:lnTo>
                      <a:pt x="120000" y="103229"/>
                    </a:lnTo>
                    <a:lnTo>
                      <a:pt x="0" y="120000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Shape 272"/>
              <p:cNvSpPr/>
              <p:nvPr/>
            </p:nvSpPr>
            <p:spPr>
              <a:xfrm>
                <a:off x="3181350" y="1414462"/>
                <a:ext cx="976312" cy="273049"/>
              </a:xfrm>
              <a:custGeom>
                <a:pathLst>
                  <a:path extrusionOk="0" h="120000" w="120000">
                    <a:moveTo>
                      <a:pt x="97902" y="120000"/>
                    </a:moveTo>
                    <a:lnTo>
                      <a:pt x="0" y="36712"/>
                    </a:lnTo>
                    <a:lnTo>
                      <a:pt x="24552" y="0"/>
                    </a:lnTo>
                    <a:lnTo>
                      <a:pt x="120000" y="76164"/>
                    </a:lnTo>
                    <a:lnTo>
                      <a:pt x="97902" y="120000"/>
                    </a:lnTo>
                  </a:path>
                </a:pathLst>
              </a:custGeom>
              <a:solidFill>
                <a:schemeClr val="lt1"/>
              </a:soli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Shape 273"/>
              <p:cNvSpPr/>
              <p:nvPr/>
            </p:nvSpPr>
            <p:spPr>
              <a:xfrm>
                <a:off x="3181350" y="1495425"/>
                <a:ext cx="796924" cy="898524"/>
              </a:xfrm>
              <a:custGeom>
                <a:pathLst>
                  <a:path extrusionOk="0" h="120000" w="120000">
                    <a:moveTo>
                      <a:pt x="119821" y="119840"/>
                    </a:moveTo>
                    <a:lnTo>
                      <a:pt x="119821" y="25464"/>
                    </a:lnTo>
                    <a:lnTo>
                      <a:pt x="0" y="0"/>
                    </a:lnTo>
                    <a:lnTo>
                      <a:pt x="0" y="91989"/>
                    </a:lnTo>
                    <a:lnTo>
                      <a:pt x="119821" y="119840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Shape 274"/>
              <p:cNvSpPr/>
              <p:nvPr/>
            </p:nvSpPr>
            <p:spPr>
              <a:xfrm>
                <a:off x="3243261" y="1574800"/>
                <a:ext cx="674687" cy="736599"/>
              </a:xfrm>
              <a:custGeom>
                <a:pathLst>
                  <a:path extrusionOk="0" h="120000" w="120000">
                    <a:moveTo>
                      <a:pt x="119755" y="119781"/>
                    </a:moveTo>
                    <a:lnTo>
                      <a:pt x="119755" y="25573"/>
                    </a:lnTo>
                    <a:lnTo>
                      <a:pt x="0" y="0"/>
                    </a:lnTo>
                    <a:lnTo>
                      <a:pt x="0" y="92677"/>
                    </a:lnTo>
                    <a:lnTo>
                      <a:pt x="119755" y="119781"/>
                    </a:lnTo>
                  </a:path>
                </a:pathLst>
              </a:custGeom>
              <a:solidFill>
                <a:srgbClr val="CECECE"/>
              </a:solidFill>
              <a:ln cap="rnd" cmpd="sng" w="9525">
                <a:solidFill>
                  <a:srgbClr val="80808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Shape 275"/>
              <p:cNvSpPr/>
              <p:nvPr/>
            </p:nvSpPr>
            <p:spPr>
              <a:xfrm>
                <a:off x="3284537" y="1624012"/>
                <a:ext cx="590550" cy="635000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0" y="92027"/>
                    </a:lnTo>
                    <a:lnTo>
                      <a:pt x="120000" y="120000"/>
                    </a:lnTo>
                    <a:lnTo>
                      <a:pt x="120000" y="26351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557DDE"/>
                  </a:gs>
                  <a:gs pos="100000">
                    <a:srgbClr val="618FFD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76" name="Shape 276"/>
              <p:cNvCxnSpPr/>
              <p:nvPr/>
            </p:nvCxnSpPr>
            <p:spPr>
              <a:xfrm>
                <a:off x="3336925" y="1676400"/>
                <a:ext cx="0" cy="96836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</p:grpSp>
      <p:sp>
        <p:nvSpPr>
          <p:cNvPr id="277" name="Shape 277"/>
          <p:cNvSpPr/>
          <p:nvPr/>
        </p:nvSpPr>
        <p:spPr>
          <a:xfrm flipH="1" rot="-5400000">
            <a:off x="5827712" y="3903662"/>
            <a:ext cx="731837" cy="125412"/>
          </a:xfrm>
          <a:prstGeom prst="homePlate">
            <a:avLst>
              <a:gd fmla="val 18955" name="adj"/>
            </a:avLst>
          </a:prstGeom>
          <a:gradFill>
            <a:gsLst>
              <a:gs pos="0">
                <a:srgbClr val="939393"/>
              </a:gs>
              <a:gs pos="50000">
                <a:srgbClr val="E3E3E3"/>
              </a:gs>
              <a:gs pos="100000">
                <a:srgbClr val="939393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8" name="Shape 278"/>
          <p:cNvGrpSpPr/>
          <p:nvPr/>
        </p:nvGrpSpPr>
        <p:grpSpPr>
          <a:xfrm>
            <a:off x="5318124" y="2178049"/>
            <a:ext cx="1271588" cy="1360487"/>
            <a:chOff x="4710111" y="4338637"/>
            <a:chExt cx="1252538" cy="1381124"/>
          </a:xfrm>
        </p:grpSpPr>
        <p:grpSp>
          <p:nvGrpSpPr>
            <p:cNvPr id="279" name="Shape 279"/>
            <p:cNvGrpSpPr/>
            <p:nvPr/>
          </p:nvGrpSpPr>
          <p:grpSpPr>
            <a:xfrm>
              <a:off x="4710111" y="5065711"/>
              <a:ext cx="1211261" cy="654050"/>
              <a:chOff x="3062286" y="2132011"/>
              <a:chExt cx="1211261" cy="654050"/>
            </a:xfrm>
          </p:grpSpPr>
          <p:sp>
            <p:nvSpPr>
              <p:cNvPr id="280" name="Shape 280"/>
              <p:cNvSpPr/>
              <p:nvPr/>
            </p:nvSpPr>
            <p:spPr>
              <a:xfrm>
                <a:off x="3854450" y="2301875"/>
                <a:ext cx="417511" cy="484187"/>
              </a:xfrm>
              <a:custGeom>
                <a:pathLst>
                  <a:path extrusionOk="0" h="120000" w="120000">
                    <a:moveTo>
                      <a:pt x="989" y="60284"/>
                    </a:moveTo>
                    <a:lnTo>
                      <a:pt x="120000" y="0"/>
                    </a:lnTo>
                    <a:lnTo>
                      <a:pt x="120000" y="51184"/>
                    </a:lnTo>
                    <a:lnTo>
                      <a:pt x="0" y="120000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Shape 281"/>
              <p:cNvSpPr/>
              <p:nvPr/>
            </p:nvSpPr>
            <p:spPr>
              <a:xfrm>
                <a:off x="3062286" y="2132011"/>
                <a:ext cx="1211261" cy="419099"/>
              </a:xfrm>
              <a:custGeom>
                <a:pathLst>
                  <a:path extrusionOk="0" h="120000" w="120000">
                    <a:moveTo>
                      <a:pt x="78643" y="119681"/>
                    </a:moveTo>
                    <a:lnTo>
                      <a:pt x="0" y="59522"/>
                    </a:lnTo>
                    <a:lnTo>
                      <a:pt x="43666" y="0"/>
                    </a:lnTo>
                    <a:lnTo>
                      <a:pt x="119890" y="48381"/>
                    </a:lnTo>
                    <a:lnTo>
                      <a:pt x="78643" y="119681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Shape 282"/>
              <p:cNvSpPr/>
              <p:nvPr/>
            </p:nvSpPr>
            <p:spPr>
              <a:xfrm>
                <a:off x="3062286" y="2338386"/>
                <a:ext cx="792162" cy="447674"/>
              </a:xfrm>
              <a:custGeom>
                <a:pathLst>
                  <a:path extrusionOk="0" h="120000" w="120000">
                    <a:moveTo>
                      <a:pt x="0" y="1538"/>
                    </a:moveTo>
                    <a:lnTo>
                      <a:pt x="0" y="59076"/>
                    </a:lnTo>
                    <a:lnTo>
                      <a:pt x="120000" y="120000"/>
                    </a:lnTo>
                    <a:lnTo>
                      <a:pt x="120000" y="56923"/>
                    </a:lnTo>
                    <a:lnTo>
                      <a:pt x="695" y="0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Shape 283"/>
              <p:cNvSpPr/>
              <p:nvPr/>
            </p:nvSpPr>
            <p:spPr>
              <a:xfrm>
                <a:off x="3476625" y="2497136"/>
                <a:ext cx="311149" cy="217487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120000" y="46349"/>
                    </a:lnTo>
                    <a:lnTo>
                      <a:pt x="120000" y="120000"/>
                    </a:lnTo>
                    <a:lnTo>
                      <a:pt x="0" y="73015"/>
                    </a:lnTo>
                    <a:lnTo>
                      <a:pt x="0" y="0"/>
                    </a:lnTo>
                  </a:path>
                </a:pathLst>
              </a:custGeom>
              <a:gradFill>
                <a:gsLst>
                  <a:gs pos="0">
                    <a:srgbClr val="E3E3E3"/>
                  </a:gs>
                  <a:gs pos="100000">
                    <a:srgbClr val="B2B2B2"/>
                  </a:gs>
                </a:gsLst>
                <a:lin ang="13500000" scaled="0"/>
              </a:gra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Shape 284"/>
              <p:cNvSpPr/>
              <p:nvPr/>
            </p:nvSpPr>
            <p:spPr>
              <a:xfrm>
                <a:off x="3482975" y="2578100"/>
                <a:ext cx="300036" cy="77787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120000" y="120000"/>
                    </a:lnTo>
                  </a:path>
                </a:pathLst>
              </a:cu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Shape 285"/>
              <p:cNvSpPr/>
              <p:nvPr/>
            </p:nvSpPr>
            <p:spPr>
              <a:xfrm>
                <a:off x="3476625" y="2495550"/>
                <a:ext cx="309561" cy="133349"/>
              </a:xfrm>
              <a:custGeom>
                <a:pathLst>
                  <a:path extrusionOk="0" h="120000" w="120000">
                    <a:moveTo>
                      <a:pt x="0" y="120000"/>
                    </a:moveTo>
                    <a:lnTo>
                      <a:pt x="0" y="0"/>
                    </a:lnTo>
                    <a:lnTo>
                      <a:pt x="120000" y="77142"/>
                    </a:lnTo>
                  </a:path>
                </a:pathLst>
              </a:cu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27425" lIns="91425" rIns="91425" tIns="27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86" name="Shape 286"/>
              <p:cNvCxnSpPr/>
              <p:nvPr/>
            </p:nvCxnSpPr>
            <p:spPr>
              <a:xfrm>
                <a:off x="3503612" y="2540000"/>
                <a:ext cx="242886" cy="60324"/>
              </a:xfrm>
              <a:prstGeom prst="straightConnector1">
                <a:avLst/>
              </a:pr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87" name="Shape 287"/>
              <p:cNvCxnSpPr/>
              <p:nvPr/>
            </p:nvCxnSpPr>
            <p:spPr>
              <a:xfrm>
                <a:off x="3709987" y="2663825"/>
                <a:ext cx="46036" cy="9524"/>
              </a:xfrm>
              <a:prstGeom prst="straightConnector1">
                <a:avLst/>
              </a:prstGeom>
              <a:noFill/>
              <a:ln cap="flat" cmpd="sng" w="19050">
                <a:solidFill>
                  <a:srgbClr val="D60093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88" name="Shape 288"/>
              <p:cNvSpPr/>
              <p:nvPr/>
            </p:nvSpPr>
            <p:spPr>
              <a:xfrm>
                <a:off x="3579812" y="2555875"/>
                <a:ext cx="74611" cy="39687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1875" y="61714"/>
                    </a:lnTo>
                    <a:lnTo>
                      <a:pt x="120000" y="120000"/>
                    </a:lnTo>
                    <a:lnTo>
                      <a:pt x="120000" y="651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77777"/>
              </a:solidFill>
              <a:ln>
                <a:noFill/>
              </a:ln>
            </p:spPr>
            <p:txBody>
              <a:bodyPr anchorCtr="0" anchor="ctr" bIns="27425" lIns="91425" rIns="91425" tIns="27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89" name="Shape 289"/>
              <p:cNvCxnSpPr/>
              <p:nvPr/>
            </p:nvCxnSpPr>
            <p:spPr>
              <a:xfrm>
                <a:off x="3082925" y="2386011"/>
                <a:ext cx="320675" cy="90486"/>
              </a:xfrm>
              <a:prstGeom prst="straightConnector1">
                <a:avLst/>
              </a:pr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90" name="Shape 290"/>
              <p:cNvCxnSpPr/>
              <p:nvPr/>
            </p:nvCxnSpPr>
            <p:spPr>
              <a:xfrm>
                <a:off x="3082925" y="2420936"/>
                <a:ext cx="320675" cy="88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91" name="Shape 291"/>
              <p:cNvCxnSpPr/>
              <p:nvPr/>
            </p:nvCxnSpPr>
            <p:spPr>
              <a:xfrm>
                <a:off x="3082925" y="2457450"/>
                <a:ext cx="320675" cy="90486"/>
              </a:xfrm>
              <a:prstGeom prst="straightConnector1">
                <a:avLst/>
              </a:pr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92" name="Shape 292"/>
              <p:cNvCxnSpPr/>
              <p:nvPr/>
            </p:nvCxnSpPr>
            <p:spPr>
              <a:xfrm>
                <a:off x="3082925" y="2492375"/>
                <a:ext cx="320675" cy="88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93" name="Shape 293"/>
              <p:cNvSpPr/>
              <p:nvPr/>
            </p:nvSpPr>
            <p:spPr>
              <a:xfrm>
                <a:off x="3479800" y="2590800"/>
                <a:ext cx="314324" cy="133349"/>
              </a:xfrm>
              <a:custGeom>
                <a:pathLst>
                  <a:path extrusionOk="0" h="120000" w="120000">
                    <a:moveTo>
                      <a:pt x="0" y="41025"/>
                    </a:moveTo>
                    <a:lnTo>
                      <a:pt x="120000" y="120000"/>
                    </a:lnTo>
                    <a:lnTo>
                      <a:pt x="120000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27425" lIns="91425" rIns="91425" tIns="27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4" name="Shape 294"/>
            <p:cNvGrpSpPr/>
            <p:nvPr/>
          </p:nvGrpSpPr>
          <p:grpSpPr>
            <a:xfrm>
              <a:off x="4829175" y="4338637"/>
              <a:ext cx="1133474" cy="1066799"/>
              <a:chOff x="3181350" y="1404937"/>
              <a:chExt cx="1133474" cy="1066799"/>
            </a:xfrm>
          </p:grpSpPr>
          <p:sp>
            <p:nvSpPr>
              <p:cNvPr id="295" name="Shape 295"/>
              <p:cNvSpPr/>
              <p:nvPr/>
            </p:nvSpPr>
            <p:spPr>
              <a:xfrm>
                <a:off x="3267075" y="2098675"/>
                <a:ext cx="882649" cy="373061"/>
              </a:xfrm>
              <a:custGeom>
                <a:pathLst>
                  <a:path extrusionOk="0" h="120000" w="120000">
                    <a:moveTo>
                      <a:pt x="0" y="65361"/>
                    </a:moveTo>
                    <a:lnTo>
                      <a:pt x="51366" y="0"/>
                    </a:lnTo>
                    <a:lnTo>
                      <a:pt x="120000" y="46468"/>
                    </a:lnTo>
                    <a:lnTo>
                      <a:pt x="120000" y="55148"/>
                    </a:lnTo>
                    <a:lnTo>
                      <a:pt x="72086" y="120000"/>
                    </a:lnTo>
                    <a:lnTo>
                      <a:pt x="0" y="75574"/>
                    </a:lnTo>
                    <a:lnTo>
                      <a:pt x="0" y="65361"/>
                    </a:lnTo>
                    <a:close/>
                  </a:path>
                </a:pathLst>
              </a:custGeom>
              <a:solidFill>
                <a:srgbClr val="DDDDDD"/>
              </a:solidFill>
              <a:ln cap="rnd" cmpd="sng" w="9525">
                <a:solidFill>
                  <a:srgbClr val="0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Shape 296"/>
              <p:cNvSpPr/>
              <p:nvPr/>
            </p:nvSpPr>
            <p:spPr>
              <a:xfrm>
                <a:off x="3278187" y="2106611"/>
                <a:ext cx="854074" cy="330200"/>
              </a:xfrm>
              <a:custGeom>
                <a:pathLst>
                  <a:path extrusionOk="0" h="120000" w="120000">
                    <a:moveTo>
                      <a:pt x="0" y="71538"/>
                    </a:moveTo>
                    <a:lnTo>
                      <a:pt x="72936" y="120000"/>
                    </a:lnTo>
                    <a:lnTo>
                      <a:pt x="120000" y="49615"/>
                    </a:lnTo>
                    <a:lnTo>
                      <a:pt x="51970" y="0"/>
                    </a:lnTo>
                    <a:lnTo>
                      <a:pt x="0" y="71538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Shape 297"/>
              <p:cNvSpPr/>
              <p:nvPr/>
            </p:nvSpPr>
            <p:spPr>
              <a:xfrm>
                <a:off x="3490912" y="2187575"/>
                <a:ext cx="444500" cy="177800"/>
              </a:xfrm>
              <a:prstGeom prst="ellipse">
                <a:avLst/>
              </a:prstGeom>
              <a:solidFill>
                <a:srgbClr val="B2B2B2"/>
              </a:soli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Shape 298"/>
              <p:cNvSpPr/>
              <p:nvPr/>
            </p:nvSpPr>
            <p:spPr>
              <a:xfrm>
                <a:off x="3248025" y="2193925"/>
                <a:ext cx="717550" cy="200024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3715" y="24000"/>
                    </a:lnTo>
                    <a:lnTo>
                      <a:pt x="106625" y="120000"/>
                    </a:lnTo>
                    <a:lnTo>
                      <a:pt x="120000" y="105333"/>
                    </a:lnTo>
                  </a:path>
                </a:pathLst>
              </a:custGeom>
              <a:solidFill>
                <a:srgbClr val="B2B2B2"/>
              </a:soli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Shape 299"/>
              <p:cNvSpPr/>
              <p:nvPr/>
            </p:nvSpPr>
            <p:spPr>
              <a:xfrm>
                <a:off x="3419475" y="1404937"/>
                <a:ext cx="895349" cy="825499"/>
              </a:xfrm>
              <a:custGeom>
                <a:pathLst>
                  <a:path extrusionOk="0" h="120000" w="120000">
                    <a:moveTo>
                      <a:pt x="92079" y="119999"/>
                    </a:moveTo>
                    <a:lnTo>
                      <a:pt x="120000" y="84450"/>
                    </a:lnTo>
                    <a:lnTo>
                      <a:pt x="120000" y="17050"/>
                    </a:lnTo>
                    <a:lnTo>
                      <a:pt x="49900" y="0"/>
                    </a:lnTo>
                    <a:lnTo>
                      <a:pt x="0" y="7721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Shape 300"/>
              <p:cNvSpPr/>
              <p:nvPr/>
            </p:nvSpPr>
            <p:spPr>
              <a:xfrm>
                <a:off x="3978275" y="1587500"/>
                <a:ext cx="179386" cy="803275"/>
              </a:xfrm>
              <a:custGeom>
                <a:pathLst>
                  <a:path extrusionOk="0" h="120000" w="120000">
                    <a:moveTo>
                      <a:pt x="0" y="120000"/>
                    </a:moveTo>
                    <a:lnTo>
                      <a:pt x="0" y="14720"/>
                    </a:lnTo>
                    <a:lnTo>
                      <a:pt x="120000" y="0"/>
                    </a:lnTo>
                    <a:lnTo>
                      <a:pt x="120000" y="103229"/>
                    </a:lnTo>
                    <a:lnTo>
                      <a:pt x="0" y="120000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Shape 301"/>
              <p:cNvSpPr/>
              <p:nvPr/>
            </p:nvSpPr>
            <p:spPr>
              <a:xfrm>
                <a:off x="3181350" y="1414462"/>
                <a:ext cx="976312" cy="273049"/>
              </a:xfrm>
              <a:custGeom>
                <a:pathLst>
                  <a:path extrusionOk="0" h="120000" w="120000">
                    <a:moveTo>
                      <a:pt x="97902" y="120000"/>
                    </a:moveTo>
                    <a:lnTo>
                      <a:pt x="0" y="36712"/>
                    </a:lnTo>
                    <a:lnTo>
                      <a:pt x="24552" y="0"/>
                    </a:lnTo>
                    <a:lnTo>
                      <a:pt x="120000" y="76164"/>
                    </a:lnTo>
                    <a:lnTo>
                      <a:pt x="97902" y="120000"/>
                    </a:lnTo>
                  </a:path>
                </a:pathLst>
              </a:custGeom>
              <a:solidFill>
                <a:schemeClr val="lt1"/>
              </a:soli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Shape 302"/>
              <p:cNvSpPr/>
              <p:nvPr/>
            </p:nvSpPr>
            <p:spPr>
              <a:xfrm>
                <a:off x="3181350" y="1495425"/>
                <a:ext cx="796924" cy="898524"/>
              </a:xfrm>
              <a:custGeom>
                <a:pathLst>
                  <a:path extrusionOk="0" h="120000" w="120000">
                    <a:moveTo>
                      <a:pt x="119821" y="119840"/>
                    </a:moveTo>
                    <a:lnTo>
                      <a:pt x="119821" y="25464"/>
                    </a:lnTo>
                    <a:lnTo>
                      <a:pt x="0" y="0"/>
                    </a:lnTo>
                    <a:lnTo>
                      <a:pt x="0" y="91989"/>
                    </a:lnTo>
                    <a:lnTo>
                      <a:pt x="119821" y="119840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Shape 303"/>
              <p:cNvSpPr/>
              <p:nvPr/>
            </p:nvSpPr>
            <p:spPr>
              <a:xfrm>
                <a:off x="3243261" y="1574800"/>
                <a:ext cx="674687" cy="736599"/>
              </a:xfrm>
              <a:custGeom>
                <a:pathLst>
                  <a:path extrusionOk="0" h="120000" w="120000">
                    <a:moveTo>
                      <a:pt x="119755" y="119781"/>
                    </a:moveTo>
                    <a:lnTo>
                      <a:pt x="119755" y="25573"/>
                    </a:lnTo>
                    <a:lnTo>
                      <a:pt x="0" y="0"/>
                    </a:lnTo>
                    <a:lnTo>
                      <a:pt x="0" y="92677"/>
                    </a:lnTo>
                    <a:lnTo>
                      <a:pt x="119755" y="119781"/>
                    </a:lnTo>
                  </a:path>
                </a:pathLst>
              </a:custGeom>
              <a:solidFill>
                <a:srgbClr val="CECECE"/>
              </a:solidFill>
              <a:ln cap="rnd" cmpd="sng" w="9525">
                <a:solidFill>
                  <a:srgbClr val="80808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Shape 304"/>
              <p:cNvSpPr/>
              <p:nvPr/>
            </p:nvSpPr>
            <p:spPr>
              <a:xfrm>
                <a:off x="3284537" y="1624012"/>
                <a:ext cx="590550" cy="635000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0" y="92027"/>
                    </a:lnTo>
                    <a:lnTo>
                      <a:pt x="120000" y="120000"/>
                    </a:lnTo>
                    <a:lnTo>
                      <a:pt x="120000" y="26351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557DDE"/>
                  </a:gs>
                  <a:gs pos="100000">
                    <a:srgbClr val="618FFD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05" name="Shape 305"/>
              <p:cNvCxnSpPr/>
              <p:nvPr/>
            </p:nvCxnSpPr>
            <p:spPr>
              <a:xfrm>
                <a:off x="3336925" y="1676400"/>
                <a:ext cx="0" cy="96836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</p:grpSp>
      <p:sp>
        <p:nvSpPr>
          <p:cNvPr id="306" name="Shape 306"/>
          <p:cNvSpPr/>
          <p:nvPr/>
        </p:nvSpPr>
        <p:spPr>
          <a:xfrm>
            <a:off x="3302000" y="4662487"/>
            <a:ext cx="2844800" cy="792162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20000" y="0"/>
                </a:lnTo>
                <a:lnTo>
                  <a:pt x="2831" y="0"/>
                </a:lnTo>
                <a:lnTo>
                  <a:pt x="2831" y="73026"/>
                </a:lnTo>
                <a:lnTo>
                  <a:pt x="0" y="73026"/>
                </a:lnTo>
                <a:lnTo>
                  <a:pt x="5776" y="103026"/>
                </a:lnTo>
                <a:lnTo>
                  <a:pt x="11665" y="73026"/>
                </a:lnTo>
                <a:lnTo>
                  <a:pt x="8834" y="73026"/>
                </a:lnTo>
                <a:lnTo>
                  <a:pt x="8834" y="20131"/>
                </a:lnTo>
                <a:lnTo>
                  <a:pt x="114053" y="20131"/>
                </a:lnTo>
                <a:lnTo>
                  <a:pt x="113940" y="120000"/>
                </a:lnTo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CFDBDB"/>
              </a:gs>
            </a:gsLst>
            <a:lin ang="10800000" scaled="0"/>
          </a:gradFill>
          <a:ln cap="rnd" cmpd="sng" w="12700">
            <a:solidFill>
              <a:srgbClr val="80008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Shape 307"/>
          <p:cNvSpPr/>
          <p:nvPr/>
        </p:nvSpPr>
        <p:spPr>
          <a:xfrm>
            <a:off x="6473825" y="3465512"/>
            <a:ext cx="839787" cy="1635125"/>
          </a:xfrm>
          <a:custGeom>
            <a:pathLst>
              <a:path extrusionOk="0" h="120000" w="120000">
                <a:moveTo>
                  <a:pt x="101376" y="119904"/>
                </a:moveTo>
                <a:lnTo>
                  <a:pt x="101376" y="39585"/>
                </a:lnTo>
                <a:lnTo>
                  <a:pt x="9216" y="39585"/>
                </a:lnTo>
                <a:lnTo>
                  <a:pt x="9216" y="14438"/>
                </a:lnTo>
                <a:lnTo>
                  <a:pt x="0" y="14438"/>
                </a:lnTo>
                <a:lnTo>
                  <a:pt x="18432" y="0"/>
                </a:lnTo>
                <a:lnTo>
                  <a:pt x="38016" y="14438"/>
                </a:lnTo>
                <a:lnTo>
                  <a:pt x="27648" y="14438"/>
                </a:lnTo>
                <a:lnTo>
                  <a:pt x="27648" y="29545"/>
                </a:lnTo>
                <a:lnTo>
                  <a:pt x="119808" y="29545"/>
                </a:lnTo>
                <a:lnTo>
                  <a:pt x="119808" y="119904"/>
                </a:lnTo>
                <a:lnTo>
                  <a:pt x="101376" y="119904"/>
                </a:lnTo>
              </a:path>
            </a:pathLst>
          </a:custGeom>
          <a:gradFill>
            <a:gsLst>
              <a:gs pos="0">
                <a:srgbClr val="CBD8D8"/>
              </a:gs>
              <a:gs pos="100000">
                <a:schemeClr val="accent2"/>
              </a:gs>
            </a:gsLst>
            <a:lin ang="5400000" scaled="0"/>
          </a:gradFill>
          <a:ln cap="rnd" cmpd="sng" w="12700">
            <a:solidFill>
              <a:srgbClr val="80008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8" name="Shape 308"/>
          <p:cNvGrpSpPr/>
          <p:nvPr/>
        </p:nvGrpSpPr>
        <p:grpSpPr>
          <a:xfrm>
            <a:off x="6353174" y="5227636"/>
            <a:ext cx="1038224" cy="1630360"/>
            <a:chOff x="6724650" y="3536950"/>
            <a:chExt cx="993774" cy="1606549"/>
          </a:xfrm>
        </p:grpSpPr>
        <p:sp>
          <p:nvSpPr>
            <p:cNvPr id="309" name="Shape 309"/>
            <p:cNvSpPr/>
            <p:nvPr/>
          </p:nvSpPr>
          <p:spPr>
            <a:xfrm>
              <a:off x="6743700" y="4732337"/>
              <a:ext cx="958850" cy="411161"/>
            </a:xfrm>
            <a:custGeom>
              <a:pathLst>
                <a:path extrusionOk="0" h="120000" w="120000">
                  <a:moveTo>
                    <a:pt x="0" y="65373"/>
                  </a:moveTo>
                  <a:lnTo>
                    <a:pt x="0" y="82835"/>
                  </a:lnTo>
                  <a:lnTo>
                    <a:pt x="54345" y="119776"/>
                  </a:lnTo>
                  <a:lnTo>
                    <a:pt x="119904" y="20597"/>
                  </a:lnTo>
                  <a:lnTo>
                    <a:pt x="119904" y="0"/>
                  </a:lnTo>
                </a:path>
              </a:pathLst>
            </a:custGeom>
            <a:solidFill>
              <a:srgbClr val="969696"/>
            </a:solidFill>
            <a:ln cap="rnd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6727825" y="3536950"/>
              <a:ext cx="989012" cy="344486"/>
            </a:xfrm>
            <a:custGeom>
              <a:pathLst>
                <a:path extrusionOk="0" h="120000" w="120000">
                  <a:moveTo>
                    <a:pt x="0" y="82048"/>
                  </a:moveTo>
                  <a:lnTo>
                    <a:pt x="53632" y="119732"/>
                  </a:lnTo>
                  <a:lnTo>
                    <a:pt x="119907" y="33942"/>
                  </a:lnTo>
                  <a:lnTo>
                    <a:pt x="67575" y="0"/>
                  </a:lnTo>
                  <a:lnTo>
                    <a:pt x="0" y="82048"/>
                  </a:lnTo>
                </a:path>
              </a:pathLst>
            </a:custGeom>
            <a:solidFill>
              <a:schemeClr val="lt1"/>
            </a:solidFill>
            <a:ln cap="rnd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7159625" y="3632200"/>
              <a:ext cx="558799" cy="1471612"/>
            </a:xfrm>
            <a:custGeom>
              <a:pathLst>
                <a:path extrusionOk="0" h="120000" w="120000">
                  <a:moveTo>
                    <a:pt x="0" y="20542"/>
                  </a:moveTo>
                  <a:lnTo>
                    <a:pt x="658" y="119937"/>
                  </a:lnTo>
                  <a:lnTo>
                    <a:pt x="119835" y="91189"/>
                  </a:lnTo>
                  <a:lnTo>
                    <a:pt x="119835" y="0"/>
                  </a:lnTo>
                  <a:lnTo>
                    <a:pt x="0" y="20542"/>
                  </a:lnTo>
                </a:path>
              </a:pathLst>
            </a:custGeom>
            <a:gradFill>
              <a:gsLst>
                <a:gs pos="0">
                  <a:srgbClr val="B2B2B2"/>
                </a:gs>
                <a:gs pos="100000">
                  <a:srgbClr val="E8E8E8"/>
                </a:gs>
              </a:gsLst>
              <a:path path="circle">
                <a:fillToRect b="50%" l="50%" r="50%" t="50%"/>
              </a:path>
              <a:tileRect/>
            </a:gradFill>
            <a:ln cap="rnd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6724650" y="3771900"/>
              <a:ext cx="441324" cy="1323975"/>
            </a:xfrm>
            <a:custGeom>
              <a:pathLst>
                <a:path extrusionOk="0" h="120000" w="120000">
                  <a:moveTo>
                    <a:pt x="119792" y="9722"/>
                  </a:moveTo>
                  <a:lnTo>
                    <a:pt x="119792" y="119930"/>
                  </a:lnTo>
                  <a:lnTo>
                    <a:pt x="0" y="108888"/>
                  </a:lnTo>
                  <a:lnTo>
                    <a:pt x="0" y="0"/>
                  </a:lnTo>
                  <a:lnTo>
                    <a:pt x="119792" y="9722"/>
                  </a:lnTo>
                </a:path>
              </a:pathLst>
            </a:custGeom>
            <a:gradFill>
              <a:gsLst>
                <a:gs pos="0">
                  <a:srgbClr val="F0F0F0"/>
                </a:gs>
                <a:gs pos="100000">
                  <a:srgbClr val="B2B2B2"/>
                </a:gs>
              </a:gsLst>
              <a:lin ang="5400000" scaled="0"/>
            </a:gradFill>
            <a:ln cap="rnd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3" name="Shape 313"/>
            <p:cNvCxnSpPr/>
            <p:nvPr/>
          </p:nvCxnSpPr>
          <p:spPr>
            <a:xfrm>
              <a:off x="6786561" y="4886325"/>
              <a:ext cx="304799" cy="80961"/>
            </a:xfrm>
            <a:prstGeom prst="straightConnector1">
              <a:avLst/>
            </a:prstGeom>
            <a:noFill/>
            <a:ln cap="flat" cmpd="sng" w="9525">
              <a:solidFill>
                <a:srgbClr val="676767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314" name="Shape 314"/>
            <p:cNvSpPr/>
            <p:nvPr/>
          </p:nvSpPr>
          <p:spPr>
            <a:xfrm>
              <a:off x="6775450" y="3836987"/>
              <a:ext cx="49211" cy="26987"/>
            </a:xfrm>
            <a:prstGeom prst="ellipse">
              <a:avLst/>
            </a:prstGeom>
            <a:solidFill>
              <a:srgbClr val="D60093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5" name="Shape 315"/>
            <p:cNvCxnSpPr/>
            <p:nvPr/>
          </p:nvCxnSpPr>
          <p:spPr>
            <a:xfrm>
              <a:off x="6786561" y="4826000"/>
              <a:ext cx="304799" cy="80961"/>
            </a:xfrm>
            <a:prstGeom prst="straightConnector1">
              <a:avLst/>
            </a:prstGeom>
            <a:noFill/>
            <a:ln cap="flat" cmpd="sng" w="9525">
              <a:solidFill>
                <a:srgbClr val="676767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16" name="Shape 316"/>
            <p:cNvCxnSpPr/>
            <p:nvPr/>
          </p:nvCxnSpPr>
          <p:spPr>
            <a:xfrm>
              <a:off x="6786561" y="4765675"/>
              <a:ext cx="304799" cy="82550"/>
            </a:xfrm>
            <a:prstGeom prst="straightConnector1">
              <a:avLst/>
            </a:prstGeom>
            <a:noFill/>
            <a:ln cap="flat" cmpd="sng" w="9525">
              <a:solidFill>
                <a:srgbClr val="676767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17" name="Shape 317"/>
            <p:cNvCxnSpPr/>
            <p:nvPr/>
          </p:nvCxnSpPr>
          <p:spPr>
            <a:xfrm>
              <a:off x="6786561" y="4706937"/>
              <a:ext cx="304799" cy="80961"/>
            </a:xfrm>
            <a:prstGeom prst="straightConnector1">
              <a:avLst/>
            </a:prstGeom>
            <a:noFill/>
            <a:ln cap="flat" cmpd="sng" w="9525">
              <a:solidFill>
                <a:srgbClr val="676767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18" name="Shape 318"/>
            <p:cNvCxnSpPr/>
            <p:nvPr/>
          </p:nvCxnSpPr>
          <p:spPr>
            <a:xfrm>
              <a:off x="6786561" y="4645025"/>
              <a:ext cx="304799" cy="80961"/>
            </a:xfrm>
            <a:prstGeom prst="straightConnector1">
              <a:avLst/>
            </a:prstGeom>
            <a:noFill/>
            <a:ln cap="flat" cmpd="sng" w="9525">
              <a:solidFill>
                <a:srgbClr val="676767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319" name="Shape 319"/>
            <p:cNvSpPr/>
            <p:nvPr/>
          </p:nvSpPr>
          <p:spPr>
            <a:xfrm>
              <a:off x="6791325" y="4067175"/>
              <a:ext cx="301624" cy="563562"/>
            </a:xfrm>
            <a:custGeom>
              <a:pathLst>
                <a:path extrusionOk="0" h="120000" w="120000">
                  <a:moveTo>
                    <a:pt x="0" y="102810"/>
                  </a:moveTo>
                  <a:lnTo>
                    <a:pt x="119697" y="119836"/>
                  </a:lnTo>
                  <a:lnTo>
                    <a:pt x="119697" y="0"/>
                  </a:lnTo>
                </a:path>
              </a:pathLst>
            </a:custGeom>
            <a:noFill/>
            <a:ln cap="rnd" cmpd="sng" w="9525">
              <a:solidFill>
                <a:srgbClr val="676767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6759575" y="3956050"/>
              <a:ext cx="346074" cy="981074"/>
            </a:xfrm>
            <a:custGeom>
              <a:pathLst>
                <a:path extrusionOk="0" h="120000" w="120000">
                  <a:moveTo>
                    <a:pt x="119735" y="9859"/>
                  </a:moveTo>
                  <a:lnTo>
                    <a:pt x="0" y="0"/>
                  </a:lnTo>
                  <a:lnTo>
                    <a:pt x="0" y="119906"/>
                  </a:lnTo>
                </a:path>
              </a:pathLst>
            </a:custGeom>
            <a:noFill/>
            <a:ln cap="rnd" cmpd="sng" w="9525">
              <a:solidFill>
                <a:srgbClr val="80808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Shape 321"/>
            <p:cNvSpPr/>
            <p:nvPr/>
          </p:nvSpPr>
          <p:spPr>
            <a:xfrm>
              <a:off x="6781800" y="3992562"/>
              <a:ext cx="307974" cy="558799"/>
            </a:xfrm>
            <a:custGeom>
              <a:pathLst>
                <a:path extrusionOk="0" h="120000" w="120000">
                  <a:moveTo>
                    <a:pt x="119701" y="15867"/>
                  </a:moveTo>
                  <a:lnTo>
                    <a:pt x="0" y="0"/>
                  </a:lnTo>
                  <a:lnTo>
                    <a:pt x="0" y="11983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2" name="Shape 322"/>
            <p:cNvCxnSpPr/>
            <p:nvPr/>
          </p:nvCxnSpPr>
          <p:spPr>
            <a:xfrm>
              <a:off x="6783386" y="4121150"/>
              <a:ext cx="296861" cy="68262"/>
            </a:xfrm>
            <a:prstGeom prst="straightConnector1">
              <a:avLst/>
            </a:prstGeom>
            <a:noFill/>
            <a:ln cap="flat" cmpd="sng" w="9525">
              <a:solidFill>
                <a:srgbClr val="676767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23" name="Shape 323"/>
            <p:cNvCxnSpPr/>
            <p:nvPr/>
          </p:nvCxnSpPr>
          <p:spPr>
            <a:xfrm>
              <a:off x="6783386" y="4240212"/>
              <a:ext cx="300036" cy="68262"/>
            </a:xfrm>
            <a:prstGeom prst="straightConnector1">
              <a:avLst/>
            </a:prstGeom>
            <a:noFill/>
            <a:ln cap="flat" cmpd="sng" w="9525">
              <a:solidFill>
                <a:srgbClr val="676767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24" name="Shape 324"/>
            <p:cNvCxnSpPr/>
            <p:nvPr/>
          </p:nvCxnSpPr>
          <p:spPr>
            <a:xfrm>
              <a:off x="6783386" y="4387850"/>
              <a:ext cx="285750" cy="68262"/>
            </a:xfrm>
            <a:prstGeom prst="straightConnector1">
              <a:avLst/>
            </a:prstGeom>
            <a:noFill/>
            <a:ln cap="flat" cmpd="sng" w="9525">
              <a:solidFill>
                <a:srgbClr val="676767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325" name="Shape 325"/>
            <p:cNvSpPr/>
            <p:nvPr/>
          </p:nvSpPr>
          <p:spPr>
            <a:xfrm>
              <a:off x="6872286" y="4062412"/>
              <a:ext cx="117474" cy="63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70243"/>
                  </a:lnTo>
                  <a:lnTo>
                    <a:pt x="119210" y="118536"/>
                  </a:lnTo>
                  <a:lnTo>
                    <a:pt x="119210" y="48292"/>
                  </a:lnTo>
                  <a:lnTo>
                    <a:pt x="0" y="0"/>
                  </a:lnTo>
                </a:path>
              </a:pathLst>
            </a:custGeom>
            <a:solidFill>
              <a:srgbClr val="A9A9A9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6" name="Shape 326"/>
            <p:cNvCxnSpPr/>
            <p:nvPr/>
          </p:nvCxnSpPr>
          <p:spPr>
            <a:xfrm>
              <a:off x="6826250" y="4071937"/>
              <a:ext cx="219075" cy="47625"/>
            </a:xfrm>
            <a:prstGeom prst="straightConnector1">
              <a:avLst/>
            </a:prstGeom>
            <a:noFill/>
            <a:ln cap="flat" cmpd="sng" w="9525">
              <a:solidFill>
                <a:srgbClr val="91919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327" name="Shape 327"/>
            <p:cNvSpPr/>
            <p:nvPr/>
          </p:nvSpPr>
          <p:spPr>
            <a:xfrm>
              <a:off x="6804025" y="4289425"/>
              <a:ext cx="265111" cy="119061"/>
            </a:xfrm>
            <a:custGeom>
              <a:pathLst>
                <a:path extrusionOk="0" h="120000" w="120000">
                  <a:moveTo>
                    <a:pt x="0" y="55737"/>
                  </a:moveTo>
                  <a:lnTo>
                    <a:pt x="0" y="0"/>
                  </a:lnTo>
                  <a:lnTo>
                    <a:pt x="119658" y="60983"/>
                  </a:lnTo>
                  <a:lnTo>
                    <a:pt x="119658" y="119344"/>
                  </a:lnTo>
                  <a:lnTo>
                    <a:pt x="0" y="55737"/>
                  </a:lnTo>
                </a:path>
              </a:pathLst>
            </a:custGeom>
            <a:solidFill>
              <a:srgbClr val="B2B2B2"/>
            </a:solidFill>
            <a:ln cap="rnd" cmpd="sng" w="9525">
              <a:solidFill>
                <a:srgbClr val="676767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Shape 328"/>
            <p:cNvSpPr/>
            <p:nvPr/>
          </p:nvSpPr>
          <p:spPr>
            <a:xfrm>
              <a:off x="6804025" y="4437062"/>
              <a:ext cx="265111" cy="131761"/>
            </a:xfrm>
            <a:custGeom>
              <a:pathLst>
                <a:path extrusionOk="0" h="120000" w="120000">
                  <a:moveTo>
                    <a:pt x="0" y="56043"/>
                  </a:moveTo>
                  <a:lnTo>
                    <a:pt x="0" y="0"/>
                  </a:lnTo>
                  <a:lnTo>
                    <a:pt x="119658" y="61318"/>
                  </a:lnTo>
                  <a:lnTo>
                    <a:pt x="119658" y="119340"/>
                  </a:lnTo>
                  <a:lnTo>
                    <a:pt x="0" y="56043"/>
                  </a:lnTo>
                </a:path>
              </a:pathLst>
            </a:custGeom>
            <a:solidFill>
              <a:srgbClr val="B2B2B2"/>
            </a:solidFill>
            <a:ln cap="rnd" cmpd="sng" w="9525">
              <a:solidFill>
                <a:srgbClr val="676767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Shape 329"/>
            <p:cNvSpPr/>
            <p:nvPr/>
          </p:nvSpPr>
          <p:spPr>
            <a:xfrm>
              <a:off x="6799261" y="4156075"/>
              <a:ext cx="269874" cy="122237"/>
            </a:xfrm>
            <a:custGeom>
              <a:pathLst>
                <a:path extrusionOk="0" h="120000" w="120000">
                  <a:moveTo>
                    <a:pt x="0" y="56043"/>
                  </a:moveTo>
                  <a:lnTo>
                    <a:pt x="0" y="0"/>
                  </a:lnTo>
                  <a:lnTo>
                    <a:pt x="119658" y="61318"/>
                  </a:lnTo>
                  <a:lnTo>
                    <a:pt x="119658" y="119340"/>
                  </a:lnTo>
                  <a:lnTo>
                    <a:pt x="0" y="56043"/>
                  </a:lnTo>
                </a:path>
              </a:pathLst>
            </a:custGeom>
            <a:solidFill>
              <a:srgbClr val="B2B2B2"/>
            </a:solidFill>
            <a:ln cap="rnd" cmpd="sng" w="9525">
              <a:solidFill>
                <a:srgbClr val="676767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0" name="Shape 330"/>
            <p:cNvCxnSpPr/>
            <p:nvPr/>
          </p:nvCxnSpPr>
          <p:spPr>
            <a:xfrm rot="10800000">
              <a:off x="6992937" y="4230687"/>
              <a:ext cx="52387" cy="12699"/>
            </a:xfrm>
            <a:prstGeom prst="straightConnector1">
              <a:avLst/>
            </a:prstGeom>
            <a:noFill/>
            <a:ln cap="flat" cmpd="sng" w="9525">
              <a:solidFill>
                <a:srgbClr val="D60093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31" name="Shape 331"/>
            <p:cNvCxnSpPr/>
            <p:nvPr/>
          </p:nvCxnSpPr>
          <p:spPr>
            <a:xfrm rot="10800000">
              <a:off x="6992937" y="4360861"/>
              <a:ext cx="52387" cy="11112"/>
            </a:xfrm>
            <a:prstGeom prst="straightConnector1">
              <a:avLst/>
            </a:prstGeom>
            <a:noFill/>
            <a:ln cap="flat" cmpd="sng" w="9525">
              <a:solidFill>
                <a:srgbClr val="D60093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32" name="Shape 332"/>
            <p:cNvCxnSpPr/>
            <p:nvPr/>
          </p:nvCxnSpPr>
          <p:spPr>
            <a:xfrm rot="10800000">
              <a:off x="6992937" y="4518025"/>
              <a:ext cx="52387" cy="12699"/>
            </a:xfrm>
            <a:prstGeom prst="straightConnector1">
              <a:avLst/>
            </a:prstGeom>
            <a:noFill/>
            <a:ln cap="flat" cmpd="sng" w="9525">
              <a:solidFill>
                <a:srgbClr val="D60093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333" name="Shape 333"/>
          <p:cNvGrpSpPr/>
          <p:nvPr/>
        </p:nvGrpSpPr>
        <p:grpSpPr>
          <a:xfrm>
            <a:off x="4829175" y="5505450"/>
            <a:ext cx="1106487" cy="1189036"/>
            <a:chOff x="4502150" y="4516437"/>
            <a:chExt cx="1308100" cy="1447799"/>
          </a:xfrm>
        </p:grpSpPr>
        <p:sp>
          <p:nvSpPr>
            <p:cNvPr id="334" name="Shape 334"/>
            <p:cNvSpPr txBox="1"/>
            <p:nvPr/>
          </p:nvSpPr>
          <p:spPr>
            <a:xfrm>
              <a:off x="4502150" y="5073650"/>
              <a:ext cx="1308100" cy="890587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4450" lIns="90475" rIns="90475" tIns="444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2B2B2"/>
                </a:buClr>
                <a:buSzPct val="25000"/>
                <a:buFont typeface="Arial Narrow"/>
                <a:buNone/>
              </a:pPr>
              <a:r>
                <a:rPr b="0" i="0" lang="en-US" sz="1800" u="none">
                  <a:solidFill>
                    <a:srgbClr val="B2B2B2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IP Address1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2B2B2"/>
                </a:buClr>
                <a:buSzPct val="25000"/>
                <a:buFont typeface="Arial Narrow"/>
                <a:buNone/>
              </a:pPr>
              <a:r>
                <a:rPr b="0" i="0" lang="en-US" sz="1800" u="none">
                  <a:solidFill>
                    <a:srgbClr val="B2B2B2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IP Address2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60093"/>
                </a:buClr>
                <a:buSzPct val="25000"/>
                <a:buFont typeface="Arial Narrow"/>
                <a:buNone/>
              </a:pPr>
              <a:r>
                <a:rPr b="1" i="0" lang="en-US" sz="1800" u="none">
                  <a:solidFill>
                    <a:srgbClr val="D60093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IP Address3</a:t>
              </a:r>
            </a:p>
          </p:txBody>
        </p:sp>
        <p:sp>
          <p:nvSpPr>
            <p:cNvPr id="335" name="Shape 335"/>
            <p:cNvSpPr txBox="1"/>
            <p:nvPr/>
          </p:nvSpPr>
          <p:spPr>
            <a:xfrm>
              <a:off x="4502150" y="4516437"/>
              <a:ext cx="1308100" cy="561975"/>
            </a:xfrm>
            <a:prstGeom prst="rect">
              <a:avLst/>
            </a:prstGeom>
            <a:solidFill>
              <a:srgbClr val="666699"/>
            </a:solidFill>
            <a:ln cap="flat" cmpd="sng" w="12700">
              <a:solidFill>
                <a:schemeClr val="dk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4450" lIns="90475" rIns="90475" tIns="444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 Narrow"/>
                <a:buNone/>
              </a:pPr>
              <a:r>
                <a:rPr b="1" i="0" lang="en-US" sz="1800" u="none">
                  <a:solidFill>
                    <a:schemeClr val="lt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DHCP</a:t>
              </a:r>
              <a:br>
                <a:rPr b="1" i="0" lang="en-US" sz="1800" u="none">
                  <a:solidFill>
                    <a:schemeClr val="lt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</a:br>
              <a:r>
                <a:rPr b="1" i="0" lang="en-US" sz="1800" u="none">
                  <a:solidFill>
                    <a:schemeClr val="lt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Adatbázis</a:t>
              </a:r>
            </a:p>
          </p:txBody>
        </p:sp>
      </p:grpSp>
      <p:sp>
        <p:nvSpPr>
          <p:cNvPr id="336" name="Shape 336"/>
          <p:cNvSpPr txBox="1"/>
          <p:nvPr/>
        </p:nvSpPr>
        <p:spPr>
          <a:xfrm>
            <a:off x="4276725" y="4830762"/>
            <a:ext cx="1060449" cy="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b="1" i="0" lang="en-US" sz="20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IP Cím22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6969125" y="3527425"/>
            <a:ext cx="944561" cy="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b="1" i="0" lang="en-US" sz="20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IP Cím1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7559675" y="5737225"/>
            <a:ext cx="863599" cy="603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27425" lIns="91425" rIns="91425" tIns="2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b="1" i="0" lang="en-US" sz="1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DHCP </a:t>
            </a:r>
            <a:br>
              <a:rPr b="1" i="0" lang="en-US" sz="1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b="1" i="0" lang="en-US" sz="1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Szerver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1484312" y="2351086"/>
            <a:ext cx="1144587" cy="328611"/>
          </a:xfrm>
          <a:prstGeom prst="rect">
            <a:avLst/>
          </a:prstGeom>
          <a:noFill/>
          <a:ln>
            <a:noFill/>
          </a:ln>
        </p:spPr>
        <p:txBody>
          <a:bodyPr anchorCtr="0" anchor="ctr" bIns="27425" lIns="91425" rIns="91425" tIns="2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b="1" i="0" lang="en-US" sz="1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Statikus IP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611187" y="4437062"/>
            <a:ext cx="2403474" cy="1152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27425" lIns="91425" rIns="91425" tIns="2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b="1" i="0" lang="en-US" sz="1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DHCP Kliens:</a:t>
            </a:r>
            <a:br>
              <a:rPr b="1" i="0" lang="en-US" sz="1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b="1" i="0" lang="en-US" sz="1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DHCP szerverről letöltött</a:t>
            </a:r>
            <a:br>
              <a:rPr b="1" i="0" lang="en-US" sz="1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b="1" i="0" lang="en-US" sz="1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IP konfiguráció </a:t>
            </a:r>
            <a:br>
              <a:rPr b="1" i="0" lang="en-US" sz="1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</a:p>
        </p:txBody>
      </p:sp>
      <p:sp>
        <p:nvSpPr>
          <p:cNvPr id="341" name="Shape 341"/>
          <p:cNvSpPr txBox="1"/>
          <p:nvPr/>
        </p:nvSpPr>
        <p:spPr>
          <a:xfrm>
            <a:off x="6740525" y="1916111"/>
            <a:ext cx="2403474" cy="1152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27425" lIns="91425" rIns="91425" tIns="2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b="1" i="0" lang="en-US" sz="1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DHCP Kliens:</a:t>
            </a:r>
            <a:br>
              <a:rPr b="1" i="0" lang="en-US" sz="1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b="1" i="0" lang="en-US" sz="1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DHCP szerverről letöltött</a:t>
            </a:r>
            <a:br>
              <a:rPr b="1" i="0" lang="en-US" sz="1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b="1" i="0" lang="en-US" sz="1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IP konfiguráció </a:t>
            </a:r>
            <a:br>
              <a:rPr b="1" i="0" lang="en-US" sz="1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idx="12" type="sldNum"/>
          </p:nvPr>
        </p:nvSpPr>
        <p:spPr>
          <a:xfrm>
            <a:off x="67818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47" name="Shape 347"/>
          <p:cNvSpPr txBox="1"/>
          <p:nvPr>
            <p:ph type="title"/>
          </p:nvPr>
        </p:nvSpPr>
        <p:spPr>
          <a:xfrm>
            <a:off x="457200" y="122236"/>
            <a:ext cx="75438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DHCP bérlet generáló folyamat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4926012" y="1406525"/>
            <a:ext cx="3154361" cy="4514850"/>
          </a:xfrm>
          <a:prstGeom prst="rect">
            <a:avLst/>
          </a:prstGeom>
          <a:gradFill>
            <a:gsLst>
              <a:gs pos="0">
                <a:srgbClr val="FFCC66"/>
              </a:gs>
              <a:gs pos="100000">
                <a:srgbClr val="FCFEB9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b="1" i="0" lang="en-US" sz="1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DHCP Szerverek</a:t>
            </a:r>
          </a:p>
        </p:txBody>
      </p:sp>
      <p:sp>
        <p:nvSpPr>
          <p:cNvPr id="349" name="Shape 349"/>
          <p:cNvSpPr txBox="1"/>
          <p:nvPr/>
        </p:nvSpPr>
        <p:spPr>
          <a:xfrm>
            <a:off x="1027112" y="1406525"/>
            <a:ext cx="3052761" cy="4514850"/>
          </a:xfrm>
          <a:prstGeom prst="rect">
            <a:avLst/>
          </a:prstGeom>
          <a:gradFill>
            <a:gsLst>
              <a:gs pos="0">
                <a:srgbClr val="FFCC66"/>
              </a:gs>
              <a:gs pos="100000">
                <a:srgbClr val="FCFEB9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b="1" i="0" lang="en-US" sz="1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DHCP Kliens</a:t>
            </a:r>
          </a:p>
        </p:txBody>
      </p:sp>
      <p:grpSp>
        <p:nvGrpSpPr>
          <p:cNvPr id="350" name="Shape 350"/>
          <p:cNvGrpSpPr/>
          <p:nvPr/>
        </p:nvGrpSpPr>
        <p:grpSpPr>
          <a:xfrm>
            <a:off x="1011236" y="2892425"/>
            <a:ext cx="1709738" cy="1885950"/>
            <a:chOff x="4710111" y="4338637"/>
            <a:chExt cx="1252538" cy="1381124"/>
          </a:xfrm>
        </p:grpSpPr>
        <p:grpSp>
          <p:nvGrpSpPr>
            <p:cNvPr id="351" name="Shape 351"/>
            <p:cNvGrpSpPr/>
            <p:nvPr/>
          </p:nvGrpSpPr>
          <p:grpSpPr>
            <a:xfrm>
              <a:off x="4710111" y="5065711"/>
              <a:ext cx="1211261" cy="654050"/>
              <a:chOff x="3062286" y="2132011"/>
              <a:chExt cx="1211261" cy="654050"/>
            </a:xfrm>
          </p:grpSpPr>
          <p:sp>
            <p:nvSpPr>
              <p:cNvPr id="352" name="Shape 352"/>
              <p:cNvSpPr/>
              <p:nvPr/>
            </p:nvSpPr>
            <p:spPr>
              <a:xfrm>
                <a:off x="3854450" y="2301875"/>
                <a:ext cx="417511" cy="484187"/>
              </a:xfrm>
              <a:custGeom>
                <a:pathLst>
                  <a:path extrusionOk="0" h="120000" w="120000">
                    <a:moveTo>
                      <a:pt x="989" y="60284"/>
                    </a:moveTo>
                    <a:lnTo>
                      <a:pt x="120000" y="0"/>
                    </a:lnTo>
                    <a:lnTo>
                      <a:pt x="120000" y="51184"/>
                    </a:lnTo>
                    <a:lnTo>
                      <a:pt x="0" y="120000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Shape 353"/>
              <p:cNvSpPr/>
              <p:nvPr/>
            </p:nvSpPr>
            <p:spPr>
              <a:xfrm>
                <a:off x="3062286" y="2132011"/>
                <a:ext cx="1211261" cy="419099"/>
              </a:xfrm>
              <a:custGeom>
                <a:pathLst>
                  <a:path extrusionOk="0" h="120000" w="120000">
                    <a:moveTo>
                      <a:pt x="78643" y="119681"/>
                    </a:moveTo>
                    <a:lnTo>
                      <a:pt x="0" y="59522"/>
                    </a:lnTo>
                    <a:lnTo>
                      <a:pt x="43666" y="0"/>
                    </a:lnTo>
                    <a:lnTo>
                      <a:pt x="119890" y="48381"/>
                    </a:lnTo>
                    <a:lnTo>
                      <a:pt x="78643" y="119681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Shape 354"/>
              <p:cNvSpPr/>
              <p:nvPr/>
            </p:nvSpPr>
            <p:spPr>
              <a:xfrm>
                <a:off x="3062286" y="2338386"/>
                <a:ext cx="792162" cy="447674"/>
              </a:xfrm>
              <a:custGeom>
                <a:pathLst>
                  <a:path extrusionOk="0" h="120000" w="120000">
                    <a:moveTo>
                      <a:pt x="0" y="1538"/>
                    </a:moveTo>
                    <a:lnTo>
                      <a:pt x="0" y="59076"/>
                    </a:lnTo>
                    <a:lnTo>
                      <a:pt x="120000" y="120000"/>
                    </a:lnTo>
                    <a:lnTo>
                      <a:pt x="120000" y="56923"/>
                    </a:lnTo>
                    <a:lnTo>
                      <a:pt x="695" y="0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Shape 355"/>
              <p:cNvSpPr/>
              <p:nvPr/>
            </p:nvSpPr>
            <p:spPr>
              <a:xfrm>
                <a:off x="3476625" y="2497136"/>
                <a:ext cx="311149" cy="217487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120000" y="46349"/>
                    </a:lnTo>
                    <a:lnTo>
                      <a:pt x="120000" y="120000"/>
                    </a:lnTo>
                    <a:lnTo>
                      <a:pt x="0" y="73015"/>
                    </a:lnTo>
                    <a:lnTo>
                      <a:pt x="0" y="0"/>
                    </a:lnTo>
                  </a:path>
                </a:pathLst>
              </a:custGeom>
              <a:gradFill>
                <a:gsLst>
                  <a:gs pos="0">
                    <a:srgbClr val="E3E3E3"/>
                  </a:gs>
                  <a:gs pos="100000">
                    <a:srgbClr val="B2B2B2"/>
                  </a:gs>
                </a:gsLst>
                <a:lin ang="13500000" scaled="0"/>
              </a:gra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Shape 356"/>
              <p:cNvSpPr/>
              <p:nvPr/>
            </p:nvSpPr>
            <p:spPr>
              <a:xfrm>
                <a:off x="3482975" y="2578100"/>
                <a:ext cx="300036" cy="77787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120000" y="120000"/>
                    </a:lnTo>
                  </a:path>
                </a:pathLst>
              </a:cu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Shape 357"/>
              <p:cNvSpPr/>
              <p:nvPr/>
            </p:nvSpPr>
            <p:spPr>
              <a:xfrm>
                <a:off x="3476625" y="2495550"/>
                <a:ext cx="309561" cy="133349"/>
              </a:xfrm>
              <a:custGeom>
                <a:pathLst>
                  <a:path extrusionOk="0" h="120000" w="120000">
                    <a:moveTo>
                      <a:pt x="0" y="120000"/>
                    </a:moveTo>
                    <a:lnTo>
                      <a:pt x="0" y="0"/>
                    </a:lnTo>
                    <a:lnTo>
                      <a:pt x="120000" y="77142"/>
                    </a:lnTo>
                  </a:path>
                </a:pathLst>
              </a:cu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27425" lIns="91425" rIns="91425" tIns="27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58" name="Shape 358"/>
              <p:cNvCxnSpPr/>
              <p:nvPr/>
            </p:nvCxnSpPr>
            <p:spPr>
              <a:xfrm>
                <a:off x="3503612" y="2540000"/>
                <a:ext cx="242886" cy="60324"/>
              </a:xfrm>
              <a:prstGeom prst="straightConnector1">
                <a:avLst/>
              </a:pr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59" name="Shape 359"/>
              <p:cNvCxnSpPr/>
              <p:nvPr/>
            </p:nvCxnSpPr>
            <p:spPr>
              <a:xfrm>
                <a:off x="3709987" y="2663825"/>
                <a:ext cx="46036" cy="9524"/>
              </a:xfrm>
              <a:prstGeom prst="straightConnector1">
                <a:avLst/>
              </a:prstGeom>
              <a:noFill/>
              <a:ln cap="flat" cmpd="sng" w="19050">
                <a:solidFill>
                  <a:srgbClr val="D60093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360" name="Shape 360"/>
              <p:cNvSpPr/>
              <p:nvPr/>
            </p:nvSpPr>
            <p:spPr>
              <a:xfrm>
                <a:off x="3579812" y="2555875"/>
                <a:ext cx="74611" cy="39687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1875" y="61714"/>
                    </a:lnTo>
                    <a:lnTo>
                      <a:pt x="120000" y="120000"/>
                    </a:lnTo>
                    <a:lnTo>
                      <a:pt x="120000" y="651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77777"/>
              </a:solidFill>
              <a:ln>
                <a:noFill/>
              </a:ln>
            </p:spPr>
            <p:txBody>
              <a:bodyPr anchorCtr="0" anchor="ctr" bIns="27425" lIns="91425" rIns="91425" tIns="27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61" name="Shape 361"/>
              <p:cNvCxnSpPr/>
              <p:nvPr/>
            </p:nvCxnSpPr>
            <p:spPr>
              <a:xfrm>
                <a:off x="3082925" y="2386011"/>
                <a:ext cx="320675" cy="90486"/>
              </a:xfrm>
              <a:prstGeom prst="straightConnector1">
                <a:avLst/>
              </a:pr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62" name="Shape 362"/>
              <p:cNvCxnSpPr/>
              <p:nvPr/>
            </p:nvCxnSpPr>
            <p:spPr>
              <a:xfrm>
                <a:off x="3082925" y="2420936"/>
                <a:ext cx="320675" cy="88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63" name="Shape 363"/>
              <p:cNvCxnSpPr/>
              <p:nvPr/>
            </p:nvCxnSpPr>
            <p:spPr>
              <a:xfrm>
                <a:off x="3082925" y="2457450"/>
                <a:ext cx="320675" cy="90486"/>
              </a:xfrm>
              <a:prstGeom prst="straightConnector1">
                <a:avLst/>
              </a:pr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64" name="Shape 364"/>
              <p:cNvCxnSpPr/>
              <p:nvPr/>
            </p:nvCxnSpPr>
            <p:spPr>
              <a:xfrm>
                <a:off x="3082925" y="2492375"/>
                <a:ext cx="320675" cy="88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365" name="Shape 365"/>
              <p:cNvSpPr/>
              <p:nvPr/>
            </p:nvSpPr>
            <p:spPr>
              <a:xfrm>
                <a:off x="3479800" y="2590800"/>
                <a:ext cx="314324" cy="133349"/>
              </a:xfrm>
              <a:custGeom>
                <a:pathLst>
                  <a:path extrusionOk="0" h="120000" w="120000">
                    <a:moveTo>
                      <a:pt x="0" y="41025"/>
                    </a:moveTo>
                    <a:lnTo>
                      <a:pt x="120000" y="120000"/>
                    </a:lnTo>
                    <a:lnTo>
                      <a:pt x="120000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27425" lIns="91425" rIns="91425" tIns="27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6" name="Shape 366"/>
            <p:cNvGrpSpPr/>
            <p:nvPr/>
          </p:nvGrpSpPr>
          <p:grpSpPr>
            <a:xfrm>
              <a:off x="4829175" y="4338637"/>
              <a:ext cx="1133474" cy="1066799"/>
              <a:chOff x="3181350" y="1404937"/>
              <a:chExt cx="1133474" cy="1066799"/>
            </a:xfrm>
          </p:grpSpPr>
          <p:sp>
            <p:nvSpPr>
              <p:cNvPr id="367" name="Shape 367"/>
              <p:cNvSpPr/>
              <p:nvPr/>
            </p:nvSpPr>
            <p:spPr>
              <a:xfrm>
                <a:off x="3267075" y="2098675"/>
                <a:ext cx="882649" cy="373061"/>
              </a:xfrm>
              <a:custGeom>
                <a:pathLst>
                  <a:path extrusionOk="0" h="120000" w="120000">
                    <a:moveTo>
                      <a:pt x="0" y="65361"/>
                    </a:moveTo>
                    <a:lnTo>
                      <a:pt x="51366" y="0"/>
                    </a:lnTo>
                    <a:lnTo>
                      <a:pt x="120000" y="46468"/>
                    </a:lnTo>
                    <a:lnTo>
                      <a:pt x="120000" y="55148"/>
                    </a:lnTo>
                    <a:lnTo>
                      <a:pt x="72086" y="120000"/>
                    </a:lnTo>
                    <a:lnTo>
                      <a:pt x="0" y="75574"/>
                    </a:lnTo>
                    <a:lnTo>
                      <a:pt x="0" y="65361"/>
                    </a:lnTo>
                    <a:close/>
                  </a:path>
                </a:pathLst>
              </a:custGeom>
              <a:solidFill>
                <a:srgbClr val="DDDDDD"/>
              </a:solidFill>
              <a:ln cap="rnd" cmpd="sng" w="9525">
                <a:solidFill>
                  <a:srgbClr val="0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Shape 368"/>
              <p:cNvSpPr/>
              <p:nvPr/>
            </p:nvSpPr>
            <p:spPr>
              <a:xfrm>
                <a:off x="3278187" y="2106611"/>
                <a:ext cx="854074" cy="330200"/>
              </a:xfrm>
              <a:custGeom>
                <a:pathLst>
                  <a:path extrusionOk="0" h="120000" w="120000">
                    <a:moveTo>
                      <a:pt x="0" y="71538"/>
                    </a:moveTo>
                    <a:lnTo>
                      <a:pt x="72936" y="120000"/>
                    </a:lnTo>
                    <a:lnTo>
                      <a:pt x="120000" y="49615"/>
                    </a:lnTo>
                    <a:lnTo>
                      <a:pt x="51970" y="0"/>
                    </a:lnTo>
                    <a:lnTo>
                      <a:pt x="0" y="71538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Shape 369"/>
              <p:cNvSpPr/>
              <p:nvPr/>
            </p:nvSpPr>
            <p:spPr>
              <a:xfrm>
                <a:off x="3490912" y="2187575"/>
                <a:ext cx="444500" cy="177800"/>
              </a:xfrm>
              <a:prstGeom prst="ellipse">
                <a:avLst/>
              </a:prstGeom>
              <a:solidFill>
                <a:srgbClr val="B2B2B2"/>
              </a:soli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Shape 370"/>
              <p:cNvSpPr/>
              <p:nvPr/>
            </p:nvSpPr>
            <p:spPr>
              <a:xfrm>
                <a:off x="3248025" y="2193925"/>
                <a:ext cx="717550" cy="200024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3715" y="24000"/>
                    </a:lnTo>
                    <a:lnTo>
                      <a:pt x="106625" y="120000"/>
                    </a:lnTo>
                    <a:lnTo>
                      <a:pt x="120000" y="105333"/>
                    </a:lnTo>
                  </a:path>
                </a:pathLst>
              </a:custGeom>
              <a:solidFill>
                <a:srgbClr val="B2B2B2"/>
              </a:soli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Shape 371"/>
              <p:cNvSpPr/>
              <p:nvPr/>
            </p:nvSpPr>
            <p:spPr>
              <a:xfrm>
                <a:off x="3419475" y="1404937"/>
                <a:ext cx="895349" cy="825499"/>
              </a:xfrm>
              <a:custGeom>
                <a:pathLst>
                  <a:path extrusionOk="0" h="120000" w="120000">
                    <a:moveTo>
                      <a:pt x="92079" y="119999"/>
                    </a:moveTo>
                    <a:lnTo>
                      <a:pt x="120000" y="84450"/>
                    </a:lnTo>
                    <a:lnTo>
                      <a:pt x="120000" y="17050"/>
                    </a:lnTo>
                    <a:lnTo>
                      <a:pt x="49900" y="0"/>
                    </a:lnTo>
                    <a:lnTo>
                      <a:pt x="0" y="7721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Shape 372"/>
              <p:cNvSpPr/>
              <p:nvPr/>
            </p:nvSpPr>
            <p:spPr>
              <a:xfrm>
                <a:off x="3978275" y="1587500"/>
                <a:ext cx="179386" cy="803275"/>
              </a:xfrm>
              <a:custGeom>
                <a:pathLst>
                  <a:path extrusionOk="0" h="120000" w="120000">
                    <a:moveTo>
                      <a:pt x="0" y="120000"/>
                    </a:moveTo>
                    <a:lnTo>
                      <a:pt x="0" y="14720"/>
                    </a:lnTo>
                    <a:lnTo>
                      <a:pt x="120000" y="0"/>
                    </a:lnTo>
                    <a:lnTo>
                      <a:pt x="120000" y="103229"/>
                    </a:lnTo>
                    <a:lnTo>
                      <a:pt x="0" y="120000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Shape 373"/>
              <p:cNvSpPr/>
              <p:nvPr/>
            </p:nvSpPr>
            <p:spPr>
              <a:xfrm>
                <a:off x="3181350" y="1414462"/>
                <a:ext cx="976312" cy="273049"/>
              </a:xfrm>
              <a:custGeom>
                <a:pathLst>
                  <a:path extrusionOk="0" h="120000" w="120000">
                    <a:moveTo>
                      <a:pt x="97902" y="120000"/>
                    </a:moveTo>
                    <a:lnTo>
                      <a:pt x="0" y="36712"/>
                    </a:lnTo>
                    <a:lnTo>
                      <a:pt x="24552" y="0"/>
                    </a:lnTo>
                    <a:lnTo>
                      <a:pt x="120000" y="76164"/>
                    </a:lnTo>
                    <a:lnTo>
                      <a:pt x="97902" y="120000"/>
                    </a:lnTo>
                  </a:path>
                </a:pathLst>
              </a:custGeom>
              <a:solidFill>
                <a:schemeClr val="lt1"/>
              </a:soli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Shape 374"/>
              <p:cNvSpPr/>
              <p:nvPr/>
            </p:nvSpPr>
            <p:spPr>
              <a:xfrm>
                <a:off x="3181350" y="1495425"/>
                <a:ext cx="796924" cy="898524"/>
              </a:xfrm>
              <a:custGeom>
                <a:pathLst>
                  <a:path extrusionOk="0" h="120000" w="120000">
                    <a:moveTo>
                      <a:pt x="119821" y="119840"/>
                    </a:moveTo>
                    <a:lnTo>
                      <a:pt x="119821" y="25464"/>
                    </a:lnTo>
                    <a:lnTo>
                      <a:pt x="0" y="0"/>
                    </a:lnTo>
                    <a:lnTo>
                      <a:pt x="0" y="91989"/>
                    </a:lnTo>
                    <a:lnTo>
                      <a:pt x="119821" y="119840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Shape 375"/>
              <p:cNvSpPr/>
              <p:nvPr/>
            </p:nvSpPr>
            <p:spPr>
              <a:xfrm>
                <a:off x="3243261" y="1574800"/>
                <a:ext cx="674687" cy="736599"/>
              </a:xfrm>
              <a:custGeom>
                <a:pathLst>
                  <a:path extrusionOk="0" h="120000" w="120000">
                    <a:moveTo>
                      <a:pt x="119755" y="119781"/>
                    </a:moveTo>
                    <a:lnTo>
                      <a:pt x="119755" y="25573"/>
                    </a:lnTo>
                    <a:lnTo>
                      <a:pt x="0" y="0"/>
                    </a:lnTo>
                    <a:lnTo>
                      <a:pt x="0" y="92677"/>
                    </a:lnTo>
                    <a:lnTo>
                      <a:pt x="119755" y="119781"/>
                    </a:lnTo>
                  </a:path>
                </a:pathLst>
              </a:custGeom>
              <a:solidFill>
                <a:srgbClr val="CECECE"/>
              </a:solidFill>
              <a:ln cap="rnd" cmpd="sng" w="9525">
                <a:solidFill>
                  <a:srgbClr val="80808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Shape 376"/>
              <p:cNvSpPr/>
              <p:nvPr/>
            </p:nvSpPr>
            <p:spPr>
              <a:xfrm>
                <a:off x="3284537" y="1624012"/>
                <a:ext cx="590550" cy="635000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0" y="92027"/>
                    </a:lnTo>
                    <a:lnTo>
                      <a:pt x="120000" y="120000"/>
                    </a:lnTo>
                    <a:lnTo>
                      <a:pt x="120000" y="26351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557DDE"/>
                  </a:gs>
                  <a:gs pos="100000">
                    <a:srgbClr val="618FFD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77" name="Shape 377"/>
              <p:cNvCxnSpPr/>
              <p:nvPr/>
            </p:nvCxnSpPr>
            <p:spPr>
              <a:xfrm>
                <a:off x="3336925" y="1676400"/>
                <a:ext cx="0" cy="96836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78" name="Shape 378"/>
          <p:cNvGrpSpPr/>
          <p:nvPr/>
        </p:nvGrpSpPr>
        <p:grpSpPr>
          <a:xfrm>
            <a:off x="5962649" y="2492374"/>
            <a:ext cx="2189161" cy="2765423"/>
            <a:chOff x="6165850" y="2800350"/>
            <a:chExt cx="1603374" cy="2025648"/>
          </a:xfrm>
        </p:grpSpPr>
        <p:grpSp>
          <p:nvGrpSpPr>
            <p:cNvPr id="379" name="Shape 379"/>
            <p:cNvGrpSpPr/>
            <p:nvPr/>
          </p:nvGrpSpPr>
          <p:grpSpPr>
            <a:xfrm>
              <a:off x="6165850" y="2800350"/>
              <a:ext cx="993774" cy="1606548"/>
              <a:chOff x="819150" y="971550"/>
              <a:chExt cx="993774" cy="1606548"/>
            </a:xfrm>
          </p:grpSpPr>
          <p:sp>
            <p:nvSpPr>
              <p:cNvPr id="380" name="Shape 380"/>
              <p:cNvSpPr/>
              <p:nvPr/>
            </p:nvSpPr>
            <p:spPr>
              <a:xfrm>
                <a:off x="838200" y="2166936"/>
                <a:ext cx="958850" cy="411161"/>
              </a:xfrm>
              <a:custGeom>
                <a:pathLst>
                  <a:path extrusionOk="0" h="120000" w="120000">
                    <a:moveTo>
                      <a:pt x="0" y="65373"/>
                    </a:moveTo>
                    <a:lnTo>
                      <a:pt x="0" y="82835"/>
                    </a:lnTo>
                    <a:lnTo>
                      <a:pt x="54345" y="119776"/>
                    </a:lnTo>
                    <a:lnTo>
                      <a:pt x="119904" y="20597"/>
                    </a:lnTo>
                    <a:lnTo>
                      <a:pt x="119904" y="0"/>
                    </a:lnTo>
                  </a:path>
                </a:pathLst>
              </a:custGeom>
              <a:solidFill>
                <a:srgbClr val="969696"/>
              </a:soli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Shape 381"/>
              <p:cNvSpPr/>
              <p:nvPr/>
            </p:nvSpPr>
            <p:spPr>
              <a:xfrm>
                <a:off x="822325" y="971550"/>
                <a:ext cx="989012" cy="344486"/>
              </a:xfrm>
              <a:custGeom>
                <a:pathLst>
                  <a:path extrusionOk="0" h="120000" w="120000">
                    <a:moveTo>
                      <a:pt x="0" y="82048"/>
                    </a:moveTo>
                    <a:lnTo>
                      <a:pt x="53632" y="119732"/>
                    </a:lnTo>
                    <a:lnTo>
                      <a:pt x="119907" y="33942"/>
                    </a:lnTo>
                    <a:lnTo>
                      <a:pt x="67575" y="0"/>
                    </a:lnTo>
                    <a:lnTo>
                      <a:pt x="0" y="82048"/>
                    </a:lnTo>
                  </a:path>
                </a:pathLst>
              </a:custGeom>
              <a:solidFill>
                <a:schemeClr val="lt1"/>
              </a:soli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Shape 382"/>
              <p:cNvSpPr/>
              <p:nvPr/>
            </p:nvSpPr>
            <p:spPr>
              <a:xfrm>
                <a:off x="1254125" y="1066800"/>
                <a:ext cx="558799" cy="1471612"/>
              </a:xfrm>
              <a:custGeom>
                <a:pathLst>
                  <a:path extrusionOk="0" h="120000" w="120000">
                    <a:moveTo>
                      <a:pt x="0" y="20542"/>
                    </a:moveTo>
                    <a:lnTo>
                      <a:pt x="658" y="119937"/>
                    </a:lnTo>
                    <a:lnTo>
                      <a:pt x="119835" y="91189"/>
                    </a:lnTo>
                    <a:lnTo>
                      <a:pt x="119835" y="0"/>
                    </a:lnTo>
                    <a:lnTo>
                      <a:pt x="0" y="20542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Shape 383"/>
              <p:cNvSpPr/>
              <p:nvPr/>
            </p:nvSpPr>
            <p:spPr>
              <a:xfrm>
                <a:off x="819150" y="1206500"/>
                <a:ext cx="441324" cy="1323975"/>
              </a:xfrm>
              <a:custGeom>
                <a:pathLst>
                  <a:path extrusionOk="0" h="120000" w="120000">
                    <a:moveTo>
                      <a:pt x="119792" y="9722"/>
                    </a:moveTo>
                    <a:lnTo>
                      <a:pt x="119792" y="119930"/>
                    </a:lnTo>
                    <a:lnTo>
                      <a:pt x="0" y="108888"/>
                    </a:lnTo>
                    <a:lnTo>
                      <a:pt x="0" y="0"/>
                    </a:lnTo>
                    <a:lnTo>
                      <a:pt x="119792" y="9722"/>
                    </a:lnTo>
                  </a:path>
                </a:pathLst>
              </a:custGeom>
              <a:gradFill>
                <a:gsLst>
                  <a:gs pos="0">
                    <a:srgbClr val="F0F0F0"/>
                  </a:gs>
                  <a:gs pos="100000">
                    <a:srgbClr val="B2B2B2"/>
                  </a:gs>
                </a:gsLst>
                <a:lin ang="5400000" scaled="0"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84" name="Shape 384"/>
              <p:cNvCxnSpPr/>
              <p:nvPr/>
            </p:nvCxnSpPr>
            <p:spPr>
              <a:xfrm>
                <a:off x="881062" y="2320925"/>
                <a:ext cx="304799" cy="80961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385" name="Shape 385"/>
              <p:cNvSpPr/>
              <p:nvPr/>
            </p:nvSpPr>
            <p:spPr>
              <a:xfrm>
                <a:off x="869950" y="1271587"/>
                <a:ext cx="49211" cy="26987"/>
              </a:xfrm>
              <a:prstGeom prst="ellipse">
                <a:avLst/>
              </a:prstGeom>
              <a:solidFill>
                <a:srgbClr val="D60093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86" name="Shape 386"/>
              <p:cNvCxnSpPr/>
              <p:nvPr/>
            </p:nvCxnSpPr>
            <p:spPr>
              <a:xfrm>
                <a:off x="881062" y="2260600"/>
                <a:ext cx="304799" cy="80961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87" name="Shape 387"/>
              <p:cNvCxnSpPr/>
              <p:nvPr/>
            </p:nvCxnSpPr>
            <p:spPr>
              <a:xfrm>
                <a:off x="881062" y="2200275"/>
                <a:ext cx="304799" cy="82550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88" name="Shape 388"/>
              <p:cNvCxnSpPr/>
              <p:nvPr/>
            </p:nvCxnSpPr>
            <p:spPr>
              <a:xfrm>
                <a:off x="881062" y="2141536"/>
                <a:ext cx="304799" cy="80961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89" name="Shape 389"/>
              <p:cNvCxnSpPr/>
              <p:nvPr/>
            </p:nvCxnSpPr>
            <p:spPr>
              <a:xfrm>
                <a:off x="881062" y="2079625"/>
                <a:ext cx="304799" cy="80961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390" name="Shape 390"/>
              <p:cNvSpPr/>
              <p:nvPr/>
            </p:nvSpPr>
            <p:spPr>
              <a:xfrm>
                <a:off x="885825" y="1501775"/>
                <a:ext cx="301624" cy="563562"/>
              </a:xfrm>
              <a:custGeom>
                <a:pathLst>
                  <a:path extrusionOk="0" h="120000" w="120000">
                    <a:moveTo>
                      <a:pt x="0" y="102810"/>
                    </a:moveTo>
                    <a:lnTo>
                      <a:pt x="119697" y="119836"/>
                    </a:lnTo>
                    <a:lnTo>
                      <a:pt x="119697" y="0"/>
                    </a:lnTo>
                  </a:path>
                </a:pathLst>
              </a:custGeom>
              <a:noFill/>
              <a:ln cap="rnd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Shape 391"/>
              <p:cNvSpPr/>
              <p:nvPr/>
            </p:nvSpPr>
            <p:spPr>
              <a:xfrm>
                <a:off x="854075" y="1390650"/>
                <a:ext cx="346074" cy="981074"/>
              </a:xfrm>
              <a:custGeom>
                <a:pathLst>
                  <a:path extrusionOk="0" h="120000" w="120000">
                    <a:moveTo>
                      <a:pt x="119735" y="9859"/>
                    </a:moveTo>
                    <a:lnTo>
                      <a:pt x="0" y="0"/>
                    </a:lnTo>
                    <a:lnTo>
                      <a:pt x="0" y="119906"/>
                    </a:lnTo>
                  </a:path>
                </a:pathLst>
              </a:custGeom>
              <a:noFill/>
              <a:ln cap="rnd" cmpd="sng" w="9525">
                <a:solidFill>
                  <a:srgbClr val="80808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Shape 392"/>
              <p:cNvSpPr/>
              <p:nvPr/>
            </p:nvSpPr>
            <p:spPr>
              <a:xfrm>
                <a:off x="876300" y="1427162"/>
                <a:ext cx="307974" cy="558799"/>
              </a:xfrm>
              <a:custGeom>
                <a:pathLst>
                  <a:path extrusionOk="0" h="120000" w="120000">
                    <a:moveTo>
                      <a:pt x="119701" y="15867"/>
                    </a:moveTo>
                    <a:lnTo>
                      <a:pt x="0" y="0"/>
                    </a:lnTo>
                    <a:lnTo>
                      <a:pt x="0" y="119834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93" name="Shape 393"/>
              <p:cNvCxnSpPr/>
              <p:nvPr/>
            </p:nvCxnSpPr>
            <p:spPr>
              <a:xfrm>
                <a:off x="877887" y="1555750"/>
                <a:ext cx="296861" cy="68262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94" name="Shape 394"/>
              <p:cNvCxnSpPr/>
              <p:nvPr/>
            </p:nvCxnSpPr>
            <p:spPr>
              <a:xfrm>
                <a:off x="877887" y="1674811"/>
                <a:ext cx="300036" cy="68262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95" name="Shape 395"/>
              <p:cNvCxnSpPr/>
              <p:nvPr/>
            </p:nvCxnSpPr>
            <p:spPr>
              <a:xfrm>
                <a:off x="877887" y="1822450"/>
                <a:ext cx="285750" cy="68262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396" name="Shape 396"/>
              <p:cNvSpPr/>
              <p:nvPr/>
            </p:nvSpPr>
            <p:spPr>
              <a:xfrm>
                <a:off x="966787" y="1497012"/>
                <a:ext cx="117474" cy="63500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0" y="70243"/>
                    </a:lnTo>
                    <a:lnTo>
                      <a:pt x="119210" y="118536"/>
                    </a:lnTo>
                    <a:lnTo>
                      <a:pt x="119210" y="482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9A9A9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97" name="Shape 397"/>
              <p:cNvCxnSpPr/>
              <p:nvPr/>
            </p:nvCxnSpPr>
            <p:spPr>
              <a:xfrm>
                <a:off x="920750" y="1506537"/>
                <a:ext cx="219075" cy="47625"/>
              </a:xfrm>
              <a:prstGeom prst="straightConnector1">
                <a:avLst/>
              </a:prstGeom>
              <a:noFill/>
              <a:ln cap="flat" cmpd="sng" w="9525">
                <a:solidFill>
                  <a:srgbClr val="91919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398" name="Shape 398"/>
              <p:cNvSpPr/>
              <p:nvPr/>
            </p:nvSpPr>
            <p:spPr>
              <a:xfrm>
                <a:off x="898525" y="1724025"/>
                <a:ext cx="265111" cy="119061"/>
              </a:xfrm>
              <a:custGeom>
                <a:pathLst>
                  <a:path extrusionOk="0" h="120000" w="120000">
                    <a:moveTo>
                      <a:pt x="0" y="55737"/>
                    </a:moveTo>
                    <a:lnTo>
                      <a:pt x="0" y="0"/>
                    </a:lnTo>
                    <a:lnTo>
                      <a:pt x="119658" y="60983"/>
                    </a:lnTo>
                    <a:lnTo>
                      <a:pt x="119658" y="119344"/>
                    </a:lnTo>
                    <a:lnTo>
                      <a:pt x="0" y="55737"/>
                    </a:lnTo>
                  </a:path>
                </a:pathLst>
              </a:custGeom>
              <a:solidFill>
                <a:srgbClr val="B2B2B2"/>
              </a:solidFill>
              <a:ln cap="rnd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Shape 399"/>
              <p:cNvSpPr/>
              <p:nvPr/>
            </p:nvSpPr>
            <p:spPr>
              <a:xfrm>
                <a:off x="898525" y="1871661"/>
                <a:ext cx="265111" cy="131761"/>
              </a:xfrm>
              <a:custGeom>
                <a:pathLst>
                  <a:path extrusionOk="0" h="120000" w="120000">
                    <a:moveTo>
                      <a:pt x="0" y="56043"/>
                    </a:moveTo>
                    <a:lnTo>
                      <a:pt x="0" y="0"/>
                    </a:lnTo>
                    <a:lnTo>
                      <a:pt x="119658" y="61318"/>
                    </a:lnTo>
                    <a:lnTo>
                      <a:pt x="119658" y="119340"/>
                    </a:lnTo>
                    <a:lnTo>
                      <a:pt x="0" y="56043"/>
                    </a:lnTo>
                  </a:path>
                </a:pathLst>
              </a:custGeom>
              <a:solidFill>
                <a:srgbClr val="B2B2B2"/>
              </a:solidFill>
              <a:ln cap="rnd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Shape 400"/>
              <p:cNvSpPr/>
              <p:nvPr/>
            </p:nvSpPr>
            <p:spPr>
              <a:xfrm>
                <a:off x="893762" y="1590675"/>
                <a:ext cx="269874" cy="122237"/>
              </a:xfrm>
              <a:custGeom>
                <a:pathLst>
                  <a:path extrusionOk="0" h="120000" w="120000">
                    <a:moveTo>
                      <a:pt x="0" y="56043"/>
                    </a:moveTo>
                    <a:lnTo>
                      <a:pt x="0" y="0"/>
                    </a:lnTo>
                    <a:lnTo>
                      <a:pt x="119658" y="61318"/>
                    </a:lnTo>
                    <a:lnTo>
                      <a:pt x="119658" y="119340"/>
                    </a:lnTo>
                    <a:lnTo>
                      <a:pt x="0" y="56043"/>
                    </a:lnTo>
                  </a:path>
                </a:pathLst>
              </a:custGeom>
              <a:solidFill>
                <a:srgbClr val="B2B2B2"/>
              </a:solidFill>
              <a:ln cap="rnd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01" name="Shape 401"/>
              <p:cNvCxnSpPr/>
              <p:nvPr/>
            </p:nvCxnSpPr>
            <p:spPr>
              <a:xfrm rot="10800000">
                <a:off x="1087437" y="1665286"/>
                <a:ext cx="52387" cy="1269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60093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402" name="Shape 402"/>
              <p:cNvCxnSpPr/>
              <p:nvPr/>
            </p:nvCxnSpPr>
            <p:spPr>
              <a:xfrm rot="10800000">
                <a:off x="1087437" y="1795462"/>
                <a:ext cx="52387" cy="11112"/>
              </a:xfrm>
              <a:prstGeom prst="straightConnector1">
                <a:avLst/>
              </a:prstGeom>
              <a:noFill/>
              <a:ln cap="flat" cmpd="sng" w="9525">
                <a:solidFill>
                  <a:srgbClr val="D60093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403" name="Shape 403"/>
              <p:cNvCxnSpPr/>
              <p:nvPr/>
            </p:nvCxnSpPr>
            <p:spPr>
              <a:xfrm rot="10800000">
                <a:off x="1087437" y="1952625"/>
                <a:ext cx="52387" cy="1269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60093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grpSp>
          <p:nvGrpSpPr>
            <p:cNvPr id="404" name="Shape 404"/>
            <p:cNvGrpSpPr/>
            <p:nvPr/>
          </p:nvGrpSpPr>
          <p:grpSpPr>
            <a:xfrm>
              <a:off x="6775450" y="3219450"/>
              <a:ext cx="993774" cy="1606548"/>
              <a:chOff x="819150" y="971550"/>
              <a:chExt cx="993774" cy="1606548"/>
            </a:xfrm>
          </p:grpSpPr>
          <p:sp>
            <p:nvSpPr>
              <p:cNvPr id="405" name="Shape 405"/>
              <p:cNvSpPr/>
              <p:nvPr/>
            </p:nvSpPr>
            <p:spPr>
              <a:xfrm>
                <a:off x="838200" y="2166936"/>
                <a:ext cx="958850" cy="411161"/>
              </a:xfrm>
              <a:custGeom>
                <a:pathLst>
                  <a:path extrusionOk="0" h="120000" w="120000">
                    <a:moveTo>
                      <a:pt x="0" y="65373"/>
                    </a:moveTo>
                    <a:lnTo>
                      <a:pt x="0" y="82835"/>
                    </a:lnTo>
                    <a:lnTo>
                      <a:pt x="54345" y="119776"/>
                    </a:lnTo>
                    <a:lnTo>
                      <a:pt x="119904" y="20597"/>
                    </a:lnTo>
                    <a:lnTo>
                      <a:pt x="119904" y="0"/>
                    </a:lnTo>
                  </a:path>
                </a:pathLst>
              </a:custGeom>
              <a:solidFill>
                <a:srgbClr val="969696"/>
              </a:soli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Shape 406"/>
              <p:cNvSpPr/>
              <p:nvPr/>
            </p:nvSpPr>
            <p:spPr>
              <a:xfrm>
                <a:off x="822325" y="971550"/>
                <a:ext cx="989012" cy="344486"/>
              </a:xfrm>
              <a:custGeom>
                <a:pathLst>
                  <a:path extrusionOk="0" h="120000" w="120000">
                    <a:moveTo>
                      <a:pt x="0" y="82048"/>
                    </a:moveTo>
                    <a:lnTo>
                      <a:pt x="53632" y="119732"/>
                    </a:lnTo>
                    <a:lnTo>
                      <a:pt x="119907" y="33942"/>
                    </a:lnTo>
                    <a:lnTo>
                      <a:pt x="67575" y="0"/>
                    </a:lnTo>
                    <a:lnTo>
                      <a:pt x="0" y="82048"/>
                    </a:lnTo>
                  </a:path>
                </a:pathLst>
              </a:custGeom>
              <a:solidFill>
                <a:schemeClr val="lt1"/>
              </a:soli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Shape 407"/>
              <p:cNvSpPr/>
              <p:nvPr/>
            </p:nvSpPr>
            <p:spPr>
              <a:xfrm>
                <a:off x="1254125" y="1066800"/>
                <a:ext cx="558799" cy="1471612"/>
              </a:xfrm>
              <a:custGeom>
                <a:pathLst>
                  <a:path extrusionOk="0" h="120000" w="120000">
                    <a:moveTo>
                      <a:pt x="0" y="20542"/>
                    </a:moveTo>
                    <a:lnTo>
                      <a:pt x="658" y="119937"/>
                    </a:lnTo>
                    <a:lnTo>
                      <a:pt x="119835" y="91189"/>
                    </a:lnTo>
                    <a:lnTo>
                      <a:pt x="119835" y="0"/>
                    </a:lnTo>
                    <a:lnTo>
                      <a:pt x="0" y="20542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Shape 408"/>
              <p:cNvSpPr/>
              <p:nvPr/>
            </p:nvSpPr>
            <p:spPr>
              <a:xfrm>
                <a:off x="819150" y="1206500"/>
                <a:ext cx="441324" cy="1323975"/>
              </a:xfrm>
              <a:custGeom>
                <a:pathLst>
                  <a:path extrusionOk="0" h="120000" w="120000">
                    <a:moveTo>
                      <a:pt x="119792" y="9722"/>
                    </a:moveTo>
                    <a:lnTo>
                      <a:pt x="119792" y="119930"/>
                    </a:lnTo>
                    <a:lnTo>
                      <a:pt x="0" y="108888"/>
                    </a:lnTo>
                    <a:lnTo>
                      <a:pt x="0" y="0"/>
                    </a:lnTo>
                    <a:lnTo>
                      <a:pt x="119792" y="9722"/>
                    </a:lnTo>
                  </a:path>
                </a:pathLst>
              </a:custGeom>
              <a:gradFill>
                <a:gsLst>
                  <a:gs pos="0">
                    <a:srgbClr val="F0F0F0"/>
                  </a:gs>
                  <a:gs pos="100000">
                    <a:srgbClr val="B2B2B2"/>
                  </a:gs>
                </a:gsLst>
                <a:lin ang="5400000" scaled="0"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09" name="Shape 409"/>
              <p:cNvCxnSpPr/>
              <p:nvPr/>
            </p:nvCxnSpPr>
            <p:spPr>
              <a:xfrm>
                <a:off x="881062" y="2320925"/>
                <a:ext cx="304799" cy="80961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410" name="Shape 410"/>
              <p:cNvSpPr/>
              <p:nvPr/>
            </p:nvSpPr>
            <p:spPr>
              <a:xfrm>
                <a:off x="869950" y="1271587"/>
                <a:ext cx="49211" cy="26987"/>
              </a:xfrm>
              <a:prstGeom prst="ellipse">
                <a:avLst/>
              </a:prstGeom>
              <a:solidFill>
                <a:srgbClr val="D60093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11" name="Shape 411"/>
              <p:cNvCxnSpPr/>
              <p:nvPr/>
            </p:nvCxnSpPr>
            <p:spPr>
              <a:xfrm>
                <a:off x="881062" y="2260600"/>
                <a:ext cx="304799" cy="80961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412" name="Shape 412"/>
              <p:cNvCxnSpPr/>
              <p:nvPr/>
            </p:nvCxnSpPr>
            <p:spPr>
              <a:xfrm>
                <a:off x="881062" y="2200275"/>
                <a:ext cx="304799" cy="82550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413" name="Shape 413"/>
              <p:cNvCxnSpPr/>
              <p:nvPr/>
            </p:nvCxnSpPr>
            <p:spPr>
              <a:xfrm>
                <a:off x="881062" y="2141536"/>
                <a:ext cx="304799" cy="80961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414" name="Shape 414"/>
              <p:cNvCxnSpPr/>
              <p:nvPr/>
            </p:nvCxnSpPr>
            <p:spPr>
              <a:xfrm>
                <a:off x="881062" y="2079625"/>
                <a:ext cx="304799" cy="80961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415" name="Shape 415"/>
              <p:cNvSpPr/>
              <p:nvPr/>
            </p:nvSpPr>
            <p:spPr>
              <a:xfrm>
                <a:off x="885825" y="1501775"/>
                <a:ext cx="301624" cy="563562"/>
              </a:xfrm>
              <a:custGeom>
                <a:pathLst>
                  <a:path extrusionOk="0" h="120000" w="120000">
                    <a:moveTo>
                      <a:pt x="0" y="102810"/>
                    </a:moveTo>
                    <a:lnTo>
                      <a:pt x="119697" y="119836"/>
                    </a:lnTo>
                    <a:lnTo>
                      <a:pt x="119697" y="0"/>
                    </a:lnTo>
                  </a:path>
                </a:pathLst>
              </a:custGeom>
              <a:noFill/>
              <a:ln cap="rnd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Shape 416"/>
              <p:cNvSpPr/>
              <p:nvPr/>
            </p:nvSpPr>
            <p:spPr>
              <a:xfrm>
                <a:off x="854075" y="1390650"/>
                <a:ext cx="346074" cy="981074"/>
              </a:xfrm>
              <a:custGeom>
                <a:pathLst>
                  <a:path extrusionOk="0" h="120000" w="120000">
                    <a:moveTo>
                      <a:pt x="119735" y="9859"/>
                    </a:moveTo>
                    <a:lnTo>
                      <a:pt x="0" y="0"/>
                    </a:lnTo>
                    <a:lnTo>
                      <a:pt x="0" y="119906"/>
                    </a:lnTo>
                  </a:path>
                </a:pathLst>
              </a:custGeom>
              <a:noFill/>
              <a:ln cap="rnd" cmpd="sng" w="9525">
                <a:solidFill>
                  <a:srgbClr val="80808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Shape 417"/>
              <p:cNvSpPr/>
              <p:nvPr/>
            </p:nvSpPr>
            <p:spPr>
              <a:xfrm>
                <a:off x="876300" y="1427162"/>
                <a:ext cx="307974" cy="558799"/>
              </a:xfrm>
              <a:custGeom>
                <a:pathLst>
                  <a:path extrusionOk="0" h="120000" w="120000">
                    <a:moveTo>
                      <a:pt x="119701" y="15867"/>
                    </a:moveTo>
                    <a:lnTo>
                      <a:pt x="0" y="0"/>
                    </a:lnTo>
                    <a:lnTo>
                      <a:pt x="0" y="119834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18" name="Shape 418"/>
              <p:cNvCxnSpPr/>
              <p:nvPr/>
            </p:nvCxnSpPr>
            <p:spPr>
              <a:xfrm>
                <a:off x="877887" y="1555750"/>
                <a:ext cx="296861" cy="68262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419" name="Shape 419"/>
              <p:cNvCxnSpPr/>
              <p:nvPr/>
            </p:nvCxnSpPr>
            <p:spPr>
              <a:xfrm>
                <a:off x="877887" y="1674811"/>
                <a:ext cx="300036" cy="68262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420" name="Shape 420"/>
              <p:cNvCxnSpPr/>
              <p:nvPr/>
            </p:nvCxnSpPr>
            <p:spPr>
              <a:xfrm>
                <a:off x="877887" y="1822450"/>
                <a:ext cx="285750" cy="68262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421" name="Shape 421"/>
              <p:cNvSpPr/>
              <p:nvPr/>
            </p:nvSpPr>
            <p:spPr>
              <a:xfrm>
                <a:off x="966787" y="1497012"/>
                <a:ext cx="117474" cy="63500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0" y="70243"/>
                    </a:lnTo>
                    <a:lnTo>
                      <a:pt x="119210" y="118536"/>
                    </a:lnTo>
                    <a:lnTo>
                      <a:pt x="119210" y="482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9A9A9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22" name="Shape 422"/>
              <p:cNvCxnSpPr/>
              <p:nvPr/>
            </p:nvCxnSpPr>
            <p:spPr>
              <a:xfrm>
                <a:off x="920750" y="1506537"/>
                <a:ext cx="219075" cy="47625"/>
              </a:xfrm>
              <a:prstGeom prst="straightConnector1">
                <a:avLst/>
              </a:prstGeom>
              <a:noFill/>
              <a:ln cap="flat" cmpd="sng" w="9525">
                <a:solidFill>
                  <a:srgbClr val="91919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423" name="Shape 423"/>
              <p:cNvSpPr/>
              <p:nvPr/>
            </p:nvSpPr>
            <p:spPr>
              <a:xfrm>
                <a:off x="898525" y="1724025"/>
                <a:ext cx="265111" cy="119061"/>
              </a:xfrm>
              <a:custGeom>
                <a:pathLst>
                  <a:path extrusionOk="0" h="120000" w="120000">
                    <a:moveTo>
                      <a:pt x="0" y="55737"/>
                    </a:moveTo>
                    <a:lnTo>
                      <a:pt x="0" y="0"/>
                    </a:lnTo>
                    <a:lnTo>
                      <a:pt x="119658" y="60983"/>
                    </a:lnTo>
                    <a:lnTo>
                      <a:pt x="119658" y="119344"/>
                    </a:lnTo>
                    <a:lnTo>
                      <a:pt x="0" y="55737"/>
                    </a:lnTo>
                  </a:path>
                </a:pathLst>
              </a:custGeom>
              <a:solidFill>
                <a:srgbClr val="B2B2B2"/>
              </a:solidFill>
              <a:ln cap="rnd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Shape 424"/>
              <p:cNvSpPr/>
              <p:nvPr/>
            </p:nvSpPr>
            <p:spPr>
              <a:xfrm>
                <a:off x="898525" y="1871661"/>
                <a:ext cx="265111" cy="131761"/>
              </a:xfrm>
              <a:custGeom>
                <a:pathLst>
                  <a:path extrusionOk="0" h="120000" w="120000">
                    <a:moveTo>
                      <a:pt x="0" y="56043"/>
                    </a:moveTo>
                    <a:lnTo>
                      <a:pt x="0" y="0"/>
                    </a:lnTo>
                    <a:lnTo>
                      <a:pt x="119658" y="61318"/>
                    </a:lnTo>
                    <a:lnTo>
                      <a:pt x="119658" y="119340"/>
                    </a:lnTo>
                    <a:lnTo>
                      <a:pt x="0" y="56043"/>
                    </a:lnTo>
                  </a:path>
                </a:pathLst>
              </a:custGeom>
              <a:solidFill>
                <a:srgbClr val="B2B2B2"/>
              </a:solidFill>
              <a:ln cap="rnd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Shape 425"/>
              <p:cNvSpPr/>
              <p:nvPr/>
            </p:nvSpPr>
            <p:spPr>
              <a:xfrm>
                <a:off x="893762" y="1590675"/>
                <a:ext cx="269874" cy="122237"/>
              </a:xfrm>
              <a:custGeom>
                <a:pathLst>
                  <a:path extrusionOk="0" h="120000" w="120000">
                    <a:moveTo>
                      <a:pt x="0" y="56043"/>
                    </a:moveTo>
                    <a:lnTo>
                      <a:pt x="0" y="0"/>
                    </a:lnTo>
                    <a:lnTo>
                      <a:pt x="119658" y="61318"/>
                    </a:lnTo>
                    <a:lnTo>
                      <a:pt x="119658" y="119340"/>
                    </a:lnTo>
                    <a:lnTo>
                      <a:pt x="0" y="56043"/>
                    </a:lnTo>
                  </a:path>
                </a:pathLst>
              </a:custGeom>
              <a:solidFill>
                <a:srgbClr val="B2B2B2"/>
              </a:solidFill>
              <a:ln cap="rnd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26" name="Shape 426"/>
              <p:cNvCxnSpPr/>
              <p:nvPr/>
            </p:nvCxnSpPr>
            <p:spPr>
              <a:xfrm rot="10800000">
                <a:off x="1087437" y="1665286"/>
                <a:ext cx="52387" cy="1269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60093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427" name="Shape 427"/>
              <p:cNvCxnSpPr/>
              <p:nvPr/>
            </p:nvCxnSpPr>
            <p:spPr>
              <a:xfrm rot="10800000">
                <a:off x="1087437" y="1795462"/>
                <a:ext cx="52387" cy="11112"/>
              </a:xfrm>
              <a:prstGeom prst="straightConnector1">
                <a:avLst/>
              </a:prstGeom>
              <a:noFill/>
              <a:ln cap="flat" cmpd="sng" w="9525">
                <a:solidFill>
                  <a:srgbClr val="D60093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428" name="Shape 428"/>
              <p:cNvCxnSpPr/>
              <p:nvPr/>
            </p:nvCxnSpPr>
            <p:spPr>
              <a:xfrm rot="10800000">
                <a:off x="1087437" y="1952625"/>
                <a:ext cx="52387" cy="1269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60093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</p:grpSp>
      <p:sp>
        <p:nvSpPr>
          <p:cNvPr id="429" name="Shape 429"/>
          <p:cNvSpPr/>
          <p:nvPr/>
        </p:nvSpPr>
        <p:spPr>
          <a:xfrm>
            <a:off x="2892425" y="2044700"/>
            <a:ext cx="2924175" cy="652462"/>
          </a:xfrm>
          <a:prstGeom prst="rightArrow">
            <a:avLst>
              <a:gd fmla="val 18706" name="adj1"/>
              <a:gd fmla="val 5416" name="adj2"/>
            </a:avLst>
          </a:prstGeom>
          <a:gradFill>
            <a:gsLst>
              <a:gs pos="0">
                <a:srgbClr val="EBBED3"/>
              </a:gs>
              <a:gs pos="100000">
                <a:srgbClr val="D20091"/>
              </a:gs>
            </a:gsLst>
            <a:lin ang="10800000" scaled="0"/>
          </a:gradFill>
          <a:ln cap="flat" cmpd="sng" w="9525">
            <a:solidFill>
              <a:srgbClr val="80008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27425" lIns="91425" rIns="91425" tIns="2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430" name="Shape 430"/>
          <p:cNvSpPr/>
          <p:nvPr/>
        </p:nvSpPr>
        <p:spPr>
          <a:xfrm>
            <a:off x="3267075" y="1962150"/>
            <a:ext cx="1863725" cy="763586"/>
          </a:xfrm>
          <a:prstGeom prst="wave">
            <a:avLst>
              <a:gd fmla="val 12500" name="adj1"/>
              <a:gd fmla="val 0" name="adj2"/>
            </a:avLst>
          </a:prstGeom>
          <a:solidFill>
            <a:srgbClr val="FFFFFF"/>
          </a:solidFill>
          <a:ln cap="flat" cmpd="sng" w="9525">
            <a:solidFill>
              <a:srgbClr val="33339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b="1" i="0" lang="en-US" sz="1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IP Bérlet Kérelem</a:t>
            </a:r>
          </a:p>
        </p:txBody>
      </p:sp>
      <p:sp>
        <p:nvSpPr>
          <p:cNvPr id="431" name="Shape 431"/>
          <p:cNvSpPr/>
          <p:nvPr/>
        </p:nvSpPr>
        <p:spPr>
          <a:xfrm>
            <a:off x="2892425" y="3835400"/>
            <a:ext cx="2924175" cy="652462"/>
          </a:xfrm>
          <a:prstGeom prst="rightArrow">
            <a:avLst>
              <a:gd fmla="val 18706" name="adj1"/>
              <a:gd fmla="val 5416" name="adj2"/>
            </a:avLst>
          </a:prstGeom>
          <a:gradFill>
            <a:gsLst>
              <a:gs pos="0">
                <a:srgbClr val="EBBED3"/>
              </a:gs>
              <a:gs pos="100000">
                <a:srgbClr val="D20091"/>
              </a:gs>
            </a:gsLst>
            <a:lin ang="10800000" scaled="0"/>
          </a:gradFill>
          <a:ln cap="flat" cmpd="sng" w="9525">
            <a:solidFill>
              <a:srgbClr val="80008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27425" lIns="91425" rIns="91425" tIns="2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432" name="Shape 432"/>
          <p:cNvSpPr/>
          <p:nvPr/>
        </p:nvSpPr>
        <p:spPr>
          <a:xfrm>
            <a:off x="3267075" y="3752850"/>
            <a:ext cx="1863725" cy="763586"/>
          </a:xfrm>
          <a:prstGeom prst="wave">
            <a:avLst>
              <a:gd fmla="val 12500" name="adj1"/>
              <a:gd fmla="val 0" name="adj2"/>
            </a:avLst>
          </a:prstGeom>
          <a:solidFill>
            <a:srgbClr val="FFFFFF"/>
          </a:solidFill>
          <a:ln cap="flat" cmpd="sng" w="9525">
            <a:solidFill>
              <a:srgbClr val="33339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b="1" i="0" lang="en-US" sz="1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IP Bérlet Választás</a:t>
            </a:r>
          </a:p>
        </p:txBody>
      </p:sp>
      <p:sp>
        <p:nvSpPr>
          <p:cNvPr id="433" name="Shape 433"/>
          <p:cNvSpPr/>
          <p:nvPr/>
        </p:nvSpPr>
        <p:spPr>
          <a:xfrm flipH="1">
            <a:off x="2892424" y="2997200"/>
            <a:ext cx="2924175" cy="652462"/>
          </a:xfrm>
          <a:prstGeom prst="rightArrow">
            <a:avLst>
              <a:gd fmla="val 18706" name="adj1"/>
              <a:gd fmla="val 5416" name="adj2"/>
            </a:avLst>
          </a:prstGeom>
          <a:gradFill>
            <a:gsLst>
              <a:gs pos="0">
                <a:srgbClr val="D20091"/>
              </a:gs>
              <a:gs pos="100000">
                <a:srgbClr val="EBBED3"/>
              </a:gs>
            </a:gsLst>
            <a:lin ang="10800000" scaled="0"/>
          </a:gradFill>
          <a:ln cap="flat" cmpd="sng" w="9525">
            <a:solidFill>
              <a:srgbClr val="80008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27425" lIns="91425" rIns="91425" tIns="27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434" name="Shape 434"/>
          <p:cNvSpPr/>
          <p:nvPr/>
        </p:nvSpPr>
        <p:spPr>
          <a:xfrm>
            <a:off x="3559175" y="2914650"/>
            <a:ext cx="1863725" cy="763586"/>
          </a:xfrm>
          <a:prstGeom prst="wave">
            <a:avLst>
              <a:gd fmla="val 12500" name="adj1"/>
              <a:gd fmla="val 0" name="adj2"/>
            </a:avLst>
          </a:prstGeom>
          <a:solidFill>
            <a:srgbClr val="FFFFFF"/>
          </a:solidFill>
          <a:ln cap="flat" cmpd="sng" w="9525">
            <a:solidFill>
              <a:srgbClr val="33339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b="1" i="0" lang="en-US" sz="1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IP Bérlet Ajánlat</a:t>
            </a:r>
          </a:p>
        </p:txBody>
      </p:sp>
      <p:sp>
        <p:nvSpPr>
          <p:cNvPr id="435" name="Shape 435"/>
          <p:cNvSpPr/>
          <p:nvPr/>
        </p:nvSpPr>
        <p:spPr>
          <a:xfrm flipH="1">
            <a:off x="2892424" y="4787900"/>
            <a:ext cx="2924175" cy="652462"/>
          </a:xfrm>
          <a:prstGeom prst="rightArrow">
            <a:avLst>
              <a:gd fmla="val 18706" name="adj1"/>
              <a:gd fmla="val 5416" name="adj2"/>
            </a:avLst>
          </a:prstGeom>
          <a:gradFill>
            <a:gsLst>
              <a:gs pos="0">
                <a:srgbClr val="D20091"/>
              </a:gs>
              <a:gs pos="100000">
                <a:srgbClr val="EBBED3"/>
              </a:gs>
            </a:gsLst>
            <a:lin ang="10800000" scaled="0"/>
          </a:gradFill>
          <a:ln cap="flat" cmpd="sng" w="9525">
            <a:solidFill>
              <a:srgbClr val="80008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27425" lIns="91425" rIns="91425" tIns="27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436" name="Shape 436"/>
          <p:cNvSpPr/>
          <p:nvPr/>
        </p:nvSpPr>
        <p:spPr>
          <a:xfrm>
            <a:off x="3559175" y="4678362"/>
            <a:ext cx="1863725" cy="930275"/>
          </a:xfrm>
          <a:prstGeom prst="wave">
            <a:avLst>
              <a:gd fmla="val 1985" name="adj1"/>
              <a:gd fmla="val 0" name="adj2"/>
            </a:avLst>
          </a:prstGeom>
          <a:solidFill>
            <a:srgbClr val="FFFFFF"/>
          </a:solidFill>
          <a:ln cap="flat" cmpd="sng" w="9525">
            <a:solidFill>
              <a:srgbClr val="33339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b="1" i="0" lang="en-US" sz="1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IP Bérlet </a:t>
            </a:r>
            <a:br>
              <a:rPr b="1" i="0" lang="en-US" sz="1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b="1" i="0" lang="en-US" sz="1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Jóváhagyás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/>
          <p:nvPr>
            <p:ph idx="12" type="sldNum"/>
          </p:nvPr>
        </p:nvSpPr>
        <p:spPr>
          <a:xfrm>
            <a:off x="67818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42" name="Shape 442"/>
          <p:cNvSpPr txBox="1"/>
          <p:nvPr>
            <p:ph type="title"/>
          </p:nvPr>
        </p:nvSpPr>
        <p:spPr>
          <a:xfrm>
            <a:off x="152400" y="0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DHCP Bérlet felújítási folyamat</a:t>
            </a:r>
          </a:p>
        </p:txBody>
      </p:sp>
      <p:sp>
        <p:nvSpPr>
          <p:cNvPr id="443" name="Shape 443"/>
          <p:cNvSpPr/>
          <p:nvPr/>
        </p:nvSpPr>
        <p:spPr>
          <a:xfrm>
            <a:off x="954087" y="1177925"/>
            <a:ext cx="6662736" cy="4759324"/>
          </a:xfrm>
          <a:prstGeom prst="rect">
            <a:avLst/>
          </a:prstGeom>
          <a:gradFill>
            <a:gsLst>
              <a:gs pos="0">
                <a:srgbClr val="FCFEB9"/>
              </a:gs>
              <a:gs pos="100000">
                <a:srgbClr val="FFCC6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Shape 444"/>
          <p:cNvSpPr/>
          <p:nvPr/>
        </p:nvSpPr>
        <p:spPr>
          <a:xfrm>
            <a:off x="952500" y="3059111"/>
            <a:ext cx="7227886" cy="128587"/>
          </a:xfrm>
          <a:prstGeom prst="rect">
            <a:avLst/>
          </a:prstGeom>
          <a:gradFill>
            <a:gsLst>
              <a:gs pos="0">
                <a:srgbClr val="939393"/>
              </a:gs>
              <a:gs pos="50000">
                <a:srgbClr val="DEDEDE"/>
              </a:gs>
              <a:gs pos="100000">
                <a:srgbClr val="939393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Shape 445"/>
          <p:cNvSpPr/>
          <p:nvPr/>
        </p:nvSpPr>
        <p:spPr>
          <a:xfrm rot="-5400000">
            <a:off x="6968331" y="3409156"/>
            <a:ext cx="781049" cy="128587"/>
          </a:xfrm>
          <a:prstGeom prst="homePlate">
            <a:avLst>
              <a:gd fmla="val 18955" name="adj"/>
            </a:avLst>
          </a:prstGeom>
          <a:gradFill>
            <a:gsLst>
              <a:gs pos="0">
                <a:srgbClr val="939393"/>
              </a:gs>
              <a:gs pos="50000">
                <a:srgbClr val="E3E3E3"/>
              </a:gs>
              <a:gs pos="100000">
                <a:srgbClr val="939393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Shape 446"/>
          <p:cNvSpPr/>
          <p:nvPr/>
        </p:nvSpPr>
        <p:spPr>
          <a:xfrm rot="-5400000">
            <a:off x="1307305" y="3486942"/>
            <a:ext cx="958850" cy="128587"/>
          </a:xfrm>
          <a:prstGeom prst="homePlate">
            <a:avLst>
              <a:gd fmla="val 19189" name="adj"/>
            </a:avLst>
          </a:prstGeom>
          <a:gradFill>
            <a:gsLst>
              <a:gs pos="0">
                <a:srgbClr val="939393"/>
              </a:gs>
              <a:gs pos="50000">
                <a:srgbClr val="E3E3E3"/>
              </a:gs>
              <a:gs pos="100000">
                <a:srgbClr val="939393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Shape 447"/>
          <p:cNvSpPr/>
          <p:nvPr/>
        </p:nvSpPr>
        <p:spPr>
          <a:xfrm>
            <a:off x="1400175" y="2703511"/>
            <a:ext cx="6496049" cy="933450"/>
          </a:xfrm>
          <a:custGeom>
            <a:pathLst>
              <a:path extrusionOk="0" h="120000" w="120000">
                <a:moveTo>
                  <a:pt x="0" y="119591"/>
                </a:moveTo>
                <a:lnTo>
                  <a:pt x="0" y="0"/>
                </a:lnTo>
                <a:lnTo>
                  <a:pt x="118620" y="0"/>
                </a:lnTo>
                <a:lnTo>
                  <a:pt x="118620" y="76734"/>
                </a:lnTo>
                <a:lnTo>
                  <a:pt x="120000" y="76734"/>
                </a:lnTo>
                <a:lnTo>
                  <a:pt x="117241" y="109591"/>
                </a:lnTo>
                <a:lnTo>
                  <a:pt x="114482" y="76734"/>
                </a:lnTo>
                <a:lnTo>
                  <a:pt x="115862" y="76734"/>
                </a:lnTo>
                <a:lnTo>
                  <a:pt x="115862" y="24489"/>
                </a:lnTo>
                <a:lnTo>
                  <a:pt x="3448" y="24285"/>
                </a:lnTo>
                <a:lnTo>
                  <a:pt x="3448" y="120000"/>
                </a:lnTo>
                <a:lnTo>
                  <a:pt x="57" y="120000"/>
                </a:lnTo>
              </a:path>
            </a:pathLst>
          </a:custGeom>
          <a:gradFill>
            <a:gsLst>
              <a:gs pos="0">
                <a:srgbClr val="618EFD"/>
              </a:gs>
              <a:gs pos="100000">
                <a:srgbClr val="5075D1"/>
              </a:gs>
            </a:gsLst>
            <a:lin ang="10800000" scaled="0"/>
          </a:gradFill>
          <a:ln cap="rnd" cmpd="sng" w="9525">
            <a:solidFill>
              <a:srgbClr val="33339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Shape 448"/>
          <p:cNvSpPr/>
          <p:nvPr/>
        </p:nvSpPr>
        <p:spPr>
          <a:xfrm>
            <a:off x="1990725" y="3435350"/>
            <a:ext cx="5183186" cy="534987"/>
          </a:xfrm>
          <a:custGeom>
            <a:pathLst>
              <a:path extrusionOk="0" h="120000" w="120000">
                <a:moveTo>
                  <a:pt x="119963" y="85459"/>
                </a:moveTo>
                <a:lnTo>
                  <a:pt x="119963" y="0"/>
                </a:lnTo>
                <a:lnTo>
                  <a:pt x="1764" y="0"/>
                </a:lnTo>
                <a:lnTo>
                  <a:pt x="1764" y="68367"/>
                </a:lnTo>
                <a:lnTo>
                  <a:pt x="0" y="68367"/>
                </a:lnTo>
                <a:lnTo>
                  <a:pt x="3528" y="119643"/>
                </a:lnTo>
                <a:lnTo>
                  <a:pt x="7056" y="68367"/>
                </a:lnTo>
                <a:lnTo>
                  <a:pt x="5292" y="68367"/>
                </a:lnTo>
                <a:lnTo>
                  <a:pt x="5292" y="34183"/>
                </a:lnTo>
                <a:lnTo>
                  <a:pt x="116434" y="34183"/>
                </a:lnTo>
                <a:lnTo>
                  <a:pt x="116434" y="85459"/>
                </a:lnTo>
                <a:lnTo>
                  <a:pt x="119963" y="85459"/>
                </a:lnTo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CFDBDB"/>
              </a:gs>
            </a:gsLst>
            <a:lin ang="10800000" scaled="0"/>
          </a:gradFill>
          <a:ln cap="rnd" cmpd="sng" w="12700">
            <a:solidFill>
              <a:srgbClr val="80008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9" name="Shape 449"/>
          <p:cNvGrpSpPr/>
          <p:nvPr/>
        </p:nvGrpSpPr>
        <p:grpSpPr>
          <a:xfrm>
            <a:off x="2743200" y="963612"/>
            <a:ext cx="3740149" cy="1539874"/>
            <a:chOff x="2743200" y="1160462"/>
            <a:chExt cx="3740149" cy="1539874"/>
          </a:xfrm>
        </p:grpSpPr>
        <p:sp>
          <p:nvSpPr>
            <p:cNvPr id="450" name="Shape 450"/>
            <p:cNvSpPr txBox="1"/>
            <p:nvPr/>
          </p:nvSpPr>
          <p:spPr>
            <a:xfrm>
              <a:off x="2743200" y="1160462"/>
              <a:ext cx="3740149" cy="390524"/>
            </a:xfrm>
            <a:prstGeom prst="rect">
              <a:avLst/>
            </a:prstGeom>
            <a:gradFill>
              <a:gsLst>
                <a:gs pos="0">
                  <a:srgbClr val="618EFD"/>
                </a:gs>
                <a:gs pos="100000">
                  <a:srgbClr val="5075D1"/>
                </a:gs>
              </a:gsLst>
              <a:lin ang="10800000" scaled="0"/>
            </a:gradFill>
            <a:ln cap="rnd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 Narrow"/>
                <a:buNone/>
              </a:pPr>
              <a:r>
                <a:rPr b="1" i="0" lang="en-US" sz="2000" u="none">
                  <a:solidFill>
                    <a:schemeClr val="lt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DHCPREQUEST</a:t>
              </a:r>
            </a:p>
          </p:txBody>
        </p:sp>
        <p:sp>
          <p:nvSpPr>
            <p:cNvPr id="451" name="Shape 451"/>
            <p:cNvSpPr txBox="1"/>
            <p:nvPr/>
          </p:nvSpPr>
          <p:spPr>
            <a:xfrm>
              <a:off x="2743200" y="1535112"/>
              <a:ext cx="3740149" cy="116522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4450" lIns="90475" rIns="90475" tIns="4445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Forrás IP Cím = 192.168.0.77</a:t>
              </a:r>
            </a:p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Cél IP Cím = 192.168.0.108</a:t>
              </a:r>
            </a:p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Igényelt IP Cím = 192.168.0.77</a:t>
              </a:r>
            </a:p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Hardware Address = 08004....</a:t>
              </a:r>
            </a:p>
          </p:txBody>
        </p:sp>
        <p:cxnSp>
          <p:nvCxnSpPr>
            <p:cNvPr id="452" name="Shape 452"/>
            <p:cNvCxnSpPr/>
            <p:nvPr/>
          </p:nvCxnSpPr>
          <p:spPr>
            <a:xfrm>
              <a:off x="2744786" y="2128836"/>
              <a:ext cx="3730625" cy="0"/>
            </a:xfrm>
            <a:prstGeom prst="straightConnector1">
              <a:avLst/>
            </a:prstGeom>
            <a:noFill/>
            <a:ln cap="flat" cmpd="sng" w="19050">
              <a:solidFill>
                <a:schemeClr val="hlink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453" name="Shape 453"/>
          <p:cNvGrpSpPr/>
          <p:nvPr/>
        </p:nvGrpSpPr>
        <p:grpSpPr>
          <a:xfrm>
            <a:off x="2743200" y="3816350"/>
            <a:ext cx="3741737" cy="2647949"/>
            <a:chOff x="2743200" y="3816350"/>
            <a:chExt cx="3741737" cy="2647949"/>
          </a:xfrm>
        </p:grpSpPr>
        <p:sp>
          <p:nvSpPr>
            <p:cNvPr id="454" name="Shape 454"/>
            <p:cNvSpPr txBox="1"/>
            <p:nvPr/>
          </p:nvSpPr>
          <p:spPr>
            <a:xfrm>
              <a:off x="2743200" y="3816350"/>
              <a:ext cx="3741737" cy="390524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rgbClr val="D8E1E1"/>
                </a:gs>
              </a:gsLst>
              <a:lin ang="10800000" scaled="0"/>
            </a:gradFill>
            <a:ln cap="flat" cmpd="sng" w="9525">
              <a:solidFill>
                <a:schemeClr val="dk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 Narrow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DHCPACK</a:t>
              </a:r>
            </a:p>
          </p:txBody>
        </p:sp>
        <p:sp>
          <p:nvSpPr>
            <p:cNvPr id="455" name="Shape 455"/>
            <p:cNvSpPr txBox="1"/>
            <p:nvPr/>
          </p:nvSpPr>
          <p:spPr>
            <a:xfrm>
              <a:off x="2743200" y="4197350"/>
              <a:ext cx="3741737" cy="2266949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4450" lIns="90475" rIns="90475" tIns="4445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Forrás IP Cím = 192.168.0.108</a:t>
              </a:r>
            </a:p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Cél IP Cím = 192.168.0.77</a:t>
              </a:r>
            </a:p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Ajánlott IP Cím = 192.168.0.77 </a:t>
              </a:r>
            </a:p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Client Hardware Address = 08004...</a:t>
              </a:r>
            </a:p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Subnet Mask = 255.255.255.0</a:t>
              </a:r>
            </a:p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 bérlet időtartama = 8 days</a:t>
              </a:r>
            </a:p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Server Identifier = 192.168.0.108</a:t>
              </a:r>
            </a:p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DHCP Option: Router = 192.168.0.1</a:t>
              </a:r>
            </a:p>
          </p:txBody>
        </p:sp>
        <p:cxnSp>
          <p:nvCxnSpPr>
            <p:cNvPr id="456" name="Shape 456"/>
            <p:cNvCxnSpPr/>
            <p:nvPr/>
          </p:nvCxnSpPr>
          <p:spPr>
            <a:xfrm>
              <a:off x="2747961" y="4776787"/>
              <a:ext cx="3732211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457" name="Shape 457"/>
          <p:cNvGrpSpPr/>
          <p:nvPr/>
        </p:nvGrpSpPr>
        <p:grpSpPr>
          <a:xfrm>
            <a:off x="6786562" y="3733800"/>
            <a:ext cx="1165225" cy="1882774"/>
            <a:chOff x="4087812" y="1676400"/>
            <a:chExt cx="1252537" cy="2022474"/>
          </a:xfrm>
        </p:grpSpPr>
        <p:sp>
          <p:nvSpPr>
            <p:cNvPr id="458" name="Shape 458"/>
            <p:cNvSpPr/>
            <p:nvPr/>
          </p:nvSpPr>
          <p:spPr>
            <a:xfrm>
              <a:off x="4092575" y="1676400"/>
              <a:ext cx="1246187" cy="433386"/>
            </a:xfrm>
            <a:custGeom>
              <a:pathLst>
                <a:path extrusionOk="0" h="120000" w="120000">
                  <a:moveTo>
                    <a:pt x="0" y="82048"/>
                  </a:moveTo>
                  <a:lnTo>
                    <a:pt x="53632" y="119732"/>
                  </a:lnTo>
                  <a:lnTo>
                    <a:pt x="119907" y="33942"/>
                  </a:lnTo>
                  <a:lnTo>
                    <a:pt x="67575" y="0"/>
                  </a:lnTo>
                  <a:lnTo>
                    <a:pt x="0" y="82048"/>
                  </a:lnTo>
                </a:path>
              </a:pathLst>
            </a:custGeom>
            <a:solidFill>
              <a:schemeClr val="lt1"/>
            </a:solidFill>
            <a:ln cap="rnd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59" name="Shape 459"/>
            <p:cNvGrpSpPr/>
            <p:nvPr/>
          </p:nvGrpSpPr>
          <p:grpSpPr>
            <a:xfrm>
              <a:off x="4087812" y="1797050"/>
              <a:ext cx="1252537" cy="1901824"/>
              <a:chOff x="4087812" y="2178050"/>
              <a:chExt cx="1252537" cy="1901824"/>
            </a:xfrm>
          </p:grpSpPr>
          <p:sp>
            <p:nvSpPr>
              <p:cNvPr id="460" name="Shape 460"/>
              <p:cNvSpPr/>
              <p:nvPr/>
            </p:nvSpPr>
            <p:spPr>
              <a:xfrm>
                <a:off x="4111625" y="3562350"/>
                <a:ext cx="1209675" cy="517524"/>
              </a:xfrm>
              <a:custGeom>
                <a:pathLst>
                  <a:path extrusionOk="0" h="120000" w="120000">
                    <a:moveTo>
                      <a:pt x="0" y="65373"/>
                    </a:moveTo>
                    <a:lnTo>
                      <a:pt x="0" y="82835"/>
                    </a:lnTo>
                    <a:lnTo>
                      <a:pt x="54345" y="119776"/>
                    </a:lnTo>
                    <a:lnTo>
                      <a:pt x="119904" y="20597"/>
                    </a:lnTo>
                    <a:lnTo>
                      <a:pt x="119904" y="0"/>
                    </a:lnTo>
                  </a:path>
                </a:pathLst>
              </a:custGeom>
              <a:solidFill>
                <a:srgbClr val="7F7F7F"/>
              </a:soli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Shape 461"/>
              <p:cNvSpPr/>
              <p:nvPr/>
            </p:nvSpPr>
            <p:spPr>
              <a:xfrm>
                <a:off x="4637087" y="2178050"/>
                <a:ext cx="703262" cy="1851024"/>
              </a:xfrm>
              <a:custGeom>
                <a:pathLst>
                  <a:path extrusionOk="0" h="120000" w="120000">
                    <a:moveTo>
                      <a:pt x="0" y="20542"/>
                    </a:moveTo>
                    <a:lnTo>
                      <a:pt x="658" y="119937"/>
                    </a:lnTo>
                    <a:lnTo>
                      <a:pt x="119835" y="91189"/>
                    </a:lnTo>
                    <a:lnTo>
                      <a:pt x="119835" y="0"/>
                    </a:lnTo>
                    <a:lnTo>
                      <a:pt x="0" y="20542"/>
                    </a:lnTo>
                  </a:path>
                </a:pathLst>
              </a:custGeom>
              <a:gradFill>
                <a:gsLst>
                  <a:gs pos="0">
                    <a:schemeClr val="folHlink"/>
                  </a:gs>
                  <a:gs pos="100000">
                    <a:srgbClr val="F3F3F9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Shape 462"/>
              <p:cNvSpPr/>
              <p:nvPr/>
            </p:nvSpPr>
            <p:spPr>
              <a:xfrm>
                <a:off x="4087812" y="2352675"/>
                <a:ext cx="557211" cy="1668462"/>
              </a:xfrm>
              <a:custGeom>
                <a:pathLst>
                  <a:path extrusionOk="0" h="120000" w="120000">
                    <a:moveTo>
                      <a:pt x="119792" y="9722"/>
                    </a:moveTo>
                    <a:lnTo>
                      <a:pt x="119792" y="119930"/>
                    </a:lnTo>
                    <a:lnTo>
                      <a:pt x="0" y="108888"/>
                    </a:lnTo>
                    <a:lnTo>
                      <a:pt x="0" y="0"/>
                    </a:lnTo>
                    <a:lnTo>
                      <a:pt x="119792" y="9722"/>
                    </a:lnTo>
                  </a:path>
                </a:pathLst>
              </a:custGeom>
              <a:gradFill>
                <a:gsLst>
                  <a:gs pos="0">
                    <a:srgbClr val="F6F6FB"/>
                  </a:gs>
                  <a:gs pos="100000">
                    <a:schemeClr val="folHlink"/>
                  </a:gs>
                </a:gsLst>
                <a:lin ang="5400000" scaled="0"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63" name="Shape 463"/>
              <p:cNvCxnSpPr/>
              <p:nvPr/>
            </p:nvCxnSpPr>
            <p:spPr>
              <a:xfrm>
                <a:off x="4165600" y="3756025"/>
                <a:ext cx="384174" cy="101599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464" name="Shape 464"/>
              <p:cNvSpPr/>
              <p:nvPr/>
            </p:nvSpPr>
            <p:spPr>
              <a:xfrm>
                <a:off x="4151312" y="2433636"/>
                <a:ext cx="61912" cy="3651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65" name="Shape 465"/>
              <p:cNvCxnSpPr/>
              <p:nvPr/>
            </p:nvCxnSpPr>
            <p:spPr>
              <a:xfrm>
                <a:off x="4165600" y="3679825"/>
                <a:ext cx="384174" cy="101599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466" name="Shape 466"/>
              <p:cNvCxnSpPr/>
              <p:nvPr/>
            </p:nvCxnSpPr>
            <p:spPr>
              <a:xfrm>
                <a:off x="4165600" y="3603625"/>
                <a:ext cx="384174" cy="103186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467" name="Shape 467"/>
              <p:cNvCxnSpPr/>
              <p:nvPr/>
            </p:nvCxnSpPr>
            <p:spPr>
              <a:xfrm>
                <a:off x="4165600" y="3529012"/>
                <a:ext cx="384174" cy="103186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468" name="Shape 468"/>
              <p:cNvCxnSpPr/>
              <p:nvPr/>
            </p:nvCxnSpPr>
            <p:spPr>
              <a:xfrm>
                <a:off x="4165600" y="3452812"/>
                <a:ext cx="384174" cy="101599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469" name="Shape 469"/>
              <p:cNvSpPr/>
              <p:nvPr/>
            </p:nvSpPr>
            <p:spPr>
              <a:xfrm>
                <a:off x="4170362" y="2725736"/>
                <a:ext cx="382586" cy="708024"/>
              </a:xfrm>
              <a:custGeom>
                <a:pathLst>
                  <a:path extrusionOk="0" h="120000" w="120000">
                    <a:moveTo>
                      <a:pt x="0" y="102810"/>
                    </a:moveTo>
                    <a:lnTo>
                      <a:pt x="119697" y="119836"/>
                    </a:lnTo>
                    <a:lnTo>
                      <a:pt x="119697" y="0"/>
                    </a:lnTo>
                  </a:path>
                </a:pathLst>
              </a:custGeom>
              <a:noFill/>
              <a:ln cap="rnd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Shape 470"/>
              <p:cNvSpPr/>
              <p:nvPr/>
            </p:nvSpPr>
            <p:spPr>
              <a:xfrm>
                <a:off x="4130675" y="2584450"/>
                <a:ext cx="436562" cy="1235074"/>
              </a:xfrm>
              <a:custGeom>
                <a:pathLst>
                  <a:path extrusionOk="0" h="120000" w="120000">
                    <a:moveTo>
                      <a:pt x="119735" y="9859"/>
                    </a:moveTo>
                    <a:lnTo>
                      <a:pt x="0" y="0"/>
                    </a:lnTo>
                    <a:lnTo>
                      <a:pt x="0" y="119906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Shape 471"/>
              <p:cNvSpPr/>
              <p:nvPr/>
            </p:nvSpPr>
            <p:spPr>
              <a:xfrm>
                <a:off x="4159250" y="2632075"/>
                <a:ext cx="388936" cy="701674"/>
              </a:xfrm>
              <a:custGeom>
                <a:pathLst>
                  <a:path extrusionOk="0" h="120000" w="120000">
                    <a:moveTo>
                      <a:pt x="119701" y="15867"/>
                    </a:moveTo>
                    <a:lnTo>
                      <a:pt x="0" y="0"/>
                    </a:lnTo>
                    <a:lnTo>
                      <a:pt x="0" y="119834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72" name="Shape 472"/>
              <p:cNvCxnSpPr/>
              <p:nvPr/>
            </p:nvCxnSpPr>
            <p:spPr>
              <a:xfrm>
                <a:off x="4162425" y="2792411"/>
                <a:ext cx="373061" cy="85724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473" name="Shape 473"/>
              <p:cNvCxnSpPr/>
              <p:nvPr/>
            </p:nvCxnSpPr>
            <p:spPr>
              <a:xfrm>
                <a:off x="4162425" y="2943225"/>
                <a:ext cx="377824" cy="84137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474" name="Shape 474"/>
              <p:cNvCxnSpPr/>
              <p:nvPr/>
            </p:nvCxnSpPr>
            <p:spPr>
              <a:xfrm>
                <a:off x="4162425" y="3128961"/>
                <a:ext cx="360362" cy="85724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475" name="Shape 475"/>
              <p:cNvSpPr/>
              <p:nvPr/>
            </p:nvSpPr>
            <p:spPr>
              <a:xfrm>
                <a:off x="4273550" y="2719386"/>
                <a:ext cx="147636" cy="79375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0" y="70243"/>
                    </a:lnTo>
                    <a:lnTo>
                      <a:pt x="119210" y="118536"/>
                    </a:lnTo>
                    <a:lnTo>
                      <a:pt x="119210" y="482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9A9A9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76" name="Shape 476"/>
              <p:cNvCxnSpPr/>
              <p:nvPr/>
            </p:nvCxnSpPr>
            <p:spPr>
              <a:xfrm>
                <a:off x="4214812" y="2730500"/>
                <a:ext cx="276224" cy="60324"/>
              </a:xfrm>
              <a:prstGeom prst="straightConnector1">
                <a:avLst/>
              </a:prstGeom>
              <a:noFill/>
              <a:ln cap="flat" cmpd="sng" w="9525">
                <a:solidFill>
                  <a:srgbClr val="91919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477" name="Shape 477"/>
              <p:cNvSpPr/>
              <p:nvPr/>
            </p:nvSpPr>
            <p:spPr>
              <a:xfrm>
                <a:off x="4189412" y="3005136"/>
                <a:ext cx="331786" cy="150811"/>
              </a:xfrm>
              <a:custGeom>
                <a:pathLst>
                  <a:path extrusionOk="0" h="120000" w="120000">
                    <a:moveTo>
                      <a:pt x="0" y="55737"/>
                    </a:moveTo>
                    <a:lnTo>
                      <a:pt x="0" y="0"/>
                    </a:lnTo>
                    <a:lnTo>
                      <a:pt x="119658" y="60983"/>
                    </a:lnTo>
                    <a:lnTo>
                      <a:pt x="119658" y="119344"/>
                    </a:lnTo>
                    <a:lnTo>
                      <a:pt x="0" y="55737"/>
                    </a:lnTo>
                  </a:path>
                </a:pathLst>
              </a:custGeom>
              <a:solidFill>
                <a:schemeClr val="folHlink"/>
              </a:solidFill>
              <a:ln cap="rnd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Shape 478"/>
              <p:cNvSpPr/>
              <p:nvPr/>
            </p:nvSpPr>
            <p:spPr>
              <a:xfrm>
                <a:off x="4189412" y="3190875"/>
                <a:ext cx="333374" cy="166686"/>
              </a:xfrm>
              <a:custGeom>
                <a:pathLst>
                  <a:path extrusionOk="0" h="120000" w="120000">
                    <a:moveTo>
                      <a:pt x="0" y="56043"/>
                    </a:moveTo>
                    <a:lnTo>
                      <a:pt x="0" y="0"/>
                    </a:lnTo>
                    <a:lnTo>
                      <a:pt x="119658" y="61318"/>
                    </a:lnTo>
                    <a:lnTo>
                      <a:pt x="119658" y="119340"/>
                    </a:lnTo>
                    <a:lnTo>
                      <a:pt x="0" y="56043"/>
                    </a:lnTo>
                  </a:path>
                </a:pathLst>
              </a:custGeom>
              <a:solidFill>
                <a:schemeClr val="folHlink"/>
              </a:solidFill>
              <a:ln cap="rnd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Shape 479"/>
              <p:cNvSpPr/>
              <p:nvPr/>
            </p:nvSpPr>
            <p:spPr>
              <a:xfrm>
                <a:off x="4435475" y="3092450"/>
                <a:ext cx="52387" cy="28575"/>
              </a:xfrm>
              <a:custGeom>
                <a:pathLst>
                  <a:path extrusionOk="0" h="120000" w="120000">
                    <a:moveTo>
                      <a:pt x="0" y="56000"/>
                    </a:moveTo>
                    <a:lnTo>
                      <a:pt x="0" y="0"/>
                    </a:lnTo>
                    <a:lnTo>
                      <a:pt x="117777" y="60000"/>
                    </a:lnTo>
                    <a:lnTo>
                      <a:pt x="117777" y="116000"/>
                    </a:lnTo>
                    <a:lnTo>
                      <a:pt x="0" y="56000"/>
                    </a:lnTo>
                  </a:path>
                </a:pathLst>
              </a:custGeom>
              <a:solidFill>
                <a:schemeClr val="accent2"/>
              </a:solidFill>
              <a:ln cap="rnd" cmpd="sng" w="12700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Shape 480"/>
              <p:cNvSpPr/>
              <p:nvPr/>
            </p:nvSpPr>
            <p:spPr>
              <a:xfrm>
                <a:off x="4443412" y="3278187"/>
                <a:ext cx="52387" cy="30161"/>
              </a:xfrm>
              <a:custGeom>
                <a:pathLst>
                  <a:path extrusionOk="0" h="120000" w="120000">
                    <a:moveTo>
                      <a:pt x="0" y="56250"/>
                    </a:moveTo>
                    <a:lnTo>
                      <a:pt x="0" y="0"/>
                    </a:lnTo>
                    <a:lnTo>
                      <a:pt x="117777" y="60000"/>
                    </a:lnTo>
                    <a:lnTo>
                      <a:pt x="117777" y="116250"/>
                    </a:lnTo>
                    <a:lnTo>
                      <a:pt x="0" y="56250"/>
                    </a:lnTo>
                  </a:path>
                </a:pathLst>
              </a:custGeom>
              <a:solidFill>
                <a:schemeClr val="accent2"/>
              </a:solidFill>
              <a:ln cap="rnd" cmpd="sng" w="12700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Shape 481"/>
              <p:cNvSpPr/>
              <p:nvPr/>
            </p:nvSpPr>
            <p:spPr>
              <a:xfrm>
                <a:off x="4183062" y="2836861"/>
                <a:ext cx="338136" cy="153987"/>
              </a:xfrm>
              <a:custGeom>
                <a:pathLst>
                  <a:path extrusionOk="0" h="120000" w="120000">
                    <a:moveTo>
                      <a:pt x="0" y="56043"/>
                    </a:moveTo>
                    <a:lnTo>
                      <a:pt x="0" y="0"/>
                    </a:lnTo>
                    <a:lnTo>
                      <a:pt x="119658" y="61318"/>
                    </a:lnTo>
                    <a:lnTo>
                      <a:pt x="119658" y="119340"/>
                    </a:lnTo>
                    <a:lnTo>
                      <a:pt x="0" y="56043"/>
                    </a:lnTo>
                  </a:path>
                </a:pathLst>
              </a:custGeom>
              <a:solidFill>
                <a:schemeClr val="folHlink"/>
              </a:solidFill>
              <a:ln cap="rnd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Shape 482"/>
              <p:cNvSpPr/>
              <p:nvPr/>
            </p:nvSpPr>
            <p:spPr>
              <a:xfrm>
                <a:off x="4432300" y="2919411"/>
                <a:ext cx="52387" cy="28575"/>
              </a:xfrm>
              <a:custGeom>
                <a:pathLst>
                  <a:path extrusionOk="0" h="120000" w="120000">
                    <a:moveTo>
                      <a:pt x="0" y="56000"/>
                    </a:moveTo>
                    <a:lnTo>
                      <a:pt x="0" y="0"/>
                    </a:lnTo>
                    <a:lnTo>
                      <a:pt x="117777" y="60000"/>
                    </a:lnTo>
                    <a:lnTo>
                      <a:pt x="117777" y="116000"/>
                    </a:lnTo>
                    <a:lnTo>
                      <a:pt x="0" y="56000"/>
                    </a:lnTo>
                  </a:path>
                </a:pathLst>
              </a:custGeom>
              <a:solidFill>
                <a:schemeClr val="accent2"/>
              </a:solidFill>
              <a:ln cap="rnd" cmpd="sng" w="12700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83" name="Shape 483"/>
          <p:cNvGrpSpPr/>
          <p:nvPr/>
        </p:nvGrpSpPr>
        <p:grpSpPr>
          <a:xfrm>
            <a:off x="979486" y="3962399"/>
            <a:ext cx="1535111" cy="1665286"/>
            <a:chOff x="6559550" y="1466850"/>
            <a:chExt cx="1674811" cy="1817686"/>
          </a:xfrm>
        </p:grpSpPr>
        <p:grpSp>
          <p:nvGrpSpPr>
            <p:cNvPr id="484" name="Shape 484"/>
            <p:cNvGrpSpPr/>
            <p:nvPr/>
          </p:nvGrpSpPr>
          <p:grpSpPr>
            <a:xfrm>
              <a:off x="6559550" y="2365375"/>
              <a:ext cx="1674811" cy="919161"/>
              <a:chOff x="6559550" y="2365375"/>
              <a:chExt cx="1674811" cy="919161"/>
            </a:xfrm>
          </p:grpSpPr>
          <p:sp>
            <p:nvSpPr>
              <p:cNvPr id="485" name="Shape 485"/>
              <p:cNvSpPr/>
              <p:nvPr/>
            </p:nvSpPr>
            <p:spPr>
              <a:xfrm>
                <a:off x="7656511" y="2614611"/>
                <a:ext cx="577850" cy="669925"/>
              </a:xfrm>
              <a:custGeom>
                <a:pathLst>
                  <a:path extrusionOk="0" h="120000" w="120000">
                    <a:moveTo>
                      <a:pt x="989" y="60284"/>
                    </a:moveTo>
                    <a:lnTo>
                      <a:pt x="120000" y="0"/>
                    </a:lnTo>
                    <a:lnTo>
                      <a:pt x="119670" y="54312"/>
                    </a:lnTo>
                    <a:lnTo>
                      <a:pt x="0" y="120000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Shape 486"/>
              <p:cNvSpPr/>
              <p:nvPr/>
            </p:nvSpPr>
            <p:spPr>
              <a:xfrm>
                <a:off x="6561136" y="2365375"/>
                <a:ext cx="1673224" cy="593724"/>
              </a:xfrm>
              <a:custGeom>
                <a:pathLst>
                  <a:path extrusionOk="0" h="120000" w="120000">
                    <a:moveTo>
                      <a:pt x="78671" y="120000"/>
                    </a:moveTo>
                    <a:lnTo>
                      <a:pt x="0" y="61283"/>
                    </a:lnTo>
                    <a:lnTo>
                      <a:pt x="41328" y="0"/>
                    </a:lnTo>
                    <a:lnTo>
                      <a:pt x="120000" y="50374"/>
                    </a:lnTo>
                    <a:lnTo>
                      <a:pt x="78671" y="120000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Shape 487"/>
              <p:cNvSpPr/>
              <p:nvPr/>
            </p:nvSpPr>
            <p:spPr>
              <a:xfrm>
                <a:off x="6559550" y="2665411"/>
                <a:ext cx="1096961" cy="619125"/>
              </a:xfrm>
              <a:custGeom>
                <a:pathLst>
                  <a:path extrusionOk="0" h="120000" w="120000">
                    <a:moveTo>
                      <a:pt x="0" y="1538"/>
                    </a:moveTo>
                    <a:lnTo>
                      <a:pt x="0" y="59076"/>
                    </a:lnTo>
                    <a:lnTo>
                      <a:pt x="120000" y="120000"/>
                    </a:lnTo>
                    <a:lnTo>
                      <a:pt x="120000" y="56923"/>
                    </a:lnTo>
                    <a:lnTo>
                      <a:pt x="695" y="0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Shape 488"/>
              <p:cNvSpPr/>
              <p:nvPr/>
            </p:nvSpPr>
            <p:spPr>
              <a:xfrm>
                <a:off x="7134225" y="2884486"/>
                <a:ext cx="430212" cy="300036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120000" y="46349"/>
                    </a:lnTo>
                    <a:lnTo>
                      <a:pt x="120000" y="120000"/>
                    </a:lnTo>
                    <a:lnTo>
                      <a:pt x="0" y="73015"/>
                    </a:lnTo>
                    <a:lnTo>
                      <a:pt x="0" y="0"/>
                    </a:lnTo>
                  </a:path>
                </a:pathLst>
              </a:custGeom>
              <a:gradFill>
                <a:gsLst>
                  <a:gs pos="0">
                    <a:srgbClr val="E3E3E3"/>
                  </a:gs>
                  <a:gs pos="100000">
                    <a:srgbClr val="B2B2B2"/>
                  </a:gs>
                </a:gsLst>
                <a:lin ang="13500000" scaled="0"/>
              </a:gra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Shape 489"/>
              <p:cNvSpPr/>
              <p:nvPr/>
            </p:nvSpPr>
            <p:spPr>
              <a:xfrm>
                <a:off x="7143750" y="2995611"/>
                <a:ext cx="414337" cy="109537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120000" y="120000"/>
                    </a:lnTo>
                  </a:path>
                </a:pathLst>
              </a:cu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Shape 490"/>
              <p:cNvSpPr/>
              <p:nvPr/>
            </p:nvSpPr>
            <p:spPr>
              <a:xfrm>
                <a:off x="7132636" y="2881311"/>
                <a:ext cx="428625" cy="184149"/>
              </a:xfrm>
              <a:custGeom>
                <a:pathLst>
                  <a:path extrusionOk="0" h="120000" w="120000">
                    <a:moveTo>
                      <a:pt x="0" y="120000"/>
                    </a:moveTo>
                    <a:lnTo>
                      <a:pt x="444" y="0"/>
                    </a:lnTo>
                    <a:lnTo>
                      <a:pt x="120000" y="77586"/>
                    </a:lnTo>
                  </a:path>
                </a:pathLst>
              </a:cu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27425" lIns="91425" rIns="91425" tIns="27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91" name="Shape 491"/>
              <p:cNvCxnSpPr/>
              <p:nvPr/>
            </p:nvCxnSpPr>
            <p:spPr>
              <a:xfrm>
                <a:off x="7172325" y="2943225"/>
                <a:ext cx="334961" cy="85724"/>
              </a:xfrm>
              <a:prstGeom prst="straightConnector1">
                <a:avLst/>
              </a:pr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492" name="Shape 492"/>
              <p:cNvCxnSpPr/>
              <p:nvPr/>
            </p:nvCxnSpPr>
            <p:spPr>
              <a:xfrm>
                <a:off x="7456486" y="3114675"/>
                <a:ext cx="65086" cy="14287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493" name="Shape 493"/>
              <p:cNvSpPr/>
              <p:nvPr/>
            </p:nvSpPr>
            <p:spPr>
              <a:xfrm>
                <a:off x="7277100" y="2967036"/>
                <a:ext cx="101599" cy="55561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1875" y="61714"/>
                    </a:lnTo>
                    <a:lnTo>
                      <a:pt x="120000" y="120000"/>
                    </a:lnTo>
                    <a:lnTo>
                      <a:pt x="120000" y="651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77777"/>
              </a:solidFill>
              <a:ln>
                <a:noFill/>
              </a:ln>
            </p:spPr>
            <p:txBody>
              <a:bodyPr anchorCtr="0" anchor="ctr" bIns="27425" lIns="91425" rIns="91425" tIns="27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94" name="Shape 494"/>
              <p:cNvCxnSpPr/>
              <p:nvPr/>
            </p:nvCxnSpPr>
            <p:spPr>
              <a:xfrm>
                <a:off x="6589711" y="2779711"/>
                <a:ext cx="442912" cy="123824"/>
              </a:xfrm>
              <a:prstGeom prst="straightConnector1">
                <a:avLst/>
              </a:pr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495" name="Shape 495"/>
              <p:cNvCxnSpPr/>
              <p:nvPr/>
            </p:nvCxnSpPr>
            <p:spPr>
              <a:xfrm>
                <a:off x="6589711" y="2830511"/>
                <a:ext cx="442912" cy="123824"/>
              </a:xfrm>
              <a:prstGeom prst="straightConnector1">
                <a:avLst/>
              </a:pr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496" name="Shape 496"/>
              <p:cNvCxnSpPr/>
              <p:nvPr/>
            </p:nvCxnSpPr>
            <p:spPr>
              <a:xfrm>
                <a:off x="6589711" y="2878136"/>
                <a:ext cx="442912" cy="123824"/>
              </a:xfrm>
              <a:prstGeom prst="straightConnector1">
                <a:avLst/>
              </a:pr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497" name="Shape 497"/>
              <p:cNvSpPr/>
              <p:nvPr/>
            </p:nvSpPr>
            <p:spPr>
              <a:xfrm>
                <a:off x="7137400" y="3014661"/>
                <a:ext cx="436562" cy="185736"/>
              </a:xfrm>
              <a:custGeom>
                <a:pathLst>
                  <a:path extrusionOk="0" h="120000" w="120000">
                    <a:moveTo>
                      <a:pt x="0" y="41025"/>
                    </a:moveTo>
                    <a:lnTo>
                      <a:pt x="120000" y="120000"/>
                    </a:lnTo>
                    <a:lnTo>
                      <a:pt x="120000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27425" lIns="91425" rIns="91425" tIns="27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8" name="Shape 498"/>
            <p:cNvGrpSpPr/>
            <p:nvPr/>
          </p:nvGrpSpPr>
          <p:grpSpPr>
            <a:xfrm>
              <a:off x="6743700" y="1466850"/>
              <a:ext cx="1441448" cy="1355725"/>
              <a:chOff x="6743700" y="1466850"/>
              <a:chExt cx="1441448" cy="1355725"/>
            </a:xfrm>
          </p:grpSpPr>
          <p:sp>
            <p:nvSpPr>
              <p:cNvPr id="499" name="Shape 499"/>
              <p:cNvSpPr/>
              <p:nvPr/>
            </p:nvSpPr>
            <p:spPr>
              <a:xfrm>
                <a:off x="6853236" y="2349500"/>
                <a:ext cx="1122361" cy="473075"/>
              </a:xfrm>
              <a:custGeom>
                <a:pathLst>
                  <a:path extrusionOk="0" h="120000" w="120000">
                    <a:moveTo>
                      <a:pt x="0" y="65637"/>
                    </a:moveTo>
                    <a:lnTo>
                      <a:pt x="51428" y="0"/>
                    </a:lnTo>
                    <a:lnTo>
                      <a:pt x="120000" y="46711"/>
                    </a:lnTo>
                    <a:lnTo>
                      <a:pt x="120000" y="55570"/>
                    </a:lnTo>
                    <a:lnTo>
                      <a:pt x="70777" y="120000"/>
                    </a:lnTo>
                    <a:lnTo>
                      <a:pt x="0" y="75704"/>
                    </a:lnTo>
                    <a:lnTo>
                      <a:pt x="0" y="65637"/>
                    </a:lnTo>
                    <a:close/>
                  </a:path>
                </a:pathLst>
              </a:custGeom>
              <a:solidFill>
                <a:srgbClr val="DDDDDD"/>
              </a:solidFill>
              <a:ln cap="rnd" cmpd="sng" w="9525">
                <a:solidFill>
                  <a:srgbClr val="0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Shape 500"/>
              <p:cNvSpPr/>
              <p:nvPr/>
            </p:nvSpPr>
            <p:spPr>
              <a:xfrm>
                <a:off x="6865936" y="2359025"/>
                <a:ext cx="1087437" cy="419099"/>
              </a:xfrm>
              <a:custGeom>
                <a:pathLst>
                  <a:path extrusionOk="0" h="120000" w="120000">
                    <a:moveTo>
                      <a:pt x="0" y="71818"/>
                    </a:moveTo>
                    <a:lnTo>
                      <a:pt x="71649" y="120000"/>
                    </a:lnTo>
                    <a:lnTo>
                      <a:pt x="120000" y="50000"/>
                    </a:lnTo>
                    <a:lnTo>
                      <a:pt x="52029" y="0"/>
                    </a:lnTo>
                    <a:lnTo>
                      <a:pt x="0" y="71818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Shape 501"/>
              <p:cNvSpPr/>
              <p:nvPr/>
            </p:nvSpPr>
            <p:spPr>
              <a:xfrm>
                <a:off x="7137400" y="2462211"/>
                <a:ext cx="565149" cy="227012"/>
              </a:xfrm>
              <a:prstGeom prst="ellipse">
                <a:avLst/>
              </a:prstGeom>
              <a:solidFill>
                <a:srgbClr val="B2B2B2"/>
              </a:soli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Shape 502"/>
              <p:cNvSpPr/>
              <p:nvPr/>
            </p:nvSpPr>
            <p:spPr>
              <a:xfrm>
                <a:off x="6829425" y="2471736"/>
                <a:ext cx="911224" cy="254000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3715" y="24000"/>
                    </a:lnTo>
                    <a:lnTo>
                      <a:pt x="106625" y="120000"/>
                    </a:lnTo>
                    <a:lnTo>
                      <a:pt x="120000" y="105333"/>
                    </a:lnTo>
                  </a:path>
                </a:pathLst>
              </a:custGeom>
              <a:solidFill>
                <a:srgbClr val="B2B2B2"/>
              </a:soli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Shape 503"/>
              <p:cNvSpPr/>
              <p:nvPr/>
            </p:nvSpPr>
            <p:spPr>
              <a:xfrm>
                <a:off x="7046911" y="1466850"/>
                <a:ext cx="1138236" cy="1050924"/>
              </a:xfrm>
              <a:custGeom>
                <a:pathLst>
                  <a:path extrusionOk="0" h="120000" w="120000">
                    <a:moveTo>
                      <a:pt x="92079" y="119999"/>
                    </a:moveTo>
                    <a:lnTo>
                      <a:pt x="120000" y="84450"/>
                    </a:lnTo>
                    <a:lnTo>
                      <a:pt x="120000" y="17050"/>
                    </a:lnTo>
                    <a:lnTo>
                      <a:pt x="49900" y="0"/>
                    </a:lnTo>
                    <a:lnTo>
                      <a:pt x="0" y="7721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Shape 504"/>
              <p:cNvSpPr/>
              <p:nvPr/>
            </p:nvSpPr>
            <p:spPr>
              <a:xfrm>
                <a:off x="7756525" y="1698625"/>
                <a:ext cx="228600" cy="1022349"/>
              </a:xfrm>
              <a:custGeom>
                <a:pathLst>
                  <a:path extrusionOk="0" h="120000" w="120000">
                    <a:moveTo>
                      <a:pt x="0" y="120000"/>
                    </a:moveTo>
                    <a:lnTo>
                      <a:pt x="0" y="14720"/>
                    </a:lnTo>
                    <a:lnTo>
                      <a:pt x="120000" y="0"/>
                    </a:lnTo>
                    <a:lnTo>
                      <a:pt x="120000" y="103229"/>
                    </a:lnTo>
                    <a:lnTo>
                      <a:pt x="0" y="120000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Shape 505"/>
              <p:cNvSpPr/>
              <p:nvPr/>
            </p:nvSpPr>
            <p:spPr>
              <a:xfrm>
                <a:off x="6743700" y="1477962"/>
                <a:ext cx="1241425" cy="347662"/>
              </a:xfrm>
              <a:custGeom>
                <a:pathLst>
                  <a:path extrusionOk="0" h="120000" w="120000">
                    <a:moveTo>
                      <a:pt x="97902" y="120000"/>
                    </a:moveTo>
                    <a:lnTo>
                      <a:pt x="0" y="36712"/>
                    </a:lnTo>
                    <a:lnTo>
                      <a:pt x="24552" y="0"/>
                    </a:lnTo>
                    <a:lnTo>
                      <a:pt x="120000" y="76164"/>
                    </a:lnTo>
                    <a:lnTo>
                      <a:pt x="97902" y="120000"/>
                    </a:lnTo>
                  </a:path>
                </a:pathLst>
              </a:custGeom>
              <a:solidFill>
                <a:schemeClr val="lt1"/>
              </a:soli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Shape 506"/>
              <p:cNvSpPr/>
              <p:nvPr/>
            </p:nvSpPr>
            <p:spPr>
              <a:xfrm>
                <a:off x="6743700" y="1582737"/>
                <a:ext cx="1014411" cy="1143000"/>
              </a:xfrm>
              <a:custGeom>
                <a:pathLst>
                  <a:path extrusionOk="0" h="120000" w="120000">
                    <a:moveTo>
                      <a:pt x="119821" y="119840"/>
                    </a:moveTo>
                    <a:lnTo>
                      <a:pt x="119821" y="25464"/>
                    </a:lnTo>
                    <a:lnTo>
                      <a:pt x="0" y="0"/>
                    </a:lnTo>
                    <a:lnTo>
                      <a:pt x="0" y="91989"/>
                    </a:lnTo>
                    <a:lnTo>
                      <a:pt x="119821" y="119840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Shape 507"/>
              <p:cNvSpPr/>
              <p:nvPr/>
            </p:nvSpPr>
            <p:spPr>
              <a:xfrm>
                <a:off x="6823075" y="1682750"/>
                <a:ext cx="857250" cy="938212"/>
              </a:xfrm>
              <a:custGeom>
                <a:pathLst>
                  <a:path extrusionOk="0" h="120000" w="120000">
                    <a:moveTo>
                      <a:pt x="119755" y="119781"/>
                    </a:moveTo>
                    <a:lnTo>
                      <a:pt x="119755" y="25573"/>
                    </a:lnTo>
                    <a:lnTo>
                      <a:pt x="0" y="0"/>
                    </a:lnTo>
                    <a:lnTo>
                      <a:pt x="0" y="92677"/>
                    </a:lnTo>
                    <a:lnTo>
                      <a:pt x="119755" y="119781"/>
                    </a:lnTo>
                  </a:path>
                </a:pathLst>
              </a:custGeom>
              <a:solidFill>
                <a:srgbClr val="CECECE"/>
              </a:solidFill>
              <a:ln cap="rnd" cmpd="sng" w="9525">
                <a:solidFill>
                  <a:srgbClr val="80808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Shape 508"/>
              <p:cNvSpPr/>
              <p:nvPr/>
            </p:nvSpPr>
            <p:spPr>
              <a:xfrm>
                <a:off x="6875461" y="1746250"/>
                <a:ext cx="750887" cy="808037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0" y="92027"/>
                    </a:lnTo>
                    <a:lnTo>
                      <a:pt x="120000" y="120000"/>
                    </a:lnTo>
                    <a:lnTo>
                      <a:pt x="120000" y="26351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557DDE"/>
                  </a:gs>
                  <a:gs pos="100000">
                    <a:srgbClr val="618FFD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09" name="Shape 509"/>
              <p:cNvCxnSpPr/>
              <p:nvPr/>
            </p:nvCxnSpPr>
            <p:spPr>
              <a:xfrm>
                <a:off x="6940550" y="1811336"/>
                <a:ext cx="0" cy="123824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</p:grpSp>
      <p:sp>
        <p:nvSpPr>
          <p:cNvPr id="510" name="Shape 510"/>
          <p:cNvSpPr txBox="1"/>
          <p:nvPr/>
        </p:nvSpPr>
        <p:spPr>
          <a:xfrm>
            <a:off x="1082675" y="5719762"/>
            <a:ext cx="1330324" cy="328611"/>
          </a:xfrm>
          <a:prstGeom prst="rect">
            <a:avLst/>
          </a:prstGeom>
          <a:noFill/>
          <a:ln>
            <a:noFill/>
          </a:ln>
        </p:spPr>
        <p:txBody>
          <a:bodyPr anchorCtr="0" anchor="ctr" bIns="27425" lIns="91425" rIns="91425" tIns="2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b="1" i="0" lang="en-US" sz="1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DHCP Klines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6650036" y="5719762"/>
            <a:ext cx="1446211" cy="328611"/>
          </a:xfrm>
          <a:prstGeom prst="rect">
            <a:avLst/>
          </a:prstGeom>
          <a:noFill/>
          <a:ln>
            <a:noFill/>
          </a:ln>
        </p:spPr>
        <p:txBody>
          <a:bodyPr anchorCtr="0" anchor="ctr" bIns="27425" lIns="91425" rIns="91425" tIns="2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b="1" i="0" lang="en-US" sz="1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DHCP Szerver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>
            <p:ph idx="12" type="sldNum"/>
          </p:nvPr>
        </p:nvSpPr>
        <p:spPr>
          <a:xfrm>
            <a:off x="67818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517" name="Shape 517"/>
          <p:cNvSpPr/>
          <p:nvPr>
            <p:ph idx="4294967295" type="title"/>
          </p:nvPr>
        </p:nvSpPr>
        <p:spPr>
          <a:xfrm>
            <a:off x="457200" y="122236"/>
            <a:ext cx="7543800" cy="868362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Cím bérlés folyamata</a:t>
            </a:r>
          </a:p>
        </p:txBody>
      </p:sp>
      <p:pic>
        <p:nvPicPr>
          <p:cNvPr id="518" name="Shape 518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6462" y="1125537"/>
            <a:ext cx="4427537" cy="28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Shape 519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1550" y="3665537"/>
            <a:ext cx="5327649" cy="3192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/>
          <p:nvPr>
            <p:ph idx="12" type="sldNum"/>
          </p:nvPr>
        </p:nvSpPr>
        <p:spPr>
          <a:xfrm>
            <a:off x="67818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525" name="Shape 525"/>
          <p:cNvSpPr/>
          <p:nvPr>
            <p:ph type="title"/>
          </p:nvPr>
        </p:nvSpPr>
        <p:spPr>
          <a:xfrm>
            <a:off x="457200" y="122236"/>
            <a:ext cx="7543800" cy="868362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DHCP bérlet</a:t>
            </a:r>
          </a:p>
        </p:txBody>
      </p:sp>
      <p:sp>
        <p:nvSpPr>
          <p:cNvPr id="526" name="Shape 526"/>
          <p:cNvSpPr txBox="1"/>
          <p:nvPr>
            <p:ph idx="1" type="body"/>
          </p:nvPr>
        </p:nvSpPr>
        <p:spPr>
          <a:xfrm>
            <a:off x="228600" y="1066800"/>
            <a:ext cx="8686800" cy="506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lejárati idő 50%-ánál megpróbálja felújítani (közvetlenül a szerverhez fordul)</a:t>
            </a:r>
          </a:p>
          <a:p>
            <a:pPr indent="-349250" lvl="1" marL="6921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Amennyiben sikeres a szerver válaszol az esetleges új paraméterekkel</a:t>
            </a:r>
          </a:p>
          <a:p>
            <a:pPr indent="-349250" lvl="1" marL="6921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Amennyiben sikertelen akkor a lejárati idő 87,5%-ánál kiküld egy DCHPDISCOVER broadcast üzenetet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Sikertelen kérelem esetén amennyiben az alapértelmezett átjáró elérhető akkor tovább használja az IP címet amennyiben nem akkor választ magának a 169.254.0.1-169.254.255.254 tartományból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Manuális frissítés ipconfig /renew (/release)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2" type="sldNum"/>
          </p:nvPr>
        </p:nvSpPr>
        <p:spPr>
          <a:xfrm>
            <a:off x="67818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09" name="Shape 109"/>
          <p:cNvSpPr txBox="1"/>
          <p:nvPr>
            <p:ph type="title"/>
          </p:nvPr>
        </p:nvSpPr>
        <p:spPr>
          <a:xfrm>
            <a:off x="457200" y="122236"/>
            <a:ext cx="75438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Tartalom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228600" y="1066800"/>
            <a:ext cx="86868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AutoNum type="arabicPeriod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RARP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AutoNum type="arabicPeriod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BOOTP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AutoNum type="arabicPeriod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DHCP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AutoNum type="arabicPeriod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/>
          <p:nvPr>
            <p:ph idx="12" type="sldNum"/>
          </p:nvPr>
        </p:nvSpPr>
        <p:spPr>
          <a:xfrm>
            <a:off x="67818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532" name="Shape 532"/>
          <p:cNvSpPr txBox="1"/>
          <p:nvPr>
            <p:ph type="title"/>
          </p:nvPr>
        </p:nvSpPr>
        <p:spPr>
          <a:xfrm>
            <a:off x="457200" y="122236"/>
            <a:ext cx="75438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DHCP szolgáltatás telepítése</a:t>
            </a:r>
          </a:p>
        </p:txBody>
      </p:sp>
      <p:grpSp>
        <p:nvGrpSpPr>
          <p:cNvPr id="533" name="Shape 533"/>
          <p:cNvGrpSpPr/>
          <p:nvPr/>
        </p:nvGrpSpPr>
        <p:grpSpPr>
          <a:xfrm>
            <a:off x="1236661" y="1079500"/>
            <a:ext cx="6737349" cy="5137150"/>
            <a:chOff x="1101725" y="1152525"/>
            <a:chExt cx="6737349" cy="5137150"/>
          </a:xfrm>
        </p:grpSpPr>
        <p:pic>
          <p:nvPicPr>
            <p:cNvPr id="534" name="Shape 53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01725" y="1152525"/>
              <a:ext cx="6737349" cy="5137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5" name="Shape 535"/>
            <p:cNvSpPr txBox="1"/>
            <p:nvPr/>
          </p:nvSpPr>
          <p:spPr>
            <a:xfrm>
              <a:off x="1141412" y="1190625"/>
              <a:ext cx="1811337" cy="2905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b="1" i="0" lang="en-US" sz="13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Networking Services</a:t>
              </a:r>
            </a:p>
          </p:txBody>
        </p:sp>
        <p:sp>
          <p:nvSpPr>
            <p:cNvPr id="536" name="Shape 536"/>
            <p:cNvSpPr txBox="1"/>
            <p:nvPr/>
          </p:nvSpPr>
          <p:spPr>
            <a:xfrm>
              <a:off x="1139825" y="1520825"/>
              <a:ext cx="6670675" cy="488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3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To add or remove a component, click the check box. A shaded box means that only part </a:t>
              </a:r>
              <a:br>
                <a:rPr b="0" i="0" lang="en-US" sz="13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13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of the component will be installed. To see what’s included in a component, click Details.</a:t>
              </a:r>
            </a:p>
          </p:txBody>
        </p:sp>
        <p:sp>
          <p:nvSpPr>
            <p:cNvPr id="537" name="Shape 537"/>
            <p:cNvSpPr txBox="1"/>
            <p:nvPr/>
          </p:nvSpPr>
          <p:spPr>
            <a:xfrm>
              <a:off x="1266825" y="2106611"/>
              <a:ext cx="3162300" cy="2905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3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Sub</a:t>
              </a:r>
              <a:r>
                <a:rPr b="0" i="0" lang="en-US" sz="13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r>
                <a:rPr b="0" i="0" lang="en-US" sz="13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omponents of Networking Services:</a:t>
              </a:r>
            </a:p>
          </p:txBody>
        </p:sp>
        <p:sp>
          <p:nvSpPr>
            <p:cNvPr id="538" name="Shape 538"/>
            <p:cNvSpPr txBox="1"/>
            <p:nvPr/>
          </p:nvSpPr>
          <p:spPr>
            <a:xfrm>
              <a:off x="6164262" y="2600325"/>
              <a:ext cx="717550" cy="2905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b="1" i="0" lang="en-US" sz="13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0.8 MB</a:t>
              </a:r>
            </a:p>
          </p:txBody>
        </p:sp>
        <p:sp>
          <p:nvSpPr>
            <p:cNvPr id="539" name="Shape 539"/>
            <p:cNvSpPr txBox="1"/>
            <p:nvPr/>
          </p:nvSpPr>
          <p:spPr>
            <a:xfrm>
              <a:off x="1220787" y="4405312"/>
              <a:ext cx="1098550" cy="2905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3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Description:	</a:t>
              </a:r>
            </a:p>
          </p:txBody>
        </p:sp>
        <p:sp>
          <p:nvSpPr>
            <p:cNvPr id="540" name="Shape 540"/>
            <p:cNvSpPr txBox="1"/>
            <p:nvPr/>
          </p:nvSpPr>
          <p:spPr>
            <a:xfrm>
              <a:off x="1220787" y="5095875"/>
              <a:ext cx="2079625" cy="64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3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Total disk space required: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52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3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Space available on disk:</a:t>
              </a:r>
            </a:p>
          </p:txBody>
        </p:sp>
        <p:sp>
          <p:nvSpPr>
            <p:cNvPr id="541" name="Shape 541"/>
            <p:cNvSpPr txBox="1"/>
            <p:nvPr/>
          </p:nvSpPr>
          <p:spPr>
            <a:xfrm>
              <a:off x="3405187" y="5095875"/>
              <a:ext cx="892174" cy="64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3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0.9 MB</a:t>
              </a:r>
            </a:p>
            <a:p>
              <a:pPr indent="0" lvl="0" marL="0" marR="0" rtl="0" algn="r">
                <a:lnSpc>
                  <a:spcPct val="100000"/>
                </a:lnSpc>
                <a:spcBef>
                  <a:spcPts val="52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3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912.4 MB</a:t>
              </a:r>
            </a:p>
          </p:txBody>
        </p:sp>
        <p:sp>
          <p:nvSpPr>
            <p:cNvPr id="542" name="Shape 542"/>
            <p:cNvSpPr txBox="1"/>
            <p:nvPr/>
          </p:nvSpPr>
          <p:spPr>
            <a:xfrm>
              <a:off x="6645275" y="5132387"/>
              <a:ext cx="827086" cy="2905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69696"/>
                </a:buClr>
                <a:buSzPct val="25000"/>
                <a:buFont typeface="Arial"/>
                <a:buNone/>
              </a:pPr>
              <a:r>
                <a:rPr b="0" i="0" lang="en-US" sz="1300" u="sng">
                  <a:solidFill>
                    <a:srgbClr val="969696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r>
                <a:rPr b="0" i="0" lang="en-US" sz="1300" u="none">
                  <a:solidFill>
                    <a:srgbClr val="969696"/>
                  </a:solidFill>
                  <a:latin typeface="Arial"/>
                  <a:ea typeface="Arial"/>
                  <a:cs typeface="Arial"/>
                  <a:sym typeface="Arial"/>
                </a:rPr>
                <a:t>etails...</a:t>
              </a:r>
            </a:p>
          </p:txBody>
        </p:sp>
        <p:sp>
          <p:nvSpPr>
            <p:cNvPr id="543" name="Shape 543"/>
            <p:cNvSpPr txBox="1"/>
            <p:nvPr/>
          </p:nvSpPr>
          <p:spPr>
            <a:xfrm>
              <a:off x="5629275" y="5735637"/>
              <a:ext cx="422275" cy="2905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3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OK</a:t>
              </a:r>
            </a:p>
          </p:txBody>
        </p:sp>
        <p:sp>
          <p:nvSpPr>
            <p:cNvPr id="544" name="Shape 544"/>
            <p:cNvSpPr txBox="1"/>
            <p:nvPr/>
          </p:nvSpPr>
          <p:spPr>
            <a:xfrm>
              <a:off x="6689725" y="5735637"/>
              <a:ext cx="698500" cy="2905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3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Cancel</a:t>
              </a:r>
            </a:p>
          </p:txBody>
        </p:sp>
        <p:sp>
          <p:nvSpPr>
            <p:cNvPr id="545" name="Shape 545"/>
            <p:cNvSpPr txBox="1"/>
            <p:nvPr/>
          </p:nvSpPr>
          <p:spPr>
            <a:xfrm>
              <a:off x="2325686" y="4419600"/>
              <a:ext cx="5272087" cy="450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rIns="45700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3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Enables a network connected to the Internet to automatically assign a </a:t>
              </a: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3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temporary IP address to a host when the host connects to the network.</a:t>
              </a:r>
            </a:p>
          </p:txBody>
        </p:sp>
        <p:sp>
          <p:nvSpPr>
            <p:cNvPr id="546" name="Shape 546"/>
            <p:cNvSpPr txBox="1"/>
            <p:nvPr/>
          </p:nvSpPr>
          <p:spPr>
            <a:xfrm>
              <a:off x="1803400" y="2376486"/>
              <a:ext cx="5392737" cy="19700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3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 Internet Services Proxy</a:t>
              </a:r>
              <a:r>
                <a:rPr b="0" i="0" lang="en-US" sz="13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	</a:t>
              </a:r>
              <a:r>
                <a:rPr b="0" i="0" lang="en-US" sz="13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0.0 MB</a:t>
              </a:r>
            </a:p>
            <a:p>
              <a:pPr indent="0" lvl="0" marL="0" marR="0" rtl="0" algn="l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3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Domain Name System (DNS) 	0.0 MB</a:t>
              </a:r>
            </a:p>
            <a:p>
              <a:pPr indent="0" lvl="0" marL="0" marR="0" rtl="0" algn="l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b="0" i="0" lang="en-US" sz="13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Dynamic Host Configuration Protocol (DHCP) 	0.0 MB</a:t>
              </a:r>
            </a:p>
            <a:p>
              <a:pPr indent="0" lvl="0" marL="0" marR="0" rtl="0" algn="l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3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Internet Authentication Service 	0.0 MB</a:t>
              </a:r>
            </a:p>
            <a:p>
              <a:pPr indent="0" lvl="0" marL="0" marR="0" rtl="0" algn="l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3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QoS Admission Control Service	0.0 MB</a:t>
              </a:r>
            </a:p>
            <a:p>
              <a:pPr indent="0" lvl="0" marL="0" marR="0" rtl="0" algn="l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3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Simple TCP/IP Services	0.0 MB</a:t>
              </a:r>
            </a:p>
            <a:p>
              <a:pPr indent="0" lvl="0" marL="0" marR="0" rtl="0" algn="l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3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Site Server LDAP Services	1.8 MB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/>
          <p:nvPr>
            <p:ph idx="12" type="sldNum"/>
          </p:nvPr>
        </p:nvSpPr>
        <p:spPr>
          <a:xfrm>
            <a:off x="67818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552" name="Shape 552"/>
          <p:cNvSpPr txBox="1"/>
          <p:nvPr>
            <p:ph type="title"/>
          </p:nvPr>
        </p:nvSpPr>
        <p:spPr>
          <a:xfrm>
            <a:off x="0" y="0"/>
            <a:ext cx="8686800" cy="9080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DHCP szolgáltatás feljogosítása</a:t>
            </a:r>
          </a:p>
        </p:txBody>
      </p:sp>
      <p:sp>
        <p:nvSpPr>
          <p:cNvPr id="553" name="Shape 553"/>
          <p:cNvSpPr/>
          <p:nvPr/>
        </p:nvSpPr>
        <p:spPr>
          <a:xfrm>
            <a:off x="1042987" y="1196975"/>
            <a:ext cx="6865937" cy="4962525"/>
          </a:xfrm>
          <a:prstGeom prst="rect">
            <a:avLst/>
          </a:prstGeom>
          <a:gradFill>
            <a:gsLst>
              <a:gs pos="0">
                <a:srgbClr val="FCFEB9"/>
              </a:gs>
              <a:gs pos="100000">
                <a:srgbClr val="FFCC6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4" name="Shape 554"/>
          <p:cNvGrpSpPr/>
          <p:nvPr/>
        </p:nvGrpSpPr>
        <p:grpSpPr>
          <a:xfrm>
            <a:off x="1244600" y="2814637"/>
            <a:ext cx="6588124" cy="1851025"/>
            <a:chOff x="1435100" y="2814637"/>
            <a:chExt cx="6588124" cy="1851025"/>
          </a:xfrm>
        </p:grpSpPr>
        <p:sp>
          <p:nvSpPr>
            <p:cNvPr id="555" name="Shape 555"/>
            <p:cNvSpPr/>
            <p:nvPr/>
          </p:nvSpPr>
          <p:spPr>
            <a:xfrm>
              <a:off x="1435100" y="3695700"/>
              <a:ext cx="6588124" cy="96836"/>
            </a:xfrm>
            <a:prstGeom prst="rect">
              <a:avLst/>
            </a:prstGeom>
            <a:gradFill>
              <a:gsLst>
                <a:gs pos="0">
                  <a:srgbClr val="969696"/>
                </a:gs>
                <a:gs pos="50000">
                  <a:srgbClr val="EDEDED"/>
                </a:gs>
                <a:gs pos="100000">
                  <a:srgbClr val="969696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Shape 556"/>
            <p:cNvSpPr/>
            <p:nvPr/>
          </p:nvSpPr>
          <p:spPr>
            <a:xfrm rot="-5400000">
              <a:off x="2135186" y="4127500"/>
              <a:ext cx="968374" cy="107949"/>
            </a:xfrm>
            <a:prstGeom prst="homePlate">
              <a:avLst>
                <a:gd fmla="val 19510" name="adj"/>
              </a:avLst>
            </a:prstGeom>
            <a:gradFill>
              <a:gsLst>
                <a:gs pos="0">
                  <a:srgbClr val="969696"/>
                </a:gs>
                <a:gs pos="50000">
                  <a:srgbClr val="EDEDED"/>
                </a:gs>
                <a:gs pos="100000">
                  <a:srgbClr val="969696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Shape 557"/>
            <p:cNvSpPr/>
            <p:nvPr/>
          </p:nvSpPr>
          <p:spPr>
            <a:xfrm rot="-5400000">
              <a:off x="3595687" y="4127500"/>
              <a:ext cx="968374" cy="107949"/>
            </a:xfrm>
            <a:prstGeom prst="homePlate">
              <a:avLst>
                <a:gd fmla="val 19510" name="adj"/>
              </a:avLst>
            </a:prstGeom>
            <a:gradFill>
              <a:gsLst>
                <a:gs pos="0">
                  <a:srgbClr val="969696"/>
                </a:gs>
                <a:gs pos="50000">
                  <a:srgbClr val="EDEDED"/>
                </a:gs>
                <a:gs pos="100000">
                  <a:srgbClr val="969696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Shape 558"/>
            <p:cNvSpPr/>
            <p:nvPr/>
          </p:nvSpPr>
          <p:spPr>
            <a:xfrm flipH="1" rot="-5400000">
              <a:off x="5805487" y="3244850"/>
              <a:ext cx="968374" cy="107949"/>
            </a:xfrm>
            <a:prstGeom prst="homePlate">
              <a:avLst>
                <a:gd fmla="val 19510" name="adj"/>
              </a:avLst>
            </a:prstGeom>
            <a:gradFill>
              <a:gsLst>
                <a:gs pos="0">
                  <a:srgbClr val="969696"/>
                </a:gs>
                <a:gs pos="50000">
                  <a:srgbClr val="EDEDED"/>
                </a:gs>
                <a:gs pos="100000">
                  <a:srgbClr val="969696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Shape 559"/>
            <p:cNvSpPr/>
            <p:nvPr/>
          </p:nvSpPr>
          <p:spPr>
            <a:xfrm rot="-5400000">
              <a:off x="6580186" y="4127500"/>
              <a:ext cx="968374" cy="107949"/>
            </a:xfrm>
            <a:prstGeom prst="homePlate">
              <a:avLst>
                <a:gd fmla="val 19510" name="adj"/>
              </a:avLst>
            </a:prstGeom>
            <a:gradFill>
              <a:gsLst>
                <a:gs pos="0">
                  <a:srgbClr val="969696"/>
                </a:gs>
                <a:gs pos="50000">
                  <a:srgbClr val="EDEDED"/>
                </a:gs>
                <a:gs pos="100000">
                  <a:srgbClr val="969696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Shape 560"/>
            <p:cNvSpPr/>
            <p:nvPr/>
          </p:nvSpPr>
          <p:spPr>
            <a:xfrm rot="-5400000">
              <a:off x="5094287" y="4127500"/>
              <a:ext cx="968374" cy="107949"/>
            </a:xfrm>
            <a:prstGeom prst="homePlate">
              <a:avLst>
                <a:gd fmla="val 19510" name="adj"/>
              </a:avLst>
            </a:prstGeom>
            <a:gradFill>
              <a:gsLst>
                <a:gs pos="0">
                  <a:srgbClr val="969696"/>
                </a:gs>
                <a:gs pos="50000">
                  <a:srgbClr val="EDEDED"/>
                </a:gs>
                <a:gs pos="100000">
                  <a:srgbClr val="969696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1" name="Shape 561"/>
          <p:cNvSpPr/>
          <p:nvPr/>
        </p:nvSpPr>
        <p:spPr>
          <a:xfrm>
            <a:off x="2428875" y="3695700"/>
            <a:ext cx="3670300" cy="96836"/>
          </a:xfrm>
          <a:prstGeom prst="rect">
            <a:avLst/>
          </a:prstGeom>
          <a:gradFill>
            <a:gsLst>
              <a:gs pos="0">
                <a:srgbClr val="D6007F"/>
              </a:gs>
              <a:gs pos="50000">
                <a:srgbClr val="F1CEDA"/>
              </a:gs>
              <a:gs pos="100000">
                <a:srgbClr val="D6007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Shape 562"/>
          <p:cNvSpPr txBox="1"/>
          <p:nvPr/>
        </p:nvSpPr>
        <p:spPr>
          <a:xfrm>
            <a:off x="971550" y="2420936"/>
            <a:ext cx="2882899" cy="1003300"/>
          </a:xfrm>
          <a:prstGeom prst="rect">
            <a:avLst/>
          </a:prstGeom>
          <a:gradFill>
            <a:gsLst>
              <a:gs pos="0">
                <a:srgbClr val="FCFDFF"/>
              </a:gs>
              <a:gs pos="100000">
                <a:srgbClr val="99CCFF"/>
              </a:gs>
            </a:gsLst>
            <a:lin ang="10800000" scaled="0"/>
          </a:gradFill>
          <a:ln>
            <a:noFill/>
          </a:ln>
        </p:spPr>
        <p:txBody>
          <a:bodyPr anchorCtr="0" anchor="ctr" bIns="27425" lIns="91425" rIns="91425" tIns="27425">
            <a:noAutofit/>
          </a:bodyPr>
          <a:lstStyle/>
          <a:p>
            <a:pPr indent="-228600" lvl="0" marL="2286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D6007F"/>
              </a:buClr>
              <a:buSzPct val="85000"/>
              <a:buFont typeface="Noto Sans Symbols"/>
              <a:buChar char="■"/>
            </a:pPr>
            <a:r>
              <a:rPr b="1" i="0" lang="en-US" sz="1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Amennyiben nem hibát ír a naplóba és nem válaszol a klienseknek</a:t>
            </a:r>
          </a:p>
        </p:txBody>
      </p:sp>
      <p:sp>
        <p:nvSpPr>
          <p:cNvPr id="563" name="Shape 563"/>
          <p:cNvSpPr txBox="1"/>
          <p:nvPr/>
        </p:nvSpPr>
        <p:spPr>
          <a:xfrm>
            <a:off x="971550" y="1557337"/>
            <a:ext cx="2882899" cy="838199"/>
          </a:xfrm>
          <a:prstGeom prst="rect">
            <a:avLst/>
          </a:prstGeom>
          <a:gradFill>
            <a:gsLst>
              <a:gs pos="0">
                <a:srgbClr val="FCFDFF"/>
              </a:gs>
              <a:gs pos="100000">
                <a:srgbClr val="99CCFF"/>
              </a:gs>
            </a:gsLst>
            <a:lin ang="10800000" scaled="0"/>
          </a:gradFill>
          <a:ln>
            <a:noFill/>
          </a:ln>
        </p:spPr>
        <p:txBody>
          <a:bodyPr anchorCtr="0" anchor="ctr" bIns="27425" lIns="91425" rIns="91425" tIns="27425">
            <a:noAutofit/>
          </a:bodyPr>
          <a:lstStyle/>
          <a:p>
            <a:pPr indent="-228600" lvl="0" marL="2286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D6007F"/>
              </a:buClr>
              <a:buSzPct val="85000"/>
              <a:buFont typeface="Noto Sans Symbols"/>
              <a:buChar char="■"/>
            </a:pPr>
            <a:r>
              <a:rPr b="1" i="0" lang="en-US" sz="1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Amennyiben jogosult elindul</a:t>
            </a:r>
          </a:p>
        </p:txBody>
      </p:sp>
      <p:sp>
        <p:nvSpPr>
          <p:cNvPr id="564" name="Shape 564"/>
          <p:cNvSpPr txBox="1"/>
          <p:nvPr/>
        </p:nvSpPr>
        <p:spPr>
          <a:xfrm>
            <a:off x="3851275" y="1484312"/>
            <a:ext cx="1676399" cy="1892300"/>
          </a:xfrm>
          <a:prstGeom prst="rect">
            <a:avLst/>
          </a:prstGeom>
          <a:gradFill>
            <a:gsLst>
              <a:gs pos="0">
                <a:srgbClr val="D80081"/>
              </a:gs>
              <a:gs pos="100000">
                <a:srgbClr val="F3D5DF"/>
              </a:gs>
            </a:gsLst>
            <a:lin ang="5400000" scaled="0"/>
          </a:gradFill>
          <a:ln>
            <a:noFill/>
          </a:ln>
        </p:spPr>
        <p:txBody>
          <a:bodyPr anchorCtr="0" anchor="ctr" bIns="27425" lIns="91425" rIns="91425" tIns="27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 Narrow"/>
              <a:buNone/>
            </a:pPr>
            <a:r>
              <a:rPr b="1" i="0" lang="en-US" sz="2000" u="non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A DHCP szerver ellenőrzi jogosultságait</a:t>
            </a:r>
          </a:p>
        </p:txBody>
      </p:sp>
      <p:sp>
        <p:nvSpPr>
          <p:cNvPr id="565" name="Shape 565"/>
          <p:cNvSpPr/>
          <p:nvPr/>
        </p:nvSpPr>
        <p:spPr>
          <a:xfrm rot="-5400000">
            <a:off x="1944686" y="4127500"/>
            <a:ext cx="968374" cy="107949"/>
          </a:xfrm>
          <a:prstGeom prst="homePlate">
            <a:avLst>
              <a:gd fmla="val 19510" name="adj"/>
            </a:avLst>
          </a:prstGeom>
          <a:gradFill>
            <a:gsLst>
              <a:gs pos="0">
                <a:srgbClr val="D6007F"/>
              </a:gs>
              <a:gs pos="50000">
                <a:srgbClr val="F3D6DF"/>
              </a:gs>
              <a:gs pos="100000">
                <a:srgbClr val="D6007F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Shape 566"/>
          <p:cNvSpPr/>
          <p:nvPr/>
        </p:nvSpPr>
        <p:spPr>
          <a:xfrm flipH="1" rot="-5400000">
            <a:off x="5614987" y="3257550"/>
            <a:ext cx="968374" cy="107949"/>
          </a:xfrm>
          <a:prstGeom prst="homePlate">
            <a:avLst>
              <a:gd fmla="val 19687" name="adj"/>
            </a:avLst>
          </a:prstGeom>
          <a:gradFill>
            <a:gsLst>
              <a:gs pos="0">
                <a:srgbClr val="D6007F"/>
              </a:gs>
              <a:gs pos="50000">
                <a:srgbClr val="F3D6DF"/>
              </a:gs>
              <a:gs pos="100000">
                <a:srgbClr val="D6007F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7" name="Shape 567"/>
          <p:cNvGrpSpPr/>
          <p:nvPr/>
        </p:nvGrpSpPr>
        <p:grpSpPr>
          <a:xfrm>
            <a:off x="1244600" y="2814637"/>
            <a:ext cx="6588124" cy="1851025"/>
            <a:chOff x="1435100" y="2814637"/>
            <a:chExt cx="6588124" cy="1851025"/>
          </a:xfrm>
        </p:grpSpPr>
        <p:sp>
          <p:nvSpPr>
            <p:cNvPr id="568" name="Shape 568"/>
            <p:cNvSpPr/>
            <p:nvPr/>
          </p:nvSpPr>
          <p:spPr>
            <a:xfrm>
              <a:off x="1435100" y="3695700"/>
              <a:ext cx="6588124" cy="96836"/>
            </a:xfrm>
            <a:prstGeom prst="rect">
              <a:avLst/>
            </a:prstGeom>
            <a:gradFill>
              <a:gsLst>
                <a:gs pos="0">
                  <a:srgbClr val="969696"/>
                </a:gs>
                <a:gs pos="50000">
                  <a:srgbClr val="EDEDED"/>
                </a:gs>
                <a:gs pos="100000">
                  <a:srgbClr val="969696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Shape 569"/>
            <p:cNvSpPr/>
            <p:nvPr/>
          </p:nvSpPr>
          <p:spPr>
            <a:xfrm rot="-5400000">
              <a:off x="2135186" y="4127500"/>
              <a:ext cx="968374" cy="107949"/>
            </a:xfrm>
            <a:prstGeom prst="homePlate">
              <a:avLst>
                <a:gd fmla="val 19510" name="adj"/>
              </a:avLst>
            </a:prstGeom>
            <a:gradFill>
              <a:gsLst>
                <a:gs pos="0">
                  <a:srgbClr val="969696"/>
                </a:gs>
                <a:gs pos="50000">
                  <a:srgbClr val="EDEDED"/>
                </a:gs>
                <a:gs pos="100000">
                  <a:srgbClr val="969696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Shape 570"/>
            <p:cNvSpPr/>
            <p:nvPr/>
          </p:nvSpPr>
          <p:spPr>
            <a:xfrm rot="-5400000">
              <a:off x="3595687" y="4127500"/>
              <a:ext cx="968374" cy="107949"/>
            </a:xfrm>
            <a:prstGeom prst="homePlate">
              <a:avLst>
                <a:gd fmla="val 19510" name="adj"/>
              </a:avLst>
            </a:prstGeom>
            <a:gradFill>
              <a:gsLst>
                <a:gs pos="0">
                  <a:srgbClr val="969696"/>
                </a:gs>
                <a:gs pos="50000">
                  <a:srgbClr val="EDEDED"/>
                </a:gs>
                <a:gs pos="100000">
                  <a:srgbClr val="969696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Shape 571"/>
            <p:cNvSpPr/>
            <p:nvPr/>
          </p:nvSpPr>
          <p:spPr>
            <a:xfrm flipH="1" rot="-5400000">
              <a:off x="5805487" y="3244850"/>
              <a:ext cx="968374" cy="107949"/>
            </a:xfrm>
            <a:prstGeom prst="homePlate">
              <a:avLst>
                <a:gd fmla="val 19510" name="adj"/>
              </a:avLst>
            </a:prstGeom>
            <a:gradFill>
              <a:gsLst>
                <a:gs pos="0">
                  <a:srgbClr val="969696"/>
                </a:gs>
                <a:gs pos="50000">
                  <a:srgbClr val="EDEDED"/>
                </a:gs>
                <a:gs pos="100000">
                  <a:srgbClr val="969696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Shape 572"/>
            <p:cNvSpPr/>
            <p:nvPr/>
          </p:nvSpPr>
          <p:spPr>
            <a:xfrm rot="-5400000">
              <a:off x="6580186" y="4127500"/>
              <a:ext cx="968374" cy="107949"/>
            </a:xfrm>
            <a:prstGeom prst="homePlate">
              <a:avLst>
                <a:gd fmla="val 19510" name="adj"/>
              </a:avLst>
            </a:prstGeom>
            <a:gradFill>
              <a:gsLst>
                <a:gs pos="0">
                  <a:srgbClr val="969696"/>
                </a:gs>
                <a:gs pos="50000">
                  <a:srgbClr val="EDEDED"/>
                </a:gs>
                <a:gs pos="100000">
                  <a:srgbClr val="969696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Shape 573"/>
            <p:cNvSpPr/>
            <p:nvPr/>
          </p:nvSpPr>
          <p:spPr>
            <a:xfrm rot="-5400000">
              <a:off x="5094287" y="4127500"/>
              <a:ext cx="968374" cy="107949"/>
            </a:xfrm>
            <a:prstGeom prst="homePlate">
              <a:avLst>
                <a:gd fmla="val 19510" name="adj"/>
              </a:avLst>
            </a:prstGeom>
            <a:gradFill>
              <a:gsLst>
                <a:gs pos="0">
                  <a:srgbClr val="969696"/>
                </a:gs>
                <a:gs pos="50000">
                  <a:srgbClr val="EDEDED"/>
                </a:gs>
                <a:gs pos="100000">
                  <a:srgbClr val="969696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4" name="Shape 574"/>
          <p:cNvSpPr/>
          <p:nvPr/>
        </p:nvSpPr>
        <p:spPr>
          <a:xfrm>
            <a:off x="6099175" y="3695700"/>
            <a:ext cx="774700" cy="96836"/>
          </a:xfrm>
          <a:prstGeom prst="rect">
            <a:avLst/>
          </a:prstGeom>
          <a:gradFill>
            <a:gsLst>
              <a:gs pos="0">
                <a:srgbClr val="D6007F"/>
              </a:gs>
              <a:gs pos="50000">
                <a:srgbClr val="F1CEDA"/>
              </a:gs>
              <a:gs pos="100000">
                <a:srgbClr val="D6007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Shape 575"/>
          <p:cNvSpPr/>
          <p:nvPr/>
        </p:nvSpPr>
        <p:spPr>
          <a:xfrm rot="-5400000">
            <a:off x="6388099" y="4127500"/>
            <a:ext cx="968374" cy="107949"/>
          </a:xfrm>
          <a:prstGeom prst="homePlate">
            <a:avLst>
              <a:gd fmla="val 19510" name="adj"/>
            </a:avLst>
          </a:prstGeom>
          <a:gradFill>
            <a:gsLst>
              <a:gs pos="0">
                <a:srgbClr val="D6007F"/>
              </a:gs>
              <a:gs pos="50000">
                <a:srgbClr val="F3D6DF"/>
              </a:gs>
              <a:gs pos="100000">
                <a:srgbClr val="D6007F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6" name="Shape 576"/>
          <p:cNvGrpSpPr/>
          <p:nvPr/>
        </p:nvGrpSpPr>
        <p:grpSpPr>
          <a:xfrm>
            <a:off x="2374899" y="3695700"/>
            <a:ext cx="3724275" cy="969962"/>
            <a:chOff x="2565399" y="3695700"/>
            <a:chExt cx="3724275" cy="969962"/>
          </a:xfrm>
        </p:grpSpPr>
        <p:sp>
          <p:nvSpPr>
            <p:cNvPr id="577" name="Shape 577"/>
            <p:cNvSpPr/>
            <p:nvPr/>
          </p:nvSpPr>
          <p:spPr>
            <a:xfrm>
              <a:off x="2619375" y="3695700"/>
              <a:ext cx="3670300" cy="96836"/>
            </a:xfrm>
            <a:prstGeom prst="rect">
              <a:avLst/>
            </a:prstGeom>
            <a:gradFill>
              <a:gsLst>
                <a:gs pos="0">
                  <a:srgbClr val="D6007F"/>
                </a:gs>
                <a:gs pos="50000">
                  <a:srgbClr val="F1CEDA"/>
                </a:gs>
                <a:gs pos="100000">
                  <a:srgbClr val="D6007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Shape 578"/>
            <p:cNvSpPr/>
            <p:nvPr/>
          </p:nvSpPr>
          <p:spPr>
            <a:xfrm rot="-5400000">
              <a:off x="2135186" y="4127500"/>
              <a:ext cx="968374" cy="107949"/>
            </a:xfrm>
            <a:prstGeom prst="homePlate">
              <a:avLst>
                <a:gd fmla="val 19510" name="adj"/>
              </a:avLst>
            </a:prstGeom>
            <a:gradFill>
              <a:gsLst>
                <a:gs pos="0">
                  <a:srgbClr val="D6007F"/>
                </a:gs>
                <a:gs pos="50000">
                  <a:srgbClr val="F3D6DF"/>
                </a:gs>
                <a:gs pos="100000">
                  <a:srgbClr val="D6007F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9" name="Shape 579"/>
          <p:cNvSpPr/>
          <p:nvPr/>
        </p:nvSpPr>
        <p:spPr>
          <a:xfrm flipH="1" rot="-5400000">
            <a:off x="5614987" y="3244850"/>
            <a:ext cx="968374" cy="107949"/>
          </a:xfrm>
          <a:prstGeom prst="homePlate">
            <a:avLst>
              <a:gd fmla="val 19687" name="adj"/>
            </a:avLst>
          </a:prstGeom>
          <a:gradFill>
            <a:gsLst>
              <a:gs pos="0">
                <a:srgbClr val="D6007F"/>
              </a:gs>
              <a:gs pos="50000">
                <a:srgbClr val="F3D6DF"/>
              </a:gs>
              <a:gs pos="100000">
                <a:srgbClr val="D6007F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0" name="Shape 580"/>
          <p:cNvGrpSpPr/>
          <p:nvPr/>
        </p:nvGrpSpPr>
        <p:grpSpPr>
          <a:xfrm>
            <a:off x="1574800" y="1066800"/>
            <a:ext cx="5949949" cy="5048250"/>
            <a:chOff x="1765300" y="1066800"/>
            <a:chExt cx="5949949" cy="5048250"/>
          </a:xfrm>
        </p:grpSpPr>
        <p:sp>
          <p:nvSpPr>
            <p:cNvPr id="581" name="Shape 581"/>
            <p:cNvSpPr txBox="1"/>
            <p:nvPr/>
          </p:nvSpPr>
          <p:spPr>
            <a:xfrm>
              <a:off x="3911600" y="5797550"/>
              <a:ext cx="1441449" cy="31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 Narrow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Kliensek</a:t>
              </a:r>
            </a:p>
          </p:txBody>
        </p:sp>
        <p:grpSp>
          <p:nvGrpSpPr>
            <p:cNvPr id="582" name="Shape 582"/>
            <p:cNvGrpSpPr/>
            <p:nvPr/>
          </p:nvGrpSpPr>
          <p:grpSpPr>
            <a:xfrm>
              <a:off x="1765300" y="1066800"/>
              <a:ext cx="5949949" cy="5048250"/>
              <a:chOff x="1765300" y="1066800"/>
              <a:chExt cx="5949949" cy="5048250"/>
            </a:xfrm>
          </p:grpSpPr>
          <p:sp>
            <p:nvSpPr>
              <p:cNvPr id="583" name="Shape 583"/>
              <p:cNvSpPr txBox="1"/>
              <p:nvPr/>
            </p:nvSpPr>
            <p:spPr>
              <a:xfrm>
                <a:off x="6273800" y="5797550"/>
                <a:ext cx="1441449" cy="3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 Narrow"/>
                  <a:buNone/>
                </a:pPr>
                <a:r>
                  <a:rPr b="1" i="0" lang="en-US" sz="1800" u="none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DHCP Szerver</a:t>
                </a:r>
              </a:p>
            </p:txBody>
          </p:sp>
          <p:sp>
            <p:nvSpPr>
              <p:cNvPr id="584" name="Shape 584"/>
              <p:cNvSpPr txBox="1"/>
              <p:nvPr/>
            </p:nvSpPr>
            <p:spPr>
              <a:xfrm>
                <a:off x="5384800" y="1066800"/>
                <a:ext cx="1901824" cy="612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 Narrow"/>
                  <a:buNone/>
                </a:pPr>
                <a:r>
                  <a:rPr b="1" i="0" lang="en-US" sz="1800" u="none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Tartomány vezérlő/</a:t>
                </a:r>
                <a:br>
                  <a:rPr b="1" i="0" lang="en-US" sz="1800" u="none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</a:br>
                <a:r>
                  <a:rPr b="1" i="0" lang="en-US" sz="1800" u="none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DHCP szerver</a:t>
                </a:r>
              </a:p>
            </p:txBody>
          </p:sp>
          <p:grpSp>
            <p:nvGrpSpPr>
              <p:cNvPr id="585" name="Shape 585"/>
              <p:cNvGrpSpPr/>
              <p:nvPr/>
            </p:nvGrpSpPr>
            <p:grpSpPr>
              <a:xfrm>
                <a:off x="5854700" y="1676400"/>
                <a:ext cx="865187" cy="1398586"/>
                <a:chOff x="1482725" y="1317625"/>
                <a:chExt cx="993774" cy="1606548"/>
              </a:xfrm>
            </p:grpSpPr>
            <p:sp>
              <p:nvSpPr>
                <p:cNvPr id="586" name="Shape 586"/>
                <p:cNvSpPr/>
                <p:nvPr/>
              </p:nvSpPr>
              <p:spPr>
                <a:xfrm>
                  <a:off x="1501775" y="2513011"/>
                  <a:ext cx="958850" cy="411161"/>
                </a:xfrm>
                <a:custGeom>
                  <a:pathLst>
                    <a:path extrusionOk="0" h="120000" w="120000">
                      <a:moveTo>
                        <a:pt x="0" y="65373"/>
                      </a:moveTo>
                      <a:lnTo>
                        <a:pt x="0" y="82835"/>
                      </a:lnTo>
                      <a:lnTo>
                        <a:pt x="54345" y="119776"/>
                      </a:lnTo>
                      <a:lnTo>
                        <a:pt x="119904" y="20597"/>
                      </a:lnTo>
                      <a:lnTo>
                        <a:pt x="119904" y="0"/>
                      </a:lnTo>
                    </a:path>
                  </a:pathLst>
                </a:custGeom>
                <a:solidFill>
                  <a:srgbClr val="969696"/>
                </a:soli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587" name="Shape 587"/>
                <p:cNvGrpSpPr/>
                <p:nvPr/>
              </p:nvGrpSpPr>
              <p:grpSpPr>
                <a:xfrm>
                  <a:off x="1482725" y="1317625"/>
                  <a:ext cx="993774" cy="1566862"/>
                  <a:chOff x="1482725" y="1317625"/>
                  <a:chExt cx="993774" cy="1566862"/>
                </a:xfrm>
              </p:grpSpPr>
              <p:sp>
                <p:nvSpPr>
                  <p:cNvPr id="588" name="Shape 588"/>
                  <p:cNvSpPr/>
                  <p:nvPr/>
                </p:nvSpPr>
                <p:spPr>
                  <a:xfrm>
                    <a:off x="1485900" y="1317625"/>
                    <a:ext cx="989012" cy="344486"/>
                  </a:xfrm>
                  <a:custGeom>
                    <a:pathLst>
                      <a:path extrusionOk="0" h="120000" w="120000">
                        <a:moveTo>
                          <a:pt x="0" y="82048"/>
                        </a:moveTo>
                        <a:lnTo>
                          <a:pt x="53632" y="119732"/>
                        </a:lnTo>
                        <a:lnTo>
                          <a:pt x="119907" y="33942"/>
                        </a:lnTo>
                        <a:lnTo>
                          <a:pt x="67575" y="0"/>
                        </a:lnTo>
                        <a:lnTo>
                          <a:pt x="0" y="82048"/>
                        </a:lnTo>
                      </a:path>
                    </a:pathLst>
                  </a:custGeom>
                  <a:solidFill>
                    <a:schemeClr val="lt1"/>
                  </a:solidFill>
                  <a:ln cap="rnd" cmpd="sng" w="9525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89" name="Shape 589"/>
                  <p:cNvSpPr/>
                  <p:nvPr/>
                </p:nvSpPr>
                <p:spPr>
                  <a:xfrm>
                    <a:off x="1917700" y="1412875"/>
                    <a:ext cx="558799" cy="1471612"/>
                  </a:xfrm>
                  <a:custGeom>
                    <a:pathLst>
                      <a:path extrusionOk="0" h="120000" w="120000">
                        <a:moveTo>
                          <a:pt x="0" y="20542"/>
                        </a:moveTo>
                        <a:lnTo>
                          <a:pt x="658" y="119937"/>
                        </a:lnTo>
                        <a:lnTo>
                          <a:pt x="119835" y="91189"/>
                        </a:lnTo>
                        <a:lnTo>
                          <a:pt x="119835" y="0"/>
                        </a:lnTo>
                        <a:lnTo>
                          <a:pt x="0" y="20542"/>
                        </a:lnTo>
                      </a:path>
                    </a:pathLst>
                  </a:custGeom>
                  <a:gradFill>
                    <a:gsLst>
                      <a:gs pos="0">
                        <a:srgbClr val="B2B2B2"/>
                      </a:gs>
                      <a:gs pos="100000">
                        <a:srgbClr val="E8E8E8"/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 cap="rnd" cmpd="sng" w="9525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90" name="Shape 590"/>
                  <p:cNvSpPr/>
                  <p:nvPr/>
                </p:nvSpPr>
                <p:spPr>
                  <a:xfrm>
                    <a:off x="1482725" y="1552575"/>
                    <a:ext cx="441324" cy="1323975"/>
                  </a:xfrm>
                  <a:custGeom>
                    <a:pathLst>
                      <a:path extrusionOk="0" h="120000" w="120000">
                        <a:moveTo>
                          <a:pt x="119792" y="9722"/>
                        </a:moveTo>
                        <a:lnTo>
                          <a:pt x="119792" y="119930"/>
                        </a:lnTo>
                        <a:lnTo>
                          <a:pt x="0" y="108888"/>
                        </a:lnTo>
                        <a:lnTo>
                          <a:pt x="0" y="0"/>
                        </a:lnTo>
                        <a:lnTo>
                          <a:pt x="119792" y="9722"/>
                        </a:lnTo>
                      </a:path>
                    </a:pathLst>
                  </a:custGeom>
                  <a:gradFill>
                    <a:gsLst>
                      <a:gs pos="0">
                        <a:srgbClr val="F0F0F0"/>
                      </a:gs>
                      <a:gs pos="100000">
                        <a:srgbClr val="B2B2B2"/>
                      </a:gs>
                    </a:gsLst>
                    <a:lin ang="5400000" scaled="0"/>
                  </a:gradFill>
                  <a:ln cap="rnd" cmpd="sng" w="9525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591" name="Shape 591"/>
                  <p:cNvCxnSpPr/>
                  <p:nvPr/>
                </p:nvCxnSpPr>
                <p:spPr>
                  <a:xfrm>
                    <a:off x="1544637" y="2667000"/>
                    <a:ext cx="304799" cy="80961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676767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592" name="Shape 592"/>
                  <p:cNvSpPr/>
                  <p:nvPr/>
                </p:nvSpPr>
                <p:spPr>
                  <a:xfrm>
                    <a:off x="1533525" y="1617662"/>
                    <a:ext cx="49211" cy="26987"/>
                  </a:xfrm>
                  <a:prstGeom prst="ellipse">
                    <a:avLst/>
                  </a:prstGeom>
                  <a:solidFill>
                    <a:srgbClr val="D60093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593" name="Shape 593"/>
                  <p:cNvCxnSpPr/>
                  <p:nvPr/>
                </p:nvCxnSpPr>
                <p:spPr>
                  <a:xfrm>
                    <a:off x="1544637" y="2606675"/>
                    <a:ext cx="304799" cy="80961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676767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94" name="Shape 594"/>
                  <p:cNvCxnSpPr/>
                  <p:nvPr/>
                </p:nvCxnSpPr>
                <p:spPr>
                  <a:xfrm>
                    <a:off x="1544637" y="2546350"/>
                    <a:ext cx="304799" cy="8255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676767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95" name="Shape 595"/>
                  <p:cNvCxnSpPr/>
                  <p:nvPr/>
                </p:nvCxnSpPr>
                <p:spPr>
                  <a:xfrm>
                    <a:off x="1544637" y="2487611"/>
                    <a:ext cx="304799" cy="80961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676767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96" name="Shape 596"/>
                  <p:cNvCxnSpPr/>
                  <p:nvPr/>
                </p:nvCxnSpPr>
                <p:spPr>
                  <a:xfrm>
                    <a:off x="1544637" y="2425700"/>
                    <a:ext cx="304799" cy="80961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676767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597" name="Shape 597"/>
                  <p:cNvSpPr/>
                  <p:nvPr/>
                </p:nvSpPr>
                <p:spPr>
                  <a:xfrm>
                    <a:off x="1549400" y="1847850"/>
                    <a:ext cx="301624" cy="563562"/>
                  </a:xfrm>
                  <a:custGeom>
                    <a:pathLst>
                      <a:path extrusionOk="0" h="120000" w="120000">
                        <a:moveTo>
                          <a:pt x="0" y="102810"/>
                        </a:moveTo>
                        <a:lnTo>
                          <a:pt x="119697" y="119836"/>
                        </a:lnTo>
                        <a:lnTo>
                          <a:pt x="119697" y="0"/>
                        </a:lnTo>
                      </a:path>
                    </a:pathLst>
                  </a:custGeom>
                  <a:noFill/>
                  <a:ln cap="rnd" cmpd="sng" w="9525">
                    <a:solidFill>
                      <a:srgbClr val="676767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98" name="Shape 598"/>
                  <p:cNvSpPr/>
                  <p:nvPr/>
                </p:nvSpPr>
                <p:spPr>
                  <a:xfrm>
                    <a:off x="1517650" y="1736725"/>
                    <a:ext cx="346074" cy="981074"/>
                  </a:xfrm>
                  <a:custGeom>
                    <a:pathLst>
                      <a:path extrusionOk="0" h="120000" w="120000">
                        <a:moveTo>
                          <a:pt x="119735" y="9859"/>
                        </a:moveTo>
                        <a:lnTo>
                          <a:pt x="0" y="0"/>
                        </a:lnTo>
                        <a:lnTo>
                          <a:pt x="0" y="119906"/>
                        </a:ln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99" name="Shape 599"/>
                  <p:cNvSpPr/>
                  <p:nvPr/>
                </p:nvSpPr>
                <p:spPr>
                  <a:xfrm>
                    <a:off x="1539875" y="1773236"/>
                    <a:ext cx="307974" cy="558799"/>
                  </a:xfrm>
                  <a:custGeom>
                    <a:pathLst>
                      <a:path extrusionOk="0" h="120000" w="120000">
                        <a:moveTo>
                          <a:pt x="119701" y="15867"/>
                        </a:moveTo>
                        <a:lnTo>
                          <a:pt x="0" y="0"/>
                        </a:lnTo>
                        <a:lnTo>
                          <a:pt x="0" y="119834"/>
                        </a:ln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600" name="Shape 600"/>
                  <p:cNvCxnSpPr/>
                  <p:nvPr/>
                </p:nvCxnSpPr>
                <p:spPr>
                  <a:xfrm>
                    <a:off x="1541462" y="1901825"/>
                    <a:ext cx="296861" cy="68262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676767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01" name="Shape 601"/>
                  <p:cNvCxnSpPr/>
                  <p:nvPr/>
                </p:nvCxnSpPr>
                <p:spPr>
                  <a:xfrm>
                    <a:off x="1541462" y="2020886"/>
                    <a:ext cx="300036" cy="68262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676767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02" name="Shape 602"/>
                  <p:cNvCxnSpPr/>
                  <p:nvPr/>
                </p:nvCxnSpPr>
                <p:spPr>
                  <a:xfrm>
                    <a:off x="1541462" y="2168525"/>
                    <a:ext cx="285750" cy="68262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676767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603" name="Shape 603"/>
                  <p:cNvSpPr/>
                  <p:nvPr/>
                </p:nvSpPr>
                <p:spPr>
                  <a:xfrm>
                    <a:off x="1630362" y="1843086"/>
                    <a:ext cx="117474" cy="63500"/>
                  </a:xfrm>
                  <a:custGeom>
                    <a:pathLst>
                      <a:path extrusionOk="0" h="120000" w="120000">
                        <a:moveTo>
                          <a:pt x="0" y="0"/>
                        </a:moveTo>
                        <a:lnTo>
                          <a:pt x="0" y="70243"/>
                        </a:lnTo>
                        <a:lnTo>
                          <a:pt x="119210" y="118536"/>
                        </a:lnTo>
                        <a:lnTo>
                          <a:pt x="119210" y="4829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A9A9A9"/>
                  </a:solidFill>
                  <a:ln>
                    <a:noFill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604" name="Shape 604"/>
                  <p:cNvCxnSpPr/>
                  <p:nvPr/>
                </p:nvCxnSpPr>
                <p:spPr>
                  <a:xfrm>
                    <a:off x="1584325" y="1852611"/>
                    <a:ext cx="219075" cy="47625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91919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605" name="Shape 605"/>
                  <p:cNvSpPr/>
                  <p:nvPr/>
                </p:nvSpPr>
                <p:spPr>
                  <a:xfrm>
                    <a:off x="1562100" y="2070100"/>
                    <a:ext cx="265111" cy="119061"/>
                  </a:xfrm>
                  <a:custGeom>
                    <a:pathLst>
                      <a:path extrusionOk="0" h="120000" w="120000">
                        <a:moveTo>
                          <a:pt x="0" y="55737"/>
                        </a:moveTo>
                        <a:lnTo>
                          <a:pt x="0" y="0"/>
                        </a:lnTo>
                        <a:lnTo>
                          <a:pt x="119658" y="60983"/>
                        </a:lnTo>
                        <a:lnTo>
                          <a:pt x="119658" y="119344"/>
                        </a:lnTo>
                        <a:lnTo>
                          <a:pt x="0" y="55737"/>
                        </a:lnTo>
                      </a:path>
                    </a:pathLst>
                  </a:custGeom>
                  <a:solidFill>
                    <a:srgbClr val="B2B2B2"/>
                  </a:solidFill>
                  <a:ln cap="rnd" cmpd="sng" w="9525">
                    <a:solidFill>
                      <a:srgbClr val="676767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06" name="Shape 606"/>
                  <p:cNvSpPr/>
                  <p:nvPr/>
                </p:nvSpPr>
                <p:spPr>
                  <a:xfrm>
                    <a:off x="1562100" y="2217736"/>
                    <a:ext cx="265111" cy="131761"/>
                  </a:xfrm>
                  <a:custGeom>
                    <a:pathLst>
                      <a:path extrusionOk="0" h="120000" w="120000">
                        <a:moveTo>
                          <a:pt x="0" y="56043"/>
                        </a:moveTo>
                        <a:lnTo>
                          <a:pt x="0" y="0"/>
                        </a:lnTo>
                        <a:lnTo>
                          <a:pt x="119658" y="61318"/>
                        </a:lnTo>
                        <a:lnTo>
                          <a:pt x="119658" y="119340"/>
                        </a:lnTo>
                        <a:lnTo>
                          <a:pt x="0" y="56043"/>
                        </a:lnTo>
                      </a:path>
                    </a:pathLst>
                  </a:custGeom>
                  <a:solidFill>
                    <a:srgbClr val="B2B2B2"/>
                  </a:solidFill>
                  <a:ln cap="rnd" cmpd="sng" w="9525">
                    <a:solidFill>
                      <a:srgbClr val="676767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07" name="Shape 607"/>
                  <p:cNvSpPr/>
                  <p:nvPr/>
                </p:nvSpPr>
                <p:spPr>
                  <a:xfrm>
                    <a:off x="1557337" y="1936750"/>
                    <a:ext cx="269874" cy="122237"/>
                  </a:xfrm>
                  <a:custGeom>
                    <a:pathLst>
                      <a:path extrusionOk="0" h="120000" w="120000">
                        <a:moveTo>
                          <a:pt x="0" y="56043"/>
                        </a:moveTo>
                        <a:lnTo>
                          <a:pt x="0" y="0"/>
                        </a:lnTo>
                        <a:lnTo>
                          <a:pt x="119658" y="61318"/>
                        </a:lnTo>
                        <a:lnTo>
                          <a:pt x="119658" y="119340"/>
                        </a:lnTo>
                        <a:lnTo>
                          <a:pt x="0" y="56043"/>
                        </a:lnTo>
                      </a:path>
                    </a:pathLst>
                  </a:custGeom>
                  <a:solidFill>
                    <a:srgbClr val="B2B2B2"/>
                  </a:solidFill>
                  <a:ln cap="rnd" cmpd="sng" w="9525">
                    <a:solidFill>
                      <a:srgbClr val="676767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608" name="Shape 608"/>
                  <p:cNvCxnSpPr/>
                  <p:nvPr/>
                </p:nvCxnSpPr>
                <p:spPr>
                  <a:xfrm rot="10800000">
                    <a:off x="1751012" y="2011361"/>
                    <a:ext cx="52387" cy="12699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D60093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09" name="Shape 609"/>
                  <p:cNvCxnSpPr/>
                  <p:nvPr/>
                </p:nvCxnSpPr>
                <p:spPr>
                  <a:xfrm rot="10800000">
                    <a:off x="1751012" y="2141537"/>
                    <a:ext cx="52387" cy="11112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D60093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10" name="Shape 610"/>
                  <p:cNvCxnSpPr/>
                  <p:nvPr/>
                </p:nvCxnSpPr>
                <p:spPr>
                  <a:xfrm rot="10800000">
                    <a:off x="1751012" y="2298700"/>
                    <a:ext cx="52387" cy="12699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D60093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611" name="Shape 611"/>
              <p:cNvGrpSpPr/>
              <p:nvPr/>
            </p:nvGrpSpPr>
            <p:grpSpPr>
              <a:xfrm>
                <a:off x="2081212" y="4348162"/>
                <a:ext cx="865187" cy="1398586"/>
                <a:chOff x="1482725" y="1317625"/>
                <a:chExt cx="993774" cy="1606548"/>
              </a:xfrm>
            </p:grpSpPr>
            <p:sp>
              <p:nvSpPr>
                <p:cNvPr id="612" name="Shape 612"/>
                <p:cNvSpPr/>
                <p:nvPr/>
              </p:nvSpPr>
              <p:spPr>
                <a:xfrm>
                  <a:off x="1501775" y="2513011"/>
                  <a:ext cx="958850" cy="411161"/>
                </a:xfrm>
                <a:custGeom>
                  <a:pathLst>
                    <a:path extrusionOk="0" h="120000" w="120000">
                      <a:moveTo>
                        <a:pt x="0" y="65373"/>
                      </a:moveTo>
                      <a:lnTo>
                        <a:pt x="0" y="82835"/>
                      </a:lnTo>
                      <a:lnTo>
                        <a:pt x="54345" y="119776"/>
                      </a:lnTo>
                      <a:lnTo>
                        <a:pt x="119904" y="20597"/>
                      </a:lnTo>
                      <a:lnTo>
                        <a:pt x="119904" y="0"/>
                      </a:lnTo>
                    </a:path>
                  </a:pathLst>
                </a:custGeom>
                <a:solidFill>
                  <a:srgbClr val="969696"/>
                </a:soli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613" name="Shape 613"/>
                <p:cNvGrpSpPr/>
                <p:nvPr/>
              </p:nvGrpSpPr>
              <p:grpSpPr>
                <a:xfrm>
                  <a:off x="1482725" y="1317625"/>
                  <a:ext cx="993774" cy="1566862"/>
                  <a:chOff x="1482725" y="1317625"/>
                  <a:chExt cx="993774" cy="1566862"/>
                </a:xfrm>
              </p:grpSpPr>
              <p:sp>
                <p:nvSpPr>
                  <p:cNvPr id="614" name="Shape 614"/>
                  <p:cNvSpPr/>
                  <p:nvPr/>
                </p:nvSpPr>
                <p:spPr>
                  <a:xfrm>
                    <a:off x="1485900" y="1317625"/>
                    <a:ext cx="989012" cy="344486"/>
                  </a:xfrm>
                  <a:custGeom>
                    <a:pathLst>
                      <a:path extrusionOk="0" h="120000" w="120000">
                        <a:moveTo>
                          <a:pt x="0" y="82048"/>
                        </a:moveTo>
                        <a:lnTo>
                          <a:pt x="53632" y="119732"/>
                        </a:lnTo>
                        <a:lnTo>
                          <a:pt x="119907" y="33942"/>
                        </a:lnTo>
                        <a:lnTo>
                          <a:pt x="67575" y="0"/>
                        </a:lnTo>
                        <a:lnTo>
                          <a:pt x="0" y="82048"/>
                        </a:lnTo>
                      </a:path>
                    </a:pathLst>
                  </a:custGeom>
                  <a:solidFill>
                    <a:schemeClr val="lt1"/>
                  </a:solidFill>
                  <a:ln cap="rnd" cmpd="sng" w="9525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15" name="Shape 615"/>
                  <p:cNvSpPr/>
                  <p:nvPr/>
                </p:nvSpPr>
                <p:spPr>
                  <a:xfrm>
                    <a:off x="1917700" y="1412875"/>
                    <a:ext cx="558799" cy="1471612"/>
                  </a:xfrm>
                  <a:custGeom>
                    <a:pathLst>
                      <a:path extrusionOk="0" h="120000" w="120000">
                        <a:moveTo>
                          <a:pt x="0" y="20542"/>
                        </a:moveTo>
                        <a:lnTo>
                          <a:pt x="658" y="119937"/>
                        </a:lnTo>
                        <a:lnTo>
                          <a:pt x="119835" y="91189"/>
                        </a:lnTo>
                        <a:lnTo>
                          <a:pt x="119835" y="0"/>
                        </a:lnTo>
                        <a:lnTo>
                          <a:pt x="0" y="20542"/>
                        </a:lnTo>
                      </a:path>
                    </a:pathLst>
                  </a:custGeom>
                  <a:gradFill>
                    <a:gsLst>
                      <a:gs pos="0">
                        <a:srgbClr val="B2B2B2"/>
                      </a:gs>
                      <a:gs pos="100000">
                        <a:srgbClr val="E8E8E8"/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 cap="rnd" cmpd="sng" w="9525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16" name="Shape 616"/>
                  <p:cNvSpPr/>
                  <p:nvPr/>
                </p:nvSpPr>
                <p:spPr>
                  <a:xfrm>
                    <a:off x="1482725" y="1552575"/>
                    <a:ext cx="441324" cy="1323975"/>
                  </a:xfrm>
                  <a:custGeom>
                    <a:pathLst>
                      <a:path extrusionOk="0" h="120000" w="120000">
                        <a:moveTo>
                          <a:pt x="119792" y="9722"/>
                        </a:moveTo>
                        <a:lnTo>
                          <a:pt x="119792" y="119930"/>
                        </a:lnTo>
                        <a:lnTo>
                          <a:pt x="0" y="108888"/>
                        </a:lnTo>
                        <a:lnTo>
                          <a:pt x="0" y="0"/>
                        </a:lnTo>
                        <a:lnTo>
                          <a:pt x="119792" y="9722"/>
                        </a:lnTo>
                      </a:path>
                    </a:pathLst>
                  </a:custGeom>
                  <a:gradFill>
                    <a:gsLst>
                      <a:gs pos="0">
                        <a:srgbClr val="F0F0F0"/>
                      </a:gs>
                      <a:gs pos="100000">
                        <a:srgbClr val="B2B2B2"/>
                      </a:gs>
                    </a:gsLst>
                    <a:lin ang="5400000" scaled="0"/>
                  </a:gradFill>
                  <a:ln cap="rnd" cmpd="sng" w="9525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617" name="Shape 617"/>
                  <p:cNvCxnSpPr/>
                  <p:nvPr/>
                </p:nvCxnSpPr>
                <p:spPr>
                  <a:xfrm>
                    <a:off x="1544637" y="2667000"/>
                    <a:ext cx="304799" cy="80961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676767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618" name="Shape 618"/>
                  <p:cNvSpPr/>
                  <p:nvPr/>
                </p:nvSpPr>
                <p:spPr>
                  <a:xfrm>
                    <a:off x="1533525" y="1617662"/>
                    <a:ext cx="49211" cy="26987"/>
                  </a:xfrm>
                  <a:prstGeom prst="ellipse">
                    <a:avLst/>
                  </a:prstGeom>
                  <a:solidFill>
                    <a:srgbClr val="D60093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619" name="Shape 619"/>
                  <p:cNvCxnSpPr/>
                  <p:nvPr/>
                </p:nvCxnSpPr>
                <p:spPr>
                  <a:xfrm>
                    <a:off x="1544637" y="2606675"/>
                    <a:ext cx="304799" cy="80961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676767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20" name="Shape 620"/>
                  <p:cNvCxnSpPr/>
                  <p:nvPr/>
                </p:nvCxnSpPr>
                <p:spPr>
                  <a:xfrm>
                    <a:off x="1544637" y="2546350"/>
                    <a:ext cx="304799" cy="8255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676767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21" name="Shape 621"/>
                  <p:cNvCxnSpPr/>
                  <p:nvPr/>
                </p:nvCxnSpPr>
                <p:spPr>
                  <a:xfrm>
                    <a:off x="1544637" y="2487611"/>
                    <a:ext cx="304799" cy="80961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676767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22" name="Shape 622"/>
                  <p:cNvCxnSpPr/>
                  <p:nvPr/>
                </p:nvCxnSpPr>
                <p:spPr>
                  <a:xfrm>
                    <a:off x="1544637" y="2425700"/>
                    <a:ext cx="304799" cy="80961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676767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623" name="Shape 623"/>
                  <p:cNvSpPr/>
                  <p:nvPr/>
                </p:nvSpPr>
                <p:spPr>
                  <a:xfrm>
                    <a:off x="1549400" y="1847850"/>
                    <a:ext cx="301624" cy="563562"/>
                  </a:xfrm>
                  <a:custGeom>
                    <a:pathLst>
                      <a:path extrusionOk="0" h="120000" w="120000">
                        <a:moveTo>
                          <a:pt x="0" y="102810"/>
                        </a:moveTo>
                        <a:lnTo>
                          <a:pt x="119697" y="119836"/>
                        </a:lnTo>
                        <a:lnTo>
                          <a:pt x="119697" y="0"/>
                        </a:lnTo>
                      </a:path>
                    </a:pathLst>
                  </a:custGeom>
                  <a:noFill/>
                  <a:ln cap="rnd" cmpd="sng" w="9525">
                    <a:solidFill>
                      <a:srgbClr val="676767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24" name="Shape 624"/>
                  <p:cNvSpPr/>
                  <p:nvPr/>
                </p:nvSpPr>
                <p:spPr>
                  <a:xfrm>
                    <a:off x="1517650" y="1736725"/>
                    <a:ext cx="346074" cy="981074"/>
                  </a:xfrm>
                  <a:custGeom>
                    <a:pathLst>
                      <a:path extrusionOk="0" h="120000" w="120000">
                        <a:moveTo>
                          <a:pt x="119735" y="9859"/>
                        </a:moveTo>
                        <a:lnTo>
                          <a:pt x="0" y="0"/>
                        </a:lnTo>
                        <a:lnTo>
                          <a:pt x="0" y="119906"/>
                        </a:ln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25" name="Shape 625"/>
                  <p:cNvSpPr/>
                  <p:nvPr/>
                </p:nvSpPr>
                <p:spPr>
                  <a:xfrm>
                    <a:off x="1539875" y="1773236"/>
                    <a:ext cx="307974" cy="558799"/>
                  </a:xfrm>
                  <a:custGeom>
                    <a:pathLst>
                      <a:path extrusionOk="0" h="120000" w="120000">
                        <a:moveTo>
                          <a:pt x="119701" y="15867"/>
                        </a:moveTo>
                        <a:lnTo>
                          <a:pt x="0" y="0"/>
                        </a:lnTo>
                        <a:lnTo>
                          <a:pt x="0" y="119834"/>
                        </a:ln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626" name="Shape 626"/>
                  <p:cNvCxnSpPr/>
                  <p:nvPr/>
                </p:nvCxnSpPr>
                <p:spPr>
                  <a:xfrm>
                    <a:off x="1541462" y="1901825"/>
                    <a:ext cx="296861" cy="68262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676767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27" name="Shape 627"/>
                  <p:cNvCxnSpPr/>
                  <p:nvPr/>
                </p:nvCxnSpPr>
                <p:spPr>
                  <a:xfrm>
                    <a:off x="1541462" y="2020886"/>
                    <a:ext cx="300036" cy="68262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676767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28" name="Shape 628"/>
                  <p:cNvCxnSpPr/>
                  <p:nvPr/>
                </p:nvCxnSpPr>
                <p:spPr>
                  <a:xfrm>
                    <a:off x="1541462" y="2168525"/>
                    <a:ext cx="285750" cy="68262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676767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629" name="Shape 629"/>
                  <p:cNvSpPr/>
                  <p:nvPr/>
                </p:nvSpPr>
                <p:spPr>
                  <a:xfrm>
                    <a:off x="1630362" y="1843086"/>
                    <a:ext cx="117474" cy="63500"/>
                  </a:xfrm>
                  <a:custGeom>
                    <a:pathLst>
                      <a:path extrusionOk="0" h="120000" w="120000">
                        <a:moveTo>
                          <a:pt x="0" y="0"/>
                        </a:moveTo>
                        <a:lnTo>
                          <a:pt x="0" y="70243"/>
                        </a:lnTo>
                        <a:lnTo>
                          <a:pt x="119210" y="118536"/>
                        </a:lnTo>
                        <a:lnTo>
                          <a:pt x="119210" y="4829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A9A9A9"/>
                  </a:solidFill>
                  <a:ln>
                    <a:noFill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630" name="Shape 630"/>
                  <p:cNvCxnSpPr/>
                  <p:nvPr/>
                </p:nvCxnSpPr>
                <p:spPr>
                  <a:xfrm>
                    <a:off x="1584325" y="1852611"/>
                    <a:ext cx="219075" cy="47625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91919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631" name="Shape 631"/>
                  <p:cNvSpPr/>
                  <p:nvPr/>
                </p:nvSpPr>
                <p:spPr>
                  <a:xfrm>
                    <a:off x="1562100" y="2070100"/>
                    <a:ext cx="265111" cy="119061"/>
                  </a:xfrm>
                  <a:custGeom>
                    <a:pathLst>
                      <a:path extrusionOk="0" h="120000" w="120000">
                        <a:moveTo>
                          <a:pt x="0" y="55737"/>
                        </a:moveTo>
                        <a:lnTo>
                          <a:pt x="0" y="0"/>
                        </a:lnTo>
                        <a:lnTo>
                          <a:pt x="119658" y="60983"/>
                        </a:lnTo>
                        <a:lnTo>
                          <a:pt x="119658" y="119344"/>
                        </a:lnTo>
                        <a:lnTo>
                          <a:pt x="0" y="55737"/>
                        </a:lnTo>
                      </a:path>
                    </a:pathLst>
                  </a:custGeom>
                  <a:solidFill>
                    <a:srgbClr val="B2B2B2"/>
                  </a:solidFill>
                  <a:ln cap="rnd" cmpd="sng" w="9525">
                    <a:solidFill>
                      <a:srgbClr val="676767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32" name="Shape 632"/>
                  <p:cNvSpPr/>
                  <p:nvPr/>
                </p:nvSpPr>
                <p:spPr>
                  <a:xfrm>
                    <a:off x="1562100" y="2217736"/>
                    <a:ext cx="265111" cy="131761"/>
                  </a:xfrm>
                  <a:custGeom>
                    <a:pathLst>
                      <a:path extrusionOk="0" h="120000" w="120000">
                        <a:moveTo>
                          <a:pt x="0" y="56043"/>
                        </a:moveTo>
                        <a:lnTo>
                          <a:pt x="0" y="0"/>
                        </a:lnTo>
                        <a:lnTo>
                          <a:pt x="119658" y="61318"/>
                        </a:lnTo>
                        <a:lnTo>
                          <a:pt x="119658" y="119340"/>
                        </a:lnTo>
                        <a:lnTo>
                          <a:pt x="0" y="56043"/>
                        </a:lnTo>
                      </a:path>
                    </a:pathLst>
                  </a:custGeom>
                  <a:solidFill>
                    <a:srgbClr val="B2B2B2"/>
                  </a:solidFill>
                  <a:ln cap="rnd" cmpd="sng" w="9525">
                    <a:solidFill>
                      <a:srgbClr val="676767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33" name="Shape 633"/>
                  <p:cNvSpPr/>
                  <p:nvPr/>
                </p:nvSpPr>
                <p:spPr>
                  <a:xfrm>
                    <a:off x="1557337" y="1936750"/>
                    <a:ext cx="269874" cy="122237"/>
                  </a:xfrm>
                  <a:custGeom>
                    <a:pathLst>
                      <a:path extrusionOk="0" h="120000" w="120000">
                        <a:moveTo>
                          <a:pt x="0" y="56043"/>
                        </a:moveTo>
                        <a:lnTo>
                          <a:pt x="0" y="0"/>
                        </a:lnTo>
                        <a:lnTo>
                          <a:pt x="119658" y="61318"/>
                        </a:lnTo>
                        <a:lnTo>
                          <a:pt x="119658" y="119340"/>
                        </a:lnTo>
                        <a:lnTo>
                          <a:pt x="0" y="56043"/>
                        </a:lnTo>
                      </a:path>
                    </a:pathLst>
                  </a:custGeom>
                  <a:solidFill>
                    <a:srgbClr val="B2B2B2"/>
                  </a:solidFill>
                  <a:ln cap="rnd" cmpd="sng" w="9525">
                    <a:solidFill>
                      <a:srgbClr val="676767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634" name="Shape 634"/>
                  <p:cNvCxnSpPr/>
                  <p:nvPr/>
                </p:nvCxnSpPr>
                <p:spPr>
                  <a:xfrm rot="10800000">
                    <a:off x="1751012" y="2011361"/>
                    <a:ext cx="52387" cy="12699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D60093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35" name="Shape 635"/>
                  <p:cNvCxnSpPr/>
                  <p:nvPr/>
                </p:nvCxnSpPr>
                <p:spPr>
                  <a:xfrm rot="10800000">
                    <a:off x="1751012" y="2141537"/>
                    <a:ext cx="52387" cy="11112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D60093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36" name="Shape 636"/>
                  <p:cNvCxnSpPr/>
                  <p:nvPr/>
                </p:nvCxnSpPr>
                <p:spPr>
                  <a:xfrm rot="10800000">
                    <a:off x="1751012" y="2298700"/>
                    <a:ext cx="52387" cy="12699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D60093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</p:cxnSp>
            </p:grpSp>
          </p:grpSp>
          <p:sp>
            <p:nvSpPr>
              <p:cNvPr id="637" name="Shape 637"/>
              <p:cNvSpPr txBox="1"/>
              <p:nvPr/>
            </p:nvSpPr>
            <p:spPr>
              <a:xfrm>
                <a:off x="1765300" y="5797550"/>
                <a:ext cx="1441449" cy="3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 Narrow"/>
                  <a:buNone/>
                </a:pPr>
                <a:r>
                  <a:rPr b="1" i="0" lang="en-US" sz="1800" u="none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DHCP Szerver</a:t>
                </a:r>
              </a:p>
            </p:txBody>
          </p:sp>
          <p:grpSp>
            <p:nvGrpSpPr>
              <p:cNvPr id="638" name="Shape 638"/>
              <p:cNvGrpSpPr/>
              <p:nvPr/>
            </p:nvGrpSpPr>
            <p:grpSpPr>
              <a:xfrm>
                <a:off x="3395661" y="4527550"/>
                <a:ext cx="1131887" cy="1247775"/>
                <a:chOff x="4710111" y="4338637"/>
                <a:chExt cx="1252538" cy="1381124"/>
              </a:xfrm>
            </p:grpSpPr>
            <p:grpSp>
              <p:nvGrpSpPr>
                <p:cNvPr id="639" name="Shape 639"/>
                <p:cNvGrpSpPr/>
                <p:nvPr/>
              </p:nvGrpSpPr>
              <p:grpSpPr>
                <a:xfrm>
                  <a:off x="4710111" y="5065711"/>
                  <a:ext cx="1211261" cy="654050"/>
                  <a:chOff x="3062286" y="2132011"/>
                  <a:chExt cx="1211261" cy="654050"/>
                </a:xfrm>
              </p:grpSpPr>
              <p:sp>
                <p:nvSpPr>
                  <p:cNvPr id="640" name="Shape 640"/>
                  <p:cNvSpPr/>
                  <p:nvPr/>
                </p:nvSpPr>
                <p:spPr>
                  <a:xfrm>
                    <a:off x="3854450" y="2301875"/>
                    <a:ext cx="417511" cy="484187"/>
                  </a:xfrm>
                  <a:custGeom>
                    <a:pathLst>
                      <a:path extrusionOk="0" h="120000" w="120000">
                        <a:moveTo>
                          <a:pt x="989" y="60284"/>
                        </a:moveTo>
                        <a:lnTo>
                          <a:pt x="120000" y="0"/>
                        </a:lnTo>
                        <a:lnTo>
                          <a:pt x="120000" y="51184"/>
                        </a:lnTo>
                        <a:lnTo>
                          <a:pt x="0" y="120000"/>
                        </a:lnTo>
                      </a:path>
                    </a:pathLst>
                  </a:custGeom>
                  <a:gradFill>
                    <a:gsLst>
                      <a:gs pos="0">
                        <a:srgbClr val="B2B2B2"/>
                      </a:gs>
                      <a:gs pos="100000">
                        <a:srgbClr val="E8E8E8"/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 cap="rnd" cmpd="sng" w="9525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41" name="Shape 641"/>
                  <p:cNvSpPr/>
                  <p:nvPr/>
                </p:nvSpPr>
                <p:spPr>
                  <a:xfrm>
                    <a:off x="3062286" y="2132011"/>
                    <a:ext cx="1211261" cy="419099"/>
                  </a:xfrm>
                  <a:custGeom>
                    <a:pathLst>
                      <a:path extrusionOk="0" h="120000" w="120000">
                        <a:moveTo>
                          <a:pt x="78643" y="119681"/>
                        </a:moveTo>
                        <a:lnTo>
                          <a:pt x="0" y="59522"/>
                        </a:lnTo>
                        <a:lnTo>
                          <a:pt x="43666" y="0"/>
                        </a:lnTo>
                        <a:lnTo>
                          <a:pt x="119890" y="48381"/>
                        </a:lnTo>
                        <a:lnTo>
                          <a:pt x="78643" y="119681"/>
                        </a:lnTo>
                      </a:path>
                    </a:pathLst>
                  </a:custGeom>
                  <a:gradFill>
                    <a:gsLst>
                      <a:gs pos="0">
                        <a:srgbClr val="B2B2B2"/>
                      </a:gs>
                      <a:gs pos="100000">
                        <a:srgbClr val="E8E8E8"/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 cap="rnd" cmpd="sng" w="9525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42" name="Shape 642"/>
                  <p:cNvSpPr/>
                  <p:nvPr/>
                </p:nvSpPr>
                <p:spPr>
                  <a:xfrm>
                    <a:off x="3062286" y="2338386"/>
                    <a:ext cx="792162" cy="447674"/>
                  </a:xfrm>
                  <a:custGeom>
                    <a:pathLst>
                      <a:path extrusionOk="0" h="120000" w="120000">
                        <a:moveTo>
                          <a:pt x="0" y="1538"/>
                        </a:moveTo>
                        <a:lnTo>
                          <a:pt x="0" y="59076"/>
                        </a:lnTo>
                        <a:lnTo>
                          <a:pt x="120000" y="120000"/>
                        </a:lnTo>
                        <a:lnTo>
                          <a:pt x="120000" y="56923"/>
                        </a:lnTo>
                        <a:lnTo>
                          <a:pt x="695" y="0"/>
                        </a:lnTo>
                      </a:path>
                    </a:pathLst>
                  </a:custGeom>
                  <a:gradFill>
                    <a:gsLst>
                      <a:gs pos="0">
                        <a:srgbClr val="B2B2B2"/>
                      </a:gs>
                      <a:gs pos="100000">
                        <a:srgbClr val="E8E8E8"/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 cap="rnd" cmpd="sng" w="9525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43" name="Shape 643"/>
                  <p:cNvSpPr/>
                  <p:nvPr/>
                </p:nvSpPr>
                <p:spPr>
                  <a:xfrm>
                    <a:off x="3476625" y="2497136"/>
                    <a:ext cx="311149" cy="217487"/>
                  </a:xfrm>
                  <a:custGeom>
                    <a:pathLst>
                      <a:path extrusionOk="0" h="120000" w="120000">
                        <a:moveTo>
                          <a:pt x="0" y="0"/>
                        </a:moveTo>
                        <a:lnTo>
                          <a:pt x="120000" y="46349"/>
                        </a:lnTo>
                        <a:lnTo>
                          <a:pt x="120000" y="120000"/>
                        </a:lnTo>
                        <a:lnTo>
                          <a:pt x="0" y="73015"/>
                        </a:lnTo>
                        <a:lnTo>
                          <a:pt x="0" y="0"/>
                        </a:lnTo>
                      </a:path>
                    </a:pathLst>
                  </a:custGeom>
                  <a:gradFill>
                    <a:gsLst>
                      <a:gs pos="0">
                        <a:srgbClr val="E3E3E3"/>
                      </a:gs>
                      <a:gs pos="100000">
                        <a:srgbClr val="B2B2B2"/>
                      </a:gs>
                    </a:gsLst>
                    <a:lin ang="13500000" scaled="0"/>
                  </a:gradFill>
                  <a:ln>
                    <a:noFill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44" name="Shape 644"/>
                  <p:cNvSpPr/>
                  <p:nvPr/>
                </p:nvSpPr>
                <p:spPr>
                  <a:xfrm>
                    <a:off x="3482975" y="2578100"/>
                    <a:ext cx="300036" cy="77787"/>
                  </a:xfrm>
                  <a:custGeom>
                    <a:pathLst>
                      <a:path extrusionOk="0" h="120000" w="120000">
                        <a:moveTo>
                          <a:pt x="0" y="0"/>
                        </a:moveTo>
                        <a:lnTo>
                          <a:pt x="120000" y="12000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rgbClr val="777777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45" name="Shape 645"/>
                  <p:cNvSpPr/>
                  <p:nvPr/>
                </p:nvSpPr>
                <p:spPr>
                  <a:xfrm>
                    <a:off x="3476625" y="2495550"/>
                    <a:ext cx="309561" cy="133349"/>
                  </a:xfrm>
                  <a:custGeom>
                    <a:pathLst>
                      <a:path extrusionOk="0" h="120000" w="120000">
                        <a:moveTo>
                          <a:pt x="0" y="120000"/>
                        </a:moveTo>
                        <a:lnTo>
                          <a:pt x="0" y="0"/>
                        </a:lnTo>
                        <a:lnTo>
                          <a:pt x="120000" y="77142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rgbClr val="777777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ctr" bIns="27425" lIns="91425" rIns="91425" tIns="27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646" name="Shape 646"/>
                  <p:cNvCxnSpPr/>
                  <p:nvPr/>
                </p:nvCxnSpPr>
                <p:spPr>
                  <a:xfrm>
                    <a:off x="3503612" y="2540000"/>
                    <a:ext cx="242886" cy="60324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777777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47" name="Shape 647"/>
                  <p:cNvCxnSpPr/>
                  <p:nvPr/>
                </p:nvCxnSpPr>
                <p:spPr>
                  <a:xfrm>
                    <a:off x="3709987" y="2663825"/>
                    <a:ext cx="46036" cy="9524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D60093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648" name="Shape 648"/>
                  <p:cNvSpPr/>
                  <p:nvPr/>
                </p:nvSpPr>
                <p:spPr>
                  <a:xfrm>
                    <a:off x="3579812" y="2555875"/>
                    <a:ext cx="74611" cy="39687"/>
                  </a:xfrm>
                  <a:custGeom>
                    <a:pathLst>
                      <a:path extrusionOk="0" h="120000" w="120000">
                        <a:moveTo>
                          <a:pt x="0" y="0"/>
                        </a:moveTo>
                        <a:lnTo>
                          <a:pt x="1875" y="61714"/>
                        </a:lnTo>
                        <a:lnTo>
                          <a:pt x="120000" y="120000"/>
                        </a:lnTo>
                        <a:lnTo>
                          <a:pt x="120000" y="6514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777777"/>
                  </a:solidFill>
                  <a:ln>
                    <a:noFill/>
                  </a:ln>
                </p:spPr>
                <p:txBody>
                  <a:bodyPr anchorCtr="0" anchor="ctr" bIns="27425" lIns="91425" rIns="91425" tIns="27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649" name="Shape 649"/>
                  <p:cNvCxnSpPr/>
                  <p:nvPr/>
                </p:nvCxnSpPr>
                <p:spPr>
                  <a:xfrm>
                    <a:off x="3082925" y="2386011"/>
                    <a:ext cx="320675" cy="90486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777777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50" name="Shape 650"/>
                  <p:cNvCxnSpPr/>
                  <p:nvPr/>
                </p:nvCxnSpPr>
                <p:spPr>
                  <a:xfrm>
                    <a:off x="3082925" y="2420936"/>
                    <a:ext cx="320675" cy="889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777777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51" name="Shape 651"/>
                  <p:cNvCxnSpPr/>
                  <p:nvPr/>
                </p:nvCxnSpPr>
                <p:spPr>
                  <a:xfrm>
                    <a:off x="3082925" y="2457450"/>
                    <a:ext cx="320675" cy="90486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777777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52" name="Shape 652"/>
                  <p:cNvCxnSpPr/>
                  <p:nvPr/>
                </p:nvCxnSpPr>
                <p:spPr>
                  <a:xfrm>
                    <a:off x="3082925" y="2492375"/>
                    <a:ext cx="320675" cy="889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777777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653" name="Shape 653"/>
                  <p:cNvSpPr/>
                  <p:nvPr/>
                </p:nvSpPr>
                <p:spPr>
                  <a:xfrm>
                    <a:off x="3479800" y="2590800"/>
                    <a:ext cx="314324" cy="133349"/>
                  </a:xfrm>
                  <a:custGeom>
                    <a:pathLst>
                      <a:path extrusionOk="0" h="120000" w="120000">
                        <a:moveTo>
                          <a:pt x="0" y="41025"/>
                        </a:moveTo>
                        <a:lnTo>
                          <a:pt x="120000" y="120000"/>
                        </a:lnTo>
                        <a:lnTo>
                          <a:pt x="120000" y="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lt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ctr" bIns="27425" lIns="91425" rIns="91425" tIns="27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654" name="Shape 654"/>
                <p:cNvGrpSpPr/>
                <p:nvPr/>
              </p:nvGrpSpPr>
              <p:grpSpPr>
                <a:xfrm>
                  <a:off x="4829175" y="4338637"/>
                  <a:ext cx="1133474" cy="1066799"/>
                  <a:chOff x="3181350" y="1404937"/>
                  <a:chExt cx="1133474" cy="1066799"/>
                </a:xfrm>
              </p:grpSpPr>
              <p:sp>
                <p:nvSpPr>
                  <p:cNvPr id="655" name="Shape 655"/>
                  <p:cNvSpPr/>
                  <p:nvPr/>
                </p:nvSpPr>
                <p:spPr>
                  <a:xfrm>
                    <a:off x="3267075" y="2098675"/>
                    <a:ext cx="882649" cy="373061"/>
                  </a:xfrm>
                  <a:custGeom>
                    <a:pathLst>
                      <a:path extrusionOk="0" h="120000" w="120000">
                        <a:moveTo>
                          <a:pt x="0" y="65361"/>
                        </a:moveTo>
                        <a:lnTo>
                          <a:pt x="51366" y="0"/>
                        </a:lnTo>
                        <a:lnTo>
                          <a:pt x="120000" y="46468"/>
                        </a:lnTo>
                        <a:lnTo>
                          <a:pt x="120000" y="55148"/>
                        </a:lnTo>
                        <a:lnTo>
                          <a:pt x="72086" y="120000"/>
                        </a:lnTo>
                        <a:lnTo>
                          <a:pt x="0" y="75574"/>
                        </a:lnTo>
                        <a:lnTo>
                          <a:pt x="0" y="65361"/>
                        </a:lnTo>
                        <a:close/>
                      </a:path>
                    </a:pathLst>
                  </a:custGeom>
                  <a:solidFill>
                    <a:srgbClr val="DDDDDD"/>
                  </a:solidFill>
                  <a:ln cap="rnd" cmpd="sng" w="9525">
                    <a:solidFill>
                      <a:srgbClr val="000000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56" name="Shape 656"/>
                  <p:cNvSpPr/>
                  <p:nvPr/>
                </p:nvSpPr>
                <p:spPr>
                  <a:xfrm>
                    <a:off x="3278187" y="2106611"/>
                    <a:ext cx="854074" cy="330200"/>
                  </a:xfrm>
                  <a:custGeom>
                    <a:pathLst>
                      <a:path extrusionOk="0" h="120000" w="120000">
                        <a:moveTo>
                          <a:pt x="0" y="71538"/>
                        </a:moveTo>
                        <a:lnTo>
                          <a:pt x="72936" y="120000"/>
                        </a:lnTo>
                        <a:lnTo>
                          <a:pt x="120000" y="49615"/>
                        </a:lnTo>
                        <a:lnTo>
                          <a:pt x="51970" y="0"/>
                        </a:lnTo>
                        <a:lnTo>
                          <a:pt x="0" y="71538"/>
                        </a:lnTo>
                        <a:close/>
                      </a:path>
                    </a:pathLst>
                  </a:custGeom>
                  <a:solidFill>
                    <a:srgbClr val="B2B2B2"/>
                  </a:solidFill>
                  <a:ln>
                    <a:noFill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57" name="Shape 657"/>
                  <p:cNvSpPr/>
                  <p:nvPr/>
                </p:nvSpPr>
                <p:spPr>
                  <a:xfrm>
                    <a:off x="3490912" y="2187575"/>
                    <a:ext cx="444500" cy="177800"/>
                  </a:xfrm>
                  <a:prstGeom prst="ellipse">
                    <a:avLst/>
                  </a:prstGeom>
                  <a:solidFill>
                    <a:srgbClr val="B2B2B2"/>
                  </a:solidFill>
                  <a:ln cap="rnd" cmpd="sng" w="9525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58" name="Shape 658"/>
                  <p:cNvSpPr/>
                  <p:nvPr/>
                </p:nvSpPr>
                <p:spPr>
                  <a:xfrm>
                    <a:off x="3248025" y="2193925"/>
                    <a:ext cx="717550" cy="200024"/>
                  </a:xfrm>
                  <a:custGeom>
                    <a:pathLst>
                      <a:path extrusionOk="0" h="120000" w="120000">
                        <a:moveTo>
                          <a:pt x="0" y="0"/>
                        </a:moveTo>
                        <a:lnTo>
                          <a:pt x="3715" y="24000"/>
                        </a:lnTo>
                        <a:lnTo>
                          <a:pt x="106625" y="120000"/>
                        </a:lnTo>
                        <a:lnTo>
                          <a:pt x="120000" y="105333"/>
                        </a:lnTo>
                      </a:path>
                    </a:pathLst>
                  </a:custGeom>
                  <a:solidFill>
                    <a:srgbClr val="B2B2B2"/>
                  </a:solidFill>
                  <a:ln cap="rnd" cmpd="sng" w="9525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59" name="Shape 659"/>
                  <p:cNvSpPr/>
                  <p:nvPr/>
                </p:nvSpPr>
                <p:spPr>
                  <a:xfrm>
                    <a:off x="3419475" y="1404937"/>
                    <a:ext cx="895349" cy="825499"/>
                  </a:xfrm>
                  <a:custGeom>
                    <a:pathLst>
                      <a:path extrusionOk="0" h="120000" w="120000">
                        <a:moveTo>
                          <a:pt x="92079" y="119999"/>
                        </a:moveTo>
                        <a:lnTo>
                          <a:pt x="120000" y="84450"/>
                        </a:lnTo>
                        <a:lnTo>
                          <a:pt x="120000" y="17050"/>
                        </a:lnTo>
                        <a:lnTo>
                          <a:pt x="49900" y="0"/>
                        </a:lnTo>
                        <a:lnTo>
                          <a:pt x="0" y="7721"/>
                        </a:lnTo>
                      </a:path>
                    </a:pathLst>
                  </a:custGeom>
                  <a:gradFill>
                    <a:gsLst>
                      <a:gs pos="0">
                        <a:srgbClr val="B2B2B2"/>
                      </a:gs>
                      <a:gs pos="100000">
                        <a:srgbClr val="E8E8E8"/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 cap="rnd" cmpd="sng" w="9525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60" name="Shape 660"/>
                  <p:cNvSpPr/>
                  <p:nvPr/>
                </p:nvSpPr>
                <p:spPr>
                  <a:xfrm>
                    <a:off x="3978275" y="1587500"/>
                    <a:ext cx="179386" cy="803275"/>
                  </a:xfrm>
                  <a:custGeom>
                    <a:pathLst>
                      <a:path extrusionOk="0" h="120000" w="120000">
                        <a:moveTo>
                          <a:pt x="0" y="120000"/>
                        </a:moveTo>
                        <a:lnTo>
                          <a:pt x="0" y="14720"/>
                        </a:lnTo>
                        <a:lnTo>
                          <a:pt x="120000" y="0"/>
                        </a:lnTo>
                        <a:lnTo>
                          <a:pt x="120000" y="103229"/>
                        </a:lnTo>
                        <a:lnTo>
                          <a:pt x="0" y="120000"/>
                        </a:lnTo>
                      </a:path>
                    </a:pathLst>
                  </a:custGeom>
                  <a:gradFill>
                    <a:gsLst>
                      <a:gs pos="0">
                        <a:srgbClr val="B2B2B2"/>
                      </a:gs>
                      <a:gs pos="100000">
                        <a:srgbClr val="E8E8E8"/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 cap="rnd" cmpd="sng" w="9525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61" name="Shape 661"/>
                  <p:cNvSpPr/>
                  <p:nvPr/>
                </p:nvSpPr>
                <p:spPr>
                  <a:xfrm>
                    <a:off x="3181350" y="1414462"/>
                    <a:ext cx="976312" cy="273049"/>
                  </a:xfrm>
                  <a:custGeom>
                    <a:pathLst>
                      <a:path extrusionOk="0" h="120000" w="120000">
                        <a:moveTo>
                          <a:pt x="97902" y="120000"/>
                        </a:moveTo>
                        <a:lnTo>
                          <a:pt x="0" y="36712"/>
                        </a:lnTo>
                        <a:lnTo>
                          <a:pt x="24552" y="0"/>
                        </a:lnTo>
                        <a:lnTo>
                          <a:pt x="120000" y="76164"/>
                        </a:lnTo>
                        <a:lnTo>
                          <a:pt x="97902" y="120000"/>
                        </a:lnTo>
                      </a:path>
                    </a:pathLst>
                  </a:custGeom>
                  <a:solidFill>
                    <a:schemeClr val="lt1"/>
                  </a:solidFill>
                  <a:ln cap="rnd" cmpd="sng" w="9525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62" name="Shape 662"/>
                  <p:cNvSpPr/>
                  <p:nvPr/>
                </p:nvSpPr>
                <p:spPr>
                  <a:xfrm>
                    <a:off x="3181350" y="1495425"/>
                    <a:ext cx="796924" cy="898524"/>
                  </a:xfrm>
                  <a:custGeom>
                    <a:pathLst>
                      <a:path extrusionOk="0" h="120000" w="120000">
                        <a:moveTo>
                          <a:pt x="119821" y="119840"/>
                        </a:moveTo>
                        <a:lnTo>
                          <a:pt x="119821" y="25464"/>
                        </a:lnTo>
                        <a:lnTo>
                          <a:pt x="0" y="0"/>
                        </a:lnTo>
                        <a:lnTo>
                          <a:pt x="0" y="91989"/>
                        </a:lnTo>
                        <a:lnTo>
                          <a:pt x="119821" y="119840"/>
                        </a:lnTo>
                      </a:path>
                    </a:pathLst>
                  </a:custGeom>
                  <a:gradFill>
                    <a:gsLst>
                      <a:gs pos="0">
                        <a:srgbClr val="B2B2B2"/>
                      </a:gs>
                      <a:gs pos="100000">
                        <a:srgbClr val="E8E8E8"/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 cap="rnd" cmpd="sng" w="9525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63" name="Shape 663"/>
                  <p:cNvSpPr/>
                  <p:nvPr/>
                </p:nvSpPr>
                <p:spPr>
                  <a:xfrm>
                    <a:off x="3243261" y="1574800"/>
                    <a:ext cx="674687" cy="736599"/>
                  </a:xfrm>
                  <a:custGeom>
                    <a:pathLst>
                      <a:path extrusionOk="0" h="120000" w="120000">
                        <a:moveTo>
                          <a:pt x="119755" y="119781"/>
                        </a:moveTo>
                        <a:lnTo>
                          <a:pt x="119755" y="25573"/>
                        </a:lnTo>
                        <a:lnTo>
                          <a:pt x="0" y="0"/>
                        </a:lnTo>
                        <a:lnTo>
                          <a:pt x="0" y="92677"/>
                        </a:lnTo>
                        <a:lnTo>
                          <a:pt x="119755" y="119781"/>
                        </a:lnTo>
                      </a:path>
                    </a:pathLst>
                  </a:custGeom>
                  <a:solidFill>
                    <a:srgbClr val="CECECE"/>
                  </a:solidFill>
                  <a:ln cap="rnd" cmpd="sng" w="9525">
                    <a:solidFill>
                      <a:srgbClr val="808080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64" name="Shape 664"/>
                  <p:cNvSpPr/>
                  <p:nvPr/>
                </p:nvSpPr>
                <p:spPr>
                  <a:xfrm>
                    <a:off x="3284537" y="1624012"/>
                    <a:ext cx="590550" cy="635000"/>
                  </a:xfrm>
                  <a:custGeom>
                    <a:pathLst>
                      <a:path extrusionOk="0" h="120000" w="120000">
                        <a:moveTo>
                          <a:pt x="0" y="0"/>
                        </a:moveTo>
                        <a:lnTo>
                          <a:pt x="0" y="92027"/>
                        </a:lnTo>
                        <a:lnTo>
                          <a:pt x="120000" y="120000"/>
                        </a:lnTo>
                        <a:lnTo>
                          <a:pt x="120000" y="2635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557DDE"/>
                      </a:gs>
                      <a:gs pos="100000">
                        <a:srgbClr val="618FFD"/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 cap="flat" cmpd="sng" w="9525">
                    <a:solidFill>
                      <a:srgbClr val="777777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665" name="Shape 665"/>
                  <p:cNvCxnSpPr/>
                  <p:nvPr/>
                </p:nvCxnSpPr>
                <p:spPr>
                  <a:xfrm>
                    <a:off x="3336925" y="1676400"/>
                    <a:ext cx="0" cy="96836"/>
                  </a:xfrm>
                  <a:prstGeom prst="straightConnector1">
                    <a:avLst/>
                  </a:prstGeom>
                  <a:noFill/>
                  <a:ln cap="flat" cmpd="sng" w="25400">
                    <a:solidFill>
                      <a:schemeClr val="lt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666" name="Shape 666"/>
              <p:cNvGrpSpPr/>
              <p:nvPr/>
            </p:nvGrpSpPr>
            <p:grpSpPr>
              <a:xfrm>
                <a:off x="6553200" y="4348162"/>
                <a:ext cx="865187" cy="1398586"/>
                <a:chOff x="1482725" y="1317625"/>
                <a:chExt cx="993774" cy="1606548"/>
              </a:xfrm>
            </p:grpSpPr>
            <p:sp>
              <p:nvSpPr>
                <p:cNvPr id="667" name="Shape 667"/>
                <p:cNvSpPr/>
                <p:nvPr/>
              </p:nvSpPr>
              <p:spPr>
                <a:xfrm>
                  <a:off x="1501775" y="2513011"/>
                  <a:ext cx="958850" cy="411161"/>
                </a:xfrm>
                <a:custGeom>
                  <a:pathLst>
                    <a:path extrusionOk="0" h="120000" w="120000">
                      <a:moveTo>
                        <a:pt x="0" y="65373"/>
                      </a:moveTo>
                      <a:lnTo>
                        <a:pt x="0" y="82835"/>
                      </a:lnTo>
                      <a:lnTo>
                        <a:pt x="54345" y="119776"/>
                      </a:lnTo>
                      <a:lnTo>
                        <a:pt x="119904" y="20597"/>
                      </a:lnTo>
                      <a:lnTo>
                        <a:pt x="119904" y="0"/>
                      </a:lnTo>
                    </a:path>
                  </a:pathLst>
                </a:custGeom>
                <a:solidFill>
                  <a:srgbClr val="969696"/>
                </a:soli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668" name="Shape 668"/>
                <p:cNvGrpSpPr/>
                <p:nvPr/>
              </p:nvGrpSpPr>
              <p:grpSpPr>
                <a:xfrm>
                  <a:off x="1482725" y="1317625"/>
                  <a:ext cx="993774" cy="1566862"/>
                  <a:chOff x="1482725" y="1317625"/>
                  <a:chExt cx="993774" cy="1566862"/>
                </a:xfrm>
              </p:grpSpPr>
              <p:sp>
                <p:nvSpPr>
                  <p:cNvPr id="669" name="Shape 669"/>
                  <p:cNvSpPr/>
                  <p:nvPr/>
                </p:nvSpPr>
                <p:spPr>
                  <a:xfrm>
                    <a:off x="1485900" y="1317625"/>
                    <a:ext cx="989012" cy="344486"/>
                  </a:xfrm>
                  <a:custGeom>
                    <a:pathLst>
                      <a:path extrusionOk="0" h="120000" w="120000">
                        <a:moveTo>
                          <a:pt x="0" y="82048"/>
                        </a:moveTo>
                        <a:lnTo>
                          <a:pt x="53632" y="119732"/>
                        </a:lnTo>
                        <a:lnTo>
                          <a:pt x="119907" y="33942"/>
                        </a:lnTo>
                        <a:lnTo>
                          <a:pt x="67575" y="0"/>
                        </a:lnTo>
                        <a:lnTo>
                          <a:pt x="0" y="82048"/>
                        </a:lnTo>
                      </a:path>
                    </a:pathLst>
                  </a:custGeom>
                  <a:solidFill>
                    <a:schemeClr val="lt1"/>
                  </a:solidFill>
                  <a:ln cap="rnd" cmpd="sng" w="9525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70" name="Shape 670"/>
                  <p:cNvSpPr/>
                  <p:nvPr/>
                </p:nvSpPr>
                <p:spPr>
                  <a:xfrm>
                    <a:off x="1917700" y="1412875"/>
                    <a:ext cx="558799" cy="1471612"/>
                  </a:xfrm>
                  <a:custGeom>
                    <a:pathLst>
                      <a:path extrusionOk="0" h="120000" w="120000">
                        <a:moveTo>
                          <a:pt x="0" y="20542"/>
                        </a:moveTo>
                        <a:lnTo>
                          <a:pt x="658" y="119937"/>
                        </a:lnTo>
                        <a:lnTo>
                          <a:pt x="119835" y="91189"/>
                        </a:lnTo>
                        <a:lnTo>
                          <a:pt x="119835" y="0"/>
                        </a:lnTo>
                        <a:lnTo>
                          <a:pt x="0" y="20542"/>
                        </a:lnTo>
                      </a:path>
                    </a:pathLst>
                  </a:custGeom>
                  <a:gradFill>
                    <a:gsLst>
                      <a:gs pos="0">
                        <a:srgbClr val="B2B2B2"/>
                      </a:gs>
                      <a:gs pos="100000">
                        <a:srgbClr val="E8E8E8"/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 cap="rnd" cmpd="sng" w="9525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71" name="Shape 671"/>
                  <p:cNvSpPr/>
                  <p:nvPr/>
                </p:nvSpPr>
                <p:spPr>
                  <a:xfrm>
                    <a:off x="1482725" y="1552575"/>
                    <a:ext cx="441324" cy="1323975"/>
                  </a:xfrm>
                  <a:custGeom>
                    <a:pathLst>
                      <a:path extrusionOk="0" h="120000" w="120000">
                        <a:moveTo>
                          <a:pt x="119792" y="9722"/>
                        </a:moveTo>
                        <a:lnTo>
                          <a:pt x="119792" y="119930"/>
                        </a:lnTo>
                        <a:lnTo>
                          <a:pt x="0" y="108888"/>
                        </a:lnTo>
                        <a:lnTo>
                          <a:pt x="0" y="0"/>
                        </a:lnTo>
                        <a:lnTo>
                          <a:pt x="119792" y="9722"/>
                        </a:lnTo>
                      </a:path>
                    </a:pathLst>
                  </a:custGeom>
                  <a:gradFill>
                    <a:gsLst>
                      <a:gs pos="0">
                        <a:srgbClr val="F0F0F0"/>
                      </a:gs>
                      <a:gs pos="100000">
                        <a:srgbClr val="B2B2B2"/>
                      </a:gs>
                    </a:gsLst>
                    <a:lin ang="5400000" scaled="0"/>
                  </a:gradFill>
                  <a:ln cap="rnd" cmpd="sng" w="9525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672" name="Shape 672"/>
                  <p:cNvCxnSpPr/>
                  <p:nvPr/>
                </p:nvCxnSpPr>
                <p:spPr>
                  <a:xfrm>
                    <a:off x="1544637" y="2667000"/>
                    <a:ext cx="304799" cy="80961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676767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673" name="Shape 673"/>
                  <p:cNvSpPr/>
                  <p:nvPr/>
                </p:nvSpPr>
                <p:spPr>
                  <a:xfrm>
                    <a:off x="1533525" y="1617662"/>
                    <a:ext cx="49211" cy="26987"/>
                  </a:xfrm>
                  <a:prstGeom prst="ellipse">
                    <a:avLst/>
                  </a:prstGeom>
                  <a:solidFill>
                    <a:srgbClr val="D60093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674" name="Shape 674"/>
                  <p:cNvCxnSpPr/>
                  <p:nvPr/>
                </p:nvCxnSpPr>
                <p:spPr>
                  <a:xfrm>
                    <a:off x="1544637" y="2606675"/>
                    <a:ext cx="304799" cy="80961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676767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75" name="Shape 675"/>
                  <p:cNvCxnSpPr/>
                  <p:nvPr/>
                </p:nvCxnSpPr>
                <p:spPr>
                  <a:xfrm>
                    <a:off x="1544637" y="2546350"/>
                    <a:ext cx="304799" cy="8255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676767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76" name="Shape 676"/>
                  <p:cNvCxnSpPr/>
                  <p:nvPr/>
                </p:nvCxnSpPr>
                <p:spPr>
                  <a:xfrm>
                    <a:off x="1544637" y="2487611"/>
                    <a:ext cx="304799" cy="80961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676767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77" name="Shape 677"/>
                  <p:cNvCxnSpPr/>
                  <p:nvPr/>
                </p:nvCxnSpPr>
                <p:spPr>
                  <a:xfrm>
                    <a:off x="1544637" y="2425700"/>
                    <a:ext cx="304799" cy="80961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676767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678" name="Shape 678"/>
                  <p:cNvSpPr/>
                  <p:nvPr/>
                </p:nvSpPr>
                <p:spPr>
                  <a:xfrm>
                    <a:off x="1549400" y="1847850"/>
                    <a:ext cx="301624" cy="563562"/>
                  </a:xfrm>
                  <a:custGeom>
                    <a:pathLst>
                      <a:path extrusionOk="0" h="120000" w="120000">
                        <a:moveTo>
                          <a:pt x="0" y="102810"/>
                        </a:moveTo>
                        <a:lnTo>
                          <a:pt x="119697" y="119836"/>
                        </a:lnTo>
                        <a:lnTo>
                          <a:pt x="119697" y="0"/>
                        </a:lnTo>
                      </a:path>
                    </a:pathLst>
                  </a:custGeom>
                  <a:noFill/>
                  <a:ln cap="rnd" cmpd="sng" w="9525">
                    <a:solidFill>
                      <a:srgbClr val="676767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79" name="Shape 679"/>
                  <p:cNvSpPr/>
                  <p:nvPr/>
                </p:nvSpPr>
                <p:spPr>
                  <a:xfrm>
                    <a:off x="1517650" y="1736725"/>
                    <a:ext cx="346074" cy="981074"/>
                  </a:xfrm>
                  <a:custGeom>
                    <a:pathLst>
                      <a:path extrusionOk="0" h="120000" w="120000">
                        <a:moveTo>
                          <a:pt x="119735" y="9859"/>
                        </a:moveTo>
                        <a:lnTo>
                          <a:pt x="0" y="0"/>
                        </a:lnTo>
                        <a:lnTo>
                          <a:pt x="0" y="119906"/>
                        </a:ln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80" name="Shape 680"/>
                  <p:cNvSpPr/>
                  <p:nvPr/>
                </p:nvSpPr>
                <p:spPr>
                  <a:xfrm>
                    <a:off x="1539875" y="1773236"/>
                    <a:ext cx="307974" cy="558799"/>
                  </a:xfrm>
                  <a:custGeom>
                    <a:pathLst>
                      <a:path extrusionOk="0" h="120000" w="120000">
                        <a:moveTo>
                          <a:pt x="119701" y="15867"/>
                        </a:moveTo>
                        <a:lnTo>
                          <a:pt x="0" y="0"/>
                        </a:lnTo>
                        <a:lnTo>
                          <a:pt x="0" y="119834"/>
                        </a:ln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681" name="Shape 681"/>
                  <p:cNvCxnSpPr/>
                  <p:nvPr/>
                </p:nvCxnSpPr>
                <p:spPr>
                  <a:xfrm>
                    <a:off x="1541462" y="1901825"/>
                    <a:ext cx="296861" cy="68262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676767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82" name="Shape 682"/>
                  <p:cNvCxnSpPr/>
                  <p:nvPr/>
                </p:nvCxnSpPr>
                <p:spPr>
                  <a:xfrm>
                    <a:off x="1541462" y="2020886"/>
                    <a:ext cx="300036" cy="68262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676767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83" name="Shape 683"/>
                  <p:cNvCxnSpPr/>
                  <p:nvPr/>
                </p:nvCxnSpPr>
                <p:spPr>
                  <a:xfrm>
                    <a:off x="1541462" y="2168525"/>
                    <a:ext cx="285750" cy="68262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676767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684" name="Shape 684"/>
                  <p:cNvSpPr/>
                  <p:nvPr/>
                </p:nvSpPr>
                <p:spPr>
                  <a:xfrm>
                    <a:off x="1630362" y="1843086"/>
                    <a:ext cx="117474" cy="63500"/>
                  </a:xfrm>
                  <a:custGeom>
                    <a:pathLst>
                      <a:path extrusionOk="0" h="120000" w="120000">
                        <a:moveTo>
                          <a:pt x="0" y="0"/>
                        </a:moveTo>
                        <a:lnTo>
                          <a:pt x="0" y="70243"/>
                        </a:lnTo>
                        <a:lnTo>
                          <a:pt x="119210" y="118536"/>
                        </a:lnTo>
                        <a:lnTo>
                          <a:pt x="119210" y="4829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A9A9A9"/>
                  </a:solidFill>
                  <a:ln>
                    <a:noFill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685" name="Shape 685"/>
                  <p:cNvCxnSpPr/>
                  <p:nvPr/>
                </p:nvCxnSpPr>
                <p:spPr>
                  <a:xfrm>
                    <a:off x="1584325" y="1852611"/>
                    <a:ext cx="219075" cy="47625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91919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686" name="Shape 686"/>
                  <p:cNvSpPr/>
                  <p:nvPr/>
                </p:nvSpPr>
                <p:spPr>
                  <a:xfrm>
                    <a:off x="1562100" y="2070100"/>
                    <a:ext cx="265111" cy="119061"/>
                  </a:xfrm>
                  <a:custGeom>
                    <a:pathLst>
                      <a:path extrusionOk="0" h="120000" w="120000">
                        <a:moveTo>
                          <a:pt x="0" y="55737"/>
                        </a:moveTo>
                        <a:lnTo>
                          <a:pt x="0" y="0"/>
                        </a:lnTo>
                        <a:lnTo>
                          <a:pt x="119658" y="60983"/>
                        </a:lnTo>
                        <a:lnTo>
                          <a:pt x="119658" y="119344"/>
                        </a:lnTo>
                        <a:lnTo>
                          <a:pt x="0" y="55737"/>
                        </a:lnTo>
                      </a:path>
                    </a:pathLst>
                  </a:custGeom>
                  <a:solidFill>
                    <a:srgbClr val="B2B2B2"/>
                  </a:solidFill>
                  <a:ln cap="rnd" cmpd="sng" w="9525">
                    <a:solidFill>
                      <a:srgbClr val="676767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87" name="Shape 687"/>
                  <p:cNvSpPr/>
                  <p:nvPr/>
                </p:nvSpPr>
                <p:spPr>
                  <a:xfrm>
                    <a:off x="1562100" y="2217736"/>
                    <a:ext cx="265111" cy="131761"/>
                  </a:xfrm>
                  <a:custGeom>
                    <a:pathLst>
                      <a:path extrusionOk="0" h="120000" w="120000">
                        <a:moveTo>
                          <a:pt x="0" y="56043"/>
                        </a:moveTo>
                        <a:lnTo>
                          <a:pt x="0" y="0"/>
                        </a:lnTo>
                        <a:lnTo>
                          <a:pt x="119658" y="61318"/>
                        </a:lnTo>
                        <a:lnTo>
                          <a:pt x="119658" y="119340"/>
                        </a:lnTo>
                        <a:lnTo>
                          <a:pt x="0" y="56043"/>
                        </a:lnTo>
                      </a:path>
                    </a:pathLst>
                  </a:custGeom>
                  <a:solidFill>
                    <a:srgbClr val="B2B2B2"/>
                  </a:solidFill>
                  <a:ln cap="rnd" cmpd="sng" w="9525">
                    <a:solidFill>
                      <a:srgbClr val="676767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88" name="Shape 688"/>
                  <p:cNvSpPr/>
                  <p:nvPr/>
                </p:nvSpPr>
                <p:spPr>
                  <a:xfrm>
                    <a:off x="1557337" y="1936750"/>
                    <a:ext cx="269874" cy="122237"/>
                  </a:xfrm>
                  <a:custGeom>
                    <a:pathLst>
                      <a:path extrusionOk="0" h="120000" w="120000">
                        <a:moveTo>
                          <a:pt x="0" y="56043"/>
                        </a:moveTo>
                        <a:lnTo>
                          <a:pt x="0" y="0"/>
                        </a:lnTo>
                        <a:lnTo>
                          <a:pt x="119658" y="61318"/>
                        </a:lnTo>
                        <a:lnTo>
                          <a:pt x="119658" y="119340"/>
                        </a:lnTo>
                        <a:lnTo>
                          <a:pt x="0" y="56043"/>
                        </a:lnTo>
                      </a:path>
                    </a:pathLst>
                  </a:custGeom>
                  <a:solidFill>
                    <a:srgbClr val="B2B2B2"/>
                  </a:solidFill>
                  <a:ln cap="rnd" cmpd="sng" w="9525">
                    <a:solidFill>
                      <a:srgbClr val="676767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689" name="Shape 689"/>
                  <p:cNvCxnSpPr/>
                  <p:nvPr/>
                </p:nvCxnSpPr>
                <p:spPr>
                  <a:xfrm rot="10800000">
                    <a:off x="1751012" y="2011361"/>
                    <a:ext cx="52387" cy="12699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D60093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90" name="Shape 690"/>
                  <p:cNvCxnSpPr/>
                  <p:nvPr/>
                </p:nvCxnSpPr>
                <p:spPr>
                  <a:xfrm rot="10800000">
                    <a:off x="1751012" y="2141537"/>
                    <a:ext cx="52387" cy="11112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D60093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91" name="Shape 691"/>
                  <p:cNvCxnSpPr/>
                  <p:nvPr/>
                </p:nvCxnSpPr>
                <p:spPr>
                  <a:xfrm rot="10800000">
                    <a:off x="1751012" y="2298700"/>
                    <a:ext cx="52387" cy="12699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D60093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692" name="Shape 692"/>
              <p:cNvGrpSpPr/>
              <p:nvPr/>
            </p:nvGrpSpPr>
            <p:grpSpPr>
              <a:xfrm>
                <a:off x="4894261" y="4527550"/>
                <a:ext cx="1131887" cy="1247775"/>
                <a:chOff x="4710111" y="4338637"/>
                <a:chExt cx="1252538" cy="1381124"/>
              </a:xfrm>
            </p:grpSpPr>
            <p:grpSp>
              <p:nvGrpSpPr>
                <p:cNvPr id="693" name="Shape 693"/>
                <p:cNvGrpSpPr/>
                <p:nvPr/>
              </p:nvGrpSpPr>
              <p:grpSpPr>
                <a:xfrm>
                  <a:off x="4710111" y="5065711"/>
                  <a:ext cx="1211261" cy="654050"/>
                  <a:chOff x="3062286" y="2132011"/>
                  <a:chExt cx="1211261" cy="654050"/>
                </a:xfrm>
              </p:grpSpPr>
              <p:sp>
                <p:nvSpPr>
                  <p:cNvPr id="694" name="Shape 694"/>
                  <p:cNvSpPr/>
                  <p:nvPr/>
                </p:nvSpPr>
                <p:spPr>
                  <a:xfrm>
                    <a:off x="3854450" y="2301875"/>
                    <a:ext cx="417511" cy="484187"/>
                  </a:xfrm>
                  <a:custGeom>
                    <a:pathLst>
                      <a:path extrusionOk="0" h="120000" w="120000">
                        <a:moveTo>
                          <a:pt x="989" y="60284"/>
                        </a:moveTo>
                        <a:lnTo>
                          <a:pt x="120000" y="0"/>
                        </a:lnTo>
                        <a:lnTo>
                          <a:pt x="120000" y="51184"/>
                        </a:lnTo>
                        <a:lnTo>
                          <a:pt x="0" y="120000"/>
                        </a:lnTo>
                      </a:path>
                    </a:pathLst>
                  </a:custGeom>
                  <a:gradFill>
                    <a:gsLst>
                      <a:gs pos="0">
                        <a:srgbClr val="B2B2B2"/>
                      </a:gs>
                      <a:gs pos="100000">
                        <a:srgbClr val="E8E8E8"/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 cap="rnd" cmpd="sng" w="9525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95" name="Shape 695"/>
                  <p:cNvSpPr/>
                  <p:nvPr/>
                </p:nvSpPr>
                <p:spPr>
                  <a:xfrm>
                    <a:off x="3062286" y="2132011"/>
                    <a:ext cx="1211261" cy="419099"/>
                  </a:xfrm>
                  <a:custGeom>
                    <a:pathLst>
                      <a:path extrusionOk="0" h="120000" w="120000">
                        <a:moveTo>
                          <a:pt x="78643" y="119681"/>
                        </a:moveTo>
                        <a:lnTo>
                          <a:pt x="0" y="59522"/>
                        </a:lnTo>
                        <a:lnTo>
                          <a:pt x="43666" y="0"/>
                        </a:lnTo>
                        <a:lnTo>
                          <a:pt x="119890" y="48381"/>
                        </a:lnTo>
                        <a:lnTo>
                          <a:pt x="78643" y="119681"/>
                        </a:lnTo>
                      </a:path>
                    </a:pathLst>
                  </a:custGeom>
                  <a:gradFill>
                    <a:gsLst>
                      <a:gs pos="0">
                        <a:srgbClr val="B2B2B2"/>
                      </a:gs>
                      <a:gs pos="100000">
                        <a:srgbClr val="E8E8E8"/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 cap="rnd" cmpd="sng" w="9525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96" name="Shape 696"/>
                  <p:cNvSpPr/>
                  <p:nvPr/>
                </p:nvSpPr>
                <p:spPr>
                  <a:xfrm>
                    <a:off x="3062286" y="2338386"/>
                    <a:ext cx="792162" cy="447674"/>
                  </a:xfrm>
                  <a:custGeom>
                    <a:pathLst>
                      <a:path extrusionOk="0" h="120000" w="120000">
                        <a:moveTo>
                          <a:pt x="0" y="1538"/>
                        </a:moveTo>
                        <a:lnTo>
                          <a:pt x="0" y="59076"/>
                        </a:lnTo>
                        <a:lnTo>
                          <a:pt x="120000" y="120000"/>
                        </a:lnTo>
                        <a:lnTo>
                          <a:pt x="120000" y="56923"/>
                        </a:lnTo>
                        <a:lnTo>
                          <a:pt x="695" y="0"/>
                        </a:lnTo>
                      </a:path>
                    </a:pathLst>
                  </a:custGeom>
                  <a:gradFill>
                    <a:gsLst>
                      <a:gs pos="0">
                        <a:srgbClr val="B2B2B2"/>
                      </a:gs>
                      <a:gs pos="100000">
                        <a:srgbClr val="E8E8E8"/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 cap="rnd" cmpd="sng" w="9525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97" name="Shape 697"/>
                  <p:cNvSpPr/>
                  <p:nvPr/>
                </p:nvSpPr>
                <p:spPr>
                  <a:xfrm>
                    <a:off x="3476625" y="2497136"/>
                    <a:ext cx="311149" cy="217487"/>
                  </a:xfrm>
                  <a:custGeom>
                    <a:pathLst>
                      <a:path extrusionOk="0" h="120000" w="120000">
                        <a:moveTo>
                          <a:pt x="0" y="0"/>
                        </a:moveTo>
                        <a:lnTo>
                          <a:pt x="120000" y="46349"/>
                        </a:lnTo>
                        <a:lnTo>
                          <a:pt x="120000" y="120000"/>
                        </a:lnTo>
                        <a:lnTo>
                          <a:pt x="0" y="73015"/>
                        </a:lnTo>
                        <a:lnTo>
                          <a:pt x="0" y="0"/>
                        </a:lnTo>
                      </a:path>
                    </a:pathLst>
                  </a:custGeom>
                  <a:gradFill>
                    <a:gsLst>
                      <a:gs pos="0">
                        <a:srgbClr val="E3E3E3"/>
                      </a:gs>
                      <a:gs pos="100000">
                        <a:srgbClr val="B2B2B2"/>
                      </a:gs>
                    </a:gsLst>
                    <a:lin ang="13500000" scaled="0"/>
                  </a:gradFill>
                  <a:ln>
                    <a:noFill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98" name="Shape 698"/>
                  <p:cNvSpPr/>
                  <p:nvPr/>
                </p:nvSpPr>
                <p:spPr>
                  <a:xfrm>
                    <a:off x="3482975" y="2578100"/>
                    <a:ext cx="300036" cy="77787"/>
                  </a:xfrm>
                  <a:custGeom>
                    <a:pathLst>
                      <a:path extrusionOk="0" h="120000" w="120000">
                        <a:moveTo>
                          <a:pt x="0" y="0"/>
                        </a:moveTo>
                        <a:lnTo>
                          <a:pt x="120000" y="12000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rgbClr val="777777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99" name="Shape 699"/>
                  <p:cNvSpPr/>
                  <p:nvPr/>
                </p:nvSpPr>
                <p:spPr>
                  <a:xfrm>
                    <a:off x="3476625" y="2495550"/>
                    <a:ext cx="309561" cy="133349"/>
                  </a:xfrm>
                  <a:custGeom>
                    <a:pathLst>
                      <a:path extrusionOk="0" h="120000" w="120000">
                        <a:moveTo>
                          <a:pt x="0" y="120000"/>
                        </a:moveTo>
                        <a:lnTo>
                          <a:pt x="0" y="0"/>
                        </a:lnTo>
                        <a:lnTo>
                          <a:pt x="120000" y="77142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rgbClr val="777777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ctr" bIns="27425" lIns="91425" rIns="91425" tIns="27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700" name="Shape 700"/>
                  <p:cNvCxnSpPr/>
                  <p:nvPr/>
                </p:nvCxnSpPr>
                <p:spPr>
                  <a:xfrm>
                    <a:off x="3503612" y="2540000"/>
                    <a:ext cx="242886" cy="60324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777777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01" name="Shape 701"/>
                  <p:cNvCxnSpPr/>
                  <p:nvPr/>
                </p:nvCxnSpPr>
                <p:spPr>
                  <a:xfrm>
                    <a:off x="3709987" y="2663825"/>
                    <a:ext cx="46036" cy="9524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D60093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702" name="Shape 702"/>
                  <p:cNvSpPr/>
                  <p:nvPr/>
                </p:nvSpPr>
                <p:spPr>
                  <a:xfrm>
                    <a:off x="3579812" y="2555875"/>
                    <a:ext cx="74611" cy="39687"/>
                  </a:xfrm>
                  <a:custGeom>
                    <a:pathLst>
                      <a:path extrusionOk="0" h="120000" w="120000">
                        <a:moveTo>
                          <a:pt x="0" y="0"/>
                        </a:moveTo>
                        <a:lnTo>
                          <a:pt x="1875" y="61714"/>
                        </a:lnTo>
                        <a:lnTo>
                          <a:pt x="120000" y="120000"/>
                        </a:lnTo>
                        <a:lnTo>
                          <a:pt x="120000" y="6514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777777"/>
                  </a:solidFill>
                  <a:ln>
                    <a:noFill/>
                  </a:ln>
                </p:spPr>
                <p:txBody>
                  <a:bodyPr anchorCtr="0" anchor="ctr" bIns="27425" lIns="91425" rIns="91425" tIns="27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703" name="Shape 703"/>
                  <p:cNvCxnSpPr/>
                  <p:nvPr/>
                </p:nvCxnSpPr>
                <p:spPr>
                  <a:xfrm>
                    <a:off x="3082925" y="2386011"/>
                    <a:ext cx="320675" cy="90486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777777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04" name="Shape 704"/>
                  <p:cNvCxnSpPr/>
                  <p:nvPr/>
                </p:nvCxnSpPr>
                <p:spPr>
                  <a:xfrm>
                    <a:off x="3082925" y="2420936"/>
                    <a:ext cx="320675" cy="889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777777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05" name="Shape 705"/>
                  <p:cNvCxnSpPr/>
                  <p:nvPr/>
                </p:nvCxnSpPr>
                <p:spPr>
                  <a:xfrm>
                    <a:off x="3082925" y="2457450"/>
                    <a:ext cx="320675" cy="90486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777777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06" name="Shape 706"/>
                  <p:cNvCxnSpPr/>
                  <p:nvPr/>
                </p:nvCxnSpPr>
                <p:spPr>
                  <a:xfrm>
                    <a:off x="3082925" y="2492375"/>
                    <a:ext cx="320675" cy="889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777777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707" name="Shape 707"/>
                  <p:cNvSpPr/>
                  <p:nvPr/>
                </p:nvSpPr>
                <p:spPr>
                  <a:xfrm>
                    <a:off x="3479800" y="2590800"/>
                    <a:ext cx="314324" cy="133349"/>
                  </a:xfrm>
                  <a:custGeom>
                    <a:pathLst>
                      <a:path extrusionOk="0" h="120000" w="120000">
                        <a:moveTo>
                          <a:pt x="0" y="41025"/>
                        </a:moveTo>
                        <a:lnTo>
                          <a:pt x="120000" y="120000"/>
                        </a:lnTo>
                        <a:lnTo>
                          <a:pt x="120000" y="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lt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ctr" bIns="27425" lIns="91425" rIns="91425" tIns="27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708" name="Shape 708"/>
                <p:cNvGrpSpPr/>
                <p:nvPr/>
              </p:nvGrpSpPr>
              <p:grpSpPr>
                <a:xfrm>
                  <a:off x="4829175" y="4338637"/>
                  <a:ext cx="1133474" cy="1066799"/>
                  <a:chOff x="3181350" y="1404937"/>
                  <a:chExt cx="1133474" cy="1066799"/>
                </a:xfrm>
              </p:grpSpPr>
              <p:sp>
                <p:nvSpPr>
                  <p:cNvPr id="709" name="Shape 709"/>
                  <p:cNvSpPr/>
                  <p:nvPr/>
                </p:nvSpPr>
                <p:spPr>
                  <a:xfrm>
                    <a:off x="3267075" y="2098675"/>
                    <a:ext cx="882649" cy="373061"/>
                  </a:xfrm>
                  <a:custGeom>
                    <a:pathLst>
                      <a:path extrusionOk="0" h="120000" w="120000">
                        <a:moveTo>
                          <a:pt x="0" y="65361"/>
                        </a:moveTo>
                        <a:lnTo>
                          <a:pt x="51366" y="0"/>
                        </a:lnTo>
                        <a:lnTo>
                          <a:pt x="120000" y="46468"/>
                        </a:lnTo>
                        <a:lnTo>
                          <a:pt x="120000" y="55148"/>
                        </a:lnTo>
                        <a:lnTo>
                          <a:pt x="72086" y="120000"/>
                        </a:lnTo>
                        <a:lnTo>
                          <a:pt x="0" y="75574"/>
                        </a:lnTo>
                        <a:lnTo>
                          <a:pt x="0" y="65361"/>
                        </a:lnTo>
                        <a:close/>
                      </a:path>
                    </a:pathLst>
                  </a:custGeom>
                  <a:solidFill>
                    <a:srgbClr val="DDDDDD"/>
                  </a:solidFill>
                  <a:ln cap="rnd" cmpd="sng" w="9525">
                    <a:solidFill>
                      <a:srgbClr val="000000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10" name="Shape 710"/>
                  <p:cNvSpPr/>
                  <p:nvPr/>
                </p:nvSpPr>
                <p:spPr>
                  <a:xfrm>
                    <a:off x="3278187" y="2106611"/>
                    <a:ext cx="854074" cy="330200"/>
                  </a:xfrm>
                  <a:custGeom>
                    <a:pathLst>
                      <a:path extrusionOk="0" h="120000" w="120000">
                        <a:moveTo>
                          <a:pt x="0" y="71538"/>
                        </a:moveTo>
                        <a:lnTo>
                          <a:pt x="72936" y="120000"/>
                        </a:lnTo>
                        <a:lnTo>
                          <a:pt x="120000" y="49615"/>
                        </a:lnTo>
                        <a:lnTo>
                          <a:pt x="51970" y="0"/>
                        </a:lnTo>
                        <a:lnTo>
                          <a:pt x="0" y="71538"/>
                        </a:lnTo>
                        <a:close/>
                      </a:path>
                    </a:pathLst>
                  </a:custGeom>
                  <a:solidFill>
                    <a:srgbClr val="B2B2B2"/>
                  </a:solidFill>
                  <a:ln>
                    <a:noFill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11" name="Shape 711"/>
                  <p:cNvSpPr/>
                  <p:nvPr/>
                </p:nvSpPr>
                <p:spPr>
                  <a:xfrm>
                    <a:off x="3490912" y="2187575"/>
                    <a:ext cx="444500" cy="177800"/>
                  </a:xfrm>
                  <a:prstGeom prst="ellipse">
                    <a:avLst/>
                  </a:prstGeom>
                  <a:solidFill>
                    <a:srgbClr val="B2B2B2"/>
                  </a:solidFill>
                  <a:ln cap="rnd" cmpd="sng" w="9525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12" name="Shape 712"/>
                  <p:cNvSpPr/>
                  <p:nvPr/>
                </p:nvSpPr>
                <p:spPr>
                  <a:xfrm>
                    <a:off x="3248025" y="2193925"/>
                    <a:ext cx="717550" cy="200024"/>
                  </a:xfrm>
                  <a:custGeom>
                    <a:pathLst>
                      <a:path extrusionOk="0" h="120000" w="120000">
                        <a:moveTo>
                          <a:pt x="0" y="0"/>
                        </a:moveTo>
                        <a:lnTo>
                          <a:pt x="3715" y="24000"/>
                        </a:lnTo>
                        <a:lnTo>
                          <a:pt x="106625" y="120000"/>
                        </a:lnTo>
                        <a:lnTo>
                          <a:pt x="120000" y="105333"/>
                        </a:lnTo>
                      </a:path>
                    </a:pathLst>
                  </a:custGeom>
                  <a:solidFill>
                    <a:srgbClr val="B2B2B2"/>
                  </a:solidFill>
                  <a:ln cap="rnd" cmpd="sng" w="9525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13" name="Shape 713"/>
                  <p:cNvSpPr/>
                  <p:nvPr/>
                </p:nvSpPr>
                <p:spPr>
                  <a:xfrm>
                    <a:off x="3419475" y="1404937"/>
                    <a:ext cx="895349" cy="825499"/>
                  </a:xfrm>
                  <a:custGeom>
                    <a:pathLst>
                      <a:path extrusionOk="0" h="120000" w="120000">
                        <a:moveTo>
                          <a:pt x="92079" y="119999"/>
                        </a:moveTo>
                        <a:lnTo>
                          <a:pt x="120000" y="84450"/>
                        </a:lnTo>
                        <a:lnTo>
                          <a:pt x="120000" y="17050"/>
                        </a:lnTo>
                        <a:lnTo>
                          <a:pt x="49900" y="0"/>
                        </a:lnTo>
                        <a:lnTo>
                          <a:pt x="0" y="7721"/>
                        </a:lnTo>
                      </a:path>
                    </a:pathLst>
                  </a:custGeom>
                  <a:gradFill>
                    <a:gsLst>
                      <a:gs pos="0">
                        <a:srgbClr val="B2B2B2"/>
                      </a:gs>
                      <a:gs pos="100000">
                        <a:srgbClr val="E8E8E8"/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 cap="rnd" cmpd="sng" w="9525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14" name="Shape 714"/>
                  <p:cNvSpPr/>
                  <p:nvPr/>
                </p:nvSpPr>
                <p:spPr>
                  <a:xfrm>
                    <a:off x="3978275" y="1587500"/>
                    <a:ext cx="179386" cy="803275"/>
                  </a:xfrm>
                  <a:custGeom>
                    <a:pathLst>
                      <a:path extrusionOk="0" h="120000" w="120000">
                        <a:moveTo>
                          <a:pt x="0" y="120000"/>
                        </a:moveTo>
                        <a:lnTo>
                          <a:pt x="0" y="14720"/>
                        </a:lnTo>
                        <a:lnTo>
                          <a:pt x="120000" y="0"/>
                        </a:lnTo>
                        <a:lnTo>
                          <a:pt x="120000" y="103229"/>
                        </a:lnTo>
                        <a:lnTo>
                          <a:pt x="0" y="120000"/>
                        </a:lnTo>
                      </a:path>
                    </a:pathLst>
                  </a:custGeom>
                  <a:gradFill>
                    <a:gsLst>
                      <a:gs pos="0">
                        <a:srgbClr val="B2B2B2"/>
                      </a:gs>
                      <a:gs pos="100000">
                        <a:srgbClr val="E8E8E8"/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 cap="rnd" cmpd="sng" w="9525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15" name="Shape 715"/>
                  <p:cNvSpPr/>
                  <p:nvPr/>
                </p:nvSpPr>
                <p:spPr>
                  <a:xfrm>
                    <a:off x="3181350" y="1414462"/>
                    <a:ext cx="976312" cy="273049"/>
                  </a:xfrm>
                  <a:custGeom>
                    <a:pathLst>
                      <a:path extrusionOk="0" h="120000" w="120000">
                        <a:moveTo>
                          <a:pt x="97902" y="120000"/>
                        </a:moveTo>
                        <a:lnTo>
                          <a:pt x="0" y="36712"/>
                        </a:lnTo>
                        <a:lnTo>
                          <a:pt x="24552" y="0"/>
                        </a:lnTo>
                        <a:lnTo>
                          <a:pt x="120000" y="76164"/>
                        </a:lnTo>
                        <a:lnTo>
                          <a:pt x="97902" y="120000"/>
                        </a:lnTo>
                      </a:path>
                    </a:pathLst>
                  </a:custGeom>
                  <a:solidFill>
                    <a:schemeClr val="lt1"/>
                  </a:solidFill>
                  <a:ln cap="rnd" cmpd="sng" w="9525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16" name="Shape 716"/>
                  <p:cNvSpPr/>
                  <p:nvPr/>
                </p:nvSpPr>
                <p:spPr>
                  <a:xfrm>
                    <a:off x="3181350" y="1495425"/>
                    <a:ext cx="796924" cy="898524"/>
                  </a:xfrm>
                  <a:custGeom>
                    <a:pathLst>
                      <a:path extrusionOk="0" h="120000" w="120000">
                        <a:moveTo>
                          <a:pt x="119821" y="119840"/>
                        </a:moveTo>
                        <a:lnTo>
                          <a:pt x="119821" y="25464"/>
                        </a:lnTo>
                        <a:lnTo>
                          <a:pt x="0" y="0"/>
                        </a:lnTo>
                        <a:lnTo>
                          <a:pt x="0" y="91989"/>
                        </a:lnTo>
                        <a:lnTo>
                          <a:pt x="119821" y="119840"/>
                        </a:lnTo>
                      </a:path>
                    </a:pathLst>
                  </a:custGeom>
                  <a:gradFill>
                    <a:gsLst>
                      <a:gs pos="0">
                        <a:srgbClr val="B2B2B2"/>
                      </a:gs>
                      <a:gs pos="100000">
                        <a:srgbClr val="E8E8E8"/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 cap="rnd" cmpd="sng" w="9525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17" name="Shape 717"/>
                  <p:cNvSpPr/>
                  <p:nvPr/>
                </p:nvSpPr>
                <p:spPr>
                  <a:xfrm>
                    <a:off x="3243261" y="1574800"/>
                    <a:ext cx="674687" cy="736599"/>
                  </a:xfrm>
                  <a:custGeom>
                    <a:pathLst>
                      <a:path extrusionOk="0" h="120000" w="120000">
                        <a:moveTo>
                          <a:pt x="119755" y="119781"/>
                        </a:moveTo>
                        <a:lnTo>
                          <a:pt x="119755" y="25573"/>
                        </a:lnTo>
                        <a:lnTo>
                          <a:pt x="0" y="0"/>
                        </a:lnTo>
                        <a:lnTo>
                          <a:pt x="0" y="92677"/>
                        </a:lnTo>
                        <a:lnTo>
                          <a:pt x="119755" y="119781"/>
                        </a:lnTo>
                      </a:path>
                    </a:pathLst>
                  </a:custGeom>
                  <a:solidFill>
                    <a:srgbClr val="CECECE"/>
                  </a:solidFill>
                  <a:ln cap="rnd" cmpd="sng" w="9525">
                    <a:solidFill>
                      <a:srgbClr val="808080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18" name="Shape 718"/>
                  <p:cNvSpPr/>
                  <p:nvPr/>
                </p:nvSpPr>
                <p:spPr>
                  <a:xfrm>
                    <a:off x="3284537" y="1624012"/>
                    <a:ext cx="590550" cy="635000"/>
                  </a:xfrm>
                  <a:custGeom>
                    <a:pathLst>
                      <a:path extrusionOk="0" h="120000" w="120000">
                        <a:moveTo>
                          <a:pt x="0" y="0"/>
                        </a:moveTo>
                        <a:lnTo>
                          <a:pt x="0" y="92027"/>
                        </a:lnTo>
                        <a:lnTo>
                          <a:pt x="120000" y="120000"/>
                        </a:lnTo>
                        <a:lnTo>
                          <a:pt x="120000" y="2635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557DDE"/>
                      </a:gs>
                      <a:gs pos="100000">
                        <a:srgbClr val="618FFD"/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 cap="flat" cmpd="sng" w="9525">
                    <a:solidFill>
                      <a:srgbClr val="777777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719" name="Shape 719"/>
                  <p:cNvCxnSpPr/>
                  <p:nvPr/>
                </p:nvCxnSpPr>
                <p:spPr>
                  <a:xfrm>
                    <a:off x="3336925" y="1676400"/>
                    <a:ext cx="0" cy="96836"/>
                  </a:xfrm>
                  <a:prstGeom prst="straightConnector1">
                    <a:avLst/>
                  </a:prstGeom>
                  <a:noFill/>
                  <a:ln cap="flat" cmpd="sng" w="25400">
                    <a:solidFill>
                      <a:schemeClr val="lt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</p:cxnSp>
            </p:grpSp>
          </p:grpSp>
        </p:grpSp>
      </p:grpSp>
      <p:grpSp>
        <p:nvGrpSpPr>
          <p:cNvPr id="720" name="Shape 720"/>
          <p:cNvGrpSpPr/>
          <p:nvPr/>
        </p:nvGrpSpPr>
        <p:grpSpPr>
          <a:xfrm>
            <a:off x="444500" y="6030912"/>
            <a:ext cx="941387" cy="357187"/>
            <a:chOff x="533400" y="5967412"/>
            <a:chExt cx="941387" cy="357187"/>
          </a:xfrm>
        </p:grpSpPr>
        <p:grpSp>
          <p:nvGrpSpPr>
            <p:cNvPr id="721" name="Shape 721"/>
            <p:cNvGrpSpPr/>
            <p:nvPr/>
          </p:nvGrpSpPr>
          <p:grpSpPr>
            <a:xfrm>
              <a:off x="533400" y="5967412"/>
              <a:ext cx="442912" cy="357187"/>
              <a:chOff x="533400" y="5967412"/>
              <a:chExt cx="442912" cy="357187"/>
            </a:xfrm>
          </p:grpSpPr>
          <p:sp>
            <p:nvSpPr>
              <p:cNvPr id="722" name="Shape 722"/>
              <p:cNvSpPr/>
              <p:nvPr/>
            </p:nvSpPr>
            <p:spPr>
              <a:xfrm>
                <a:off x="533400" y="5967412"/>
                <a:ext cx="442912" cy="357187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0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Shape 723"/>
              <p:cNvSpPr/>
              <p:nvPr/>
            </p:nvSpPr>
            <p:spPr>
              <a:xfrm>
                <a:off x="588962" y="6049962"/>
                <a:ext cx="331786" cy="192087"/>
              </a:xfrm>
              <a:prstGeom prst="rect">
                <a:avLst/>
              </a:prstGeom>
              <a:solidFill>
                <a:srgbClr val="CCFFFF"/>
              </a:solidFill>
              <a:ln cap="flat" cmpd="sng" w="9525">
                <a:solidFill>
                  <a:srgbClr val="0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24" name="Shape 724"/>
              <p:cNvCxnSpPr/>
              <p:nvPr/>
            </p:nvCxnSpPr>
            <p:spPr>
              <a:xfrm>
                <a:off x="596900" y="6056312"/>
                <a:ext cx="107949" cy="73025"/>
              </a:xfrm>
              <a:prstGeom prst="curvedConnector2">
                <a:avLst/>
              </a:prstGeom>
              <a:solidFill>
                <a:srgbClr val="3366FF"/>
              </a:solidFill>
              <a:ln cap="flat" cmpd="sng" w="9525">
                <a:solidFill>
                  <a:srgbClr val="3366FF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725" name="Shape 725"/>
              <p:cNvCxnSpPr/>
              <p:nvPr/>
            </p:nvCxnSpPr>
            <p:spPr>
              <a:xfrm>
                <a:off x="682625" y="6105525"/>
                <a:ext cx="171449" cy="79375"/>
              </a:xfrm>
              <a:prstGeom prst="curvedConnector2">
                <a:avLst/>
              </a:prstGeom>
              <a:solidFill>
                <a:srgbClr val="CC0000"/>
              </a:solidFill>
              <a:ln cap="flat" cmpd="sng" w="9525">
                <a:solidFill>
                  <a:srgbClr val="CC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grpSp>
          <p:nvGrpSpPr>
            <p:cNvPr id="726" name="Shape 726"/>
            <p:cNvGrpSpPr/>
            <p:nvPr/>
          </p:nvGrpSpPr>
          <p:grpSpPr>
            <a:xfrm>
              <a:off x="1031875" y="5967412"/>
              <a:ext cx="442912" cy="357187"/>
              <a:chOff x="1031875" y="5967412"/>
              <a:chExt cx="442912" cy="357187"/>
            </a:xfrm>
          </p:grpSpPr>
          <p:sp>
            <p:nvSpPr>
              <p:cNvPr id="727" name="Shape 727"/>
              <p:cNvSpPr/>
              <p:nvPr/>
            </p:nvSpPr>
            <p:spPr>
              <a:xfrm>
                <a:off x="1031875" y="5967412"/>
                <a:ext cx="442912" cy="357187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0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8" name="Shape 728"/>
              <p:cNvSpPr/>
              <p:nvPr/>
            </p:nvSpPr>
            <p:spPr>
              <a:xfrm>
                <a:off x="1087437" y="6049962"/>
                <a:ext cx="331786" cy="192087"/>
              </a:xfrm>
              <a:prstGeom prst="rect">
                <a:avLst/>
              </a:prstGeom>
              <a:solidFill>
                <a:srgbClr val="CCFFFF"/>
              </a:solidFill>
              <a:ln cap="flat" cmpd="sng" w="9525">
                <a:solidFill>
                  <a:srgbClr val="0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29" name="Shape 729"/>
              <p:cNvCxnSpPr/>
              <p:nvPr/>
            </p:nvCxnSpPr>
            <p:spPr>
              <a:xfrm>
                <a:off x="1143000" y="6105525"/>
                <a:ext cx="107949" cy="73025"/>
              </a:xfrm>
              <a:prstGeom prst="curvedConnector2">
                <a:avLst/>
              </a:prstGeom>
              <a:solidFill>
                <a:srgbClr val="3366FF"/>
              </a:solidFill>
              <a:ln cap="flat" cmpd="sng" w="9525">
                <a:solidFill>
                  <a:srgbClr val="3366FF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730" name="Shape 730"/>
              <p:cNvCxnSpPr/>
              <p:nvPr/>
            </p:nvCxnSpPr>
            <p:spPr>
              <a:xfrm>
                <a:off x="1173162" y="6105525"/>
                <a:ext cx="179386" cy="79375"/>
              </a:xfrm>
              <a:prstGeom prst="curvedConnector2">
                <a:avLst/>
              </a:prstGeom>
              <a:solidFill>
                <a:srgbClr val="CC0000"/>
              </a:solidFill>
              <a:ln cap="flat" cmpd="sng" w="9525">
                <a:solidFill>
                  <a:srgbClr val="CC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sp>
          <p:nvSpPr>
            <p:cNvPr id="731" name="Shape 731"/>
            <p:cNvSpPr/>
            <p:nvPr/>
          </p:nvSpPr>
          <p:spPr>
            <a:xfrm>
              <a:off x="874712" y="6049962"/>
              <a:ext cx="257175" cy="209549"/>
            </a:xfrm>
            <a:prstGeom prst="rightArrow">
              <a:avLst>
                <a:gd fmla="val 5600" name="adj1"/>
                <a:gd fmla="val 4909" name="adj2"/>
              </a:avLst>
            </a:prstGeom>
            <a:solidFill>
              <a:srgbClr val="D60093"/>
            </a:solidFill>
            <a:ln cap="flat" cmpd="sng" w="9525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Shape 736"/>
          <p:cNvSpPr txBox="1"/>
          <p:nvPr>
            <p:ph idx="12" type="sldNum"/>
          </p:nvPr>
        </p:nvSpPr>
        <p:spPr>
          <a:xfrm>
            <a:off x="67818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737" name="Shape 737"/>
          <p:cNvSpPr/>
          <p:nvPr>
            <p:ph type="title"/>
          </p:nvPr>
        </p:nvSpPr>
        <p:spPr>
          <a:xfrm>
            <a:off x="457200" y="122236"/>
            <a:ext cx="7543800" cy="868362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Engedélyezés</a:t>
            </a:r>
          </a:p>
        </p:txBody>
      </p:sp>
      <p:sp>
        <p:nvSpPr>
          <p:cNvPr id="738" name="Shape 738"/>
          <p:cNvSpPr txBox="1"/>
          <p:nvPr>
            <p:ph idx="1" type="body"/>
          </p:nvPr>
        </p:nvSpPr>
        <p:spPr>
          <a:xfrm>
            <a:off x="228600" y="1066800"/>
            <a:ext cx="8686800" cy="506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●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DHCPINFORM üzenet 5 percenként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●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Az ActiveDirectory-ban van tárolva az engedélyezett DHCP szerverek listája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 txBox="1"/>
          <p:nvPr>
            <p:ph idx="12" type="sldNum"/>
          </p:nvPr>
        </p:nvSpPr>
        <p:spPr>
          <a:xfrm>
            <a:off x="67818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744" name="Shape 744"/>
          <p:cNvSpPr txBox="1"/>
          <p:nvPr>
            <p:ph type="title"/>
          </p:nvPr>
        </p:nvSpPr>
        <p:spPr>
          <a:xfrm>
            <a:off x="0" y="122236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Hatókör létrehozása és beállítása </a:t>
            </a:r>
          </a:p>
        </p:txBody>
      </p:sp>
      <p:sp>
        <p:nvSpPr>
          <p:cNvPr id="745" name="Shape 745"/>
          <p:cNvSpPr txBox="1"/>
          <p:nvPr>
            <p:ph idx="1" type="body"/>
          </p:nvPr>
        </p:nvSpPr>
        <p:spPr>
          <a:xfrm>
            <a:off x="228600" y="1066800"/>
            <a:ext cx="8686800" cy="506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●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hatókörök áttekintése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●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Varázsolás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●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Hatókörök konfigurálása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●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 címek  rögzítése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 txBox="1"/>
          <p:nvPr>
            <p:ph idx="12" type="sldNum"/>
          </p:nvPr>
        </p:nvSpPr>
        <p:spPr>
          <a:xfrm>
            <a:off x="67818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751" name="Shape 751"/>
          <p:cNvSpPr txBox="1"/>
          <p:nvPr>
            <p:ph type="title"/>
          </p:nvPr>
        </p:nvSpPr>
        <p:spPr>
          <a:xfrm>
            <a:off x="457200" y="122236"/>
            <a:ext cx="75438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Hatókörök áttekintése</a:t>
            </a:r>
          </a:p>
        </p:txBody>
      </p:sp>
      <p:grpSp>
        <p:nvGrpSpPr>
          <p:cNvPr id="752" name="Shape 752"/>
          <p:cNvGrpSpPr/>
          <p:nvPr/>
        </p:nvGrpSpPr>
        <p:grpSpPr>
          <a:xfrm>
            <a:off x="990600" y="1143000"/>
            <a:ext cx="7119936" cy="4908550"/>
            <a:chOff x="990600" y="1143000"/>
            <a:chExt cx="7119936" cy="4908550"/>
          </a:xfrm>
        </p:grpSpPr>
        <p:sp>
          <p:nvSpPr>
            <p:cNvPr id="753" name="Shape 753"/>
            <p:cNvSpPr txBox="1"/>
            <p:nvPr/>
          </p:nvSpPr>
          <p:spPr>
            <a:xfrm>
              <a:off x="990600" y="1143000"/>
              <a:ext cx="7119936" cy="4908550"/>
            </a:xfrm>
            <a:prstGeom prst="rect">
              <a:avLst/>
            </a:prstGeom>
            <a:gradFill>
              <a:gsLst>
                <a:gs pos="0">
                  <a:srgbClr val="FCFEB9"/>
                </a:gs>
                <a:gs pos="100000">
                  <a:srgbClr val="FFCC66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Shape 754"/>
            <p:cNvSpPr/>
            <p:nvPr/>
          </p:nvSpPr>
          <p:spPr>
            <a:xfrm>
              <a:off x="2895600" y="2590800"/>
              <a:ext cx="2209799" cy="2124074"/>
            </a:xfrm>
            <a:custGeom>
              <a:pathLst>
                <a:path extrusionOk="0" h="120000" w="120000">
                  <a:moveTo>
                    <a:pt x="0" y="116233"/>
                  </a:moveTo>
                  <a:lnTo>
                    <a:pt x="0" y="0"/>
                  </a:lnTo>
                  <a:lnTo>
                    <a:pt x="120000" y="0"/>
                  </a:lnTo>
                  <a:lnTo>
                    <a:pt x="120000" y="116233"/>
                  </a:lnTo>
                  <a:cubicBezTo>
                    <a:pt x="119361" y="116322"/>
                    <a:pt x="117234" y="116681"/>
                    <a:pt x="116595" y="117219"/>
                  </a:cubicBezTo>
                  <a:cubicBezTo>
                    <a:pt x="116223" y="117488"/>
                    <a:pt x="116170" y="118565"/>
                    <a:pt x="115797" y="118654"/>
                  </a:cubicBezTo>
                  <a:cubicBezTo>
                    <a:pt x="113351" y="119282"/>
                    <a:pt x="110851" y="119103"/>
                    <a:pt x="108404" y="119282"/>
                  </a:cubicBezTo>
                  <a:cubicBezTo>
                    <a:pt x="102925" y="118475"/>
                    <a:pt x="102500" y="118026"/>
                    <a:pt x="96170" y="118654"/>
                  </a:cubicBezTo>
                  <a:cubicBezTo>
                    <a:pt x="90159" y="120000"/>
                    <a:pt x="86595" y="119730"/>
                    <a:pt x="79787" y="119282"/>
                  </a:cubicBezTo>
                  <a:cubicBezTo>
                    <a:pt x="74627" y="116591"/>
                    <a:pt x="69734" y="116412"/>
                    <a:pt x="64255" y="115874"/>
                  </a:cubicBezTo>
                  <a:cubicBezTo>
                    <a:pt x="59468" y="113094"/>
                    <a:pt x="57925" y="114708"/>
                    <a:pt x="51117" y="115156"/>
                  </a:cubicBezTo>
                  <a:cubicBezTo>
                    <a:pt x="44414" y="119103"/>
                    <a:pt x="51382" y="115246"/>
                    <a:pt x="32712" y="116591"/>
                  </a:cubicBezTo>
                  <a:cubicBezTo>
                    <a:pt x="31010" y="116681"/>
                    <a:pt x="29042" y="118475"/>
                    <a:pt x="27393" y="119282"/>
                  </a:cubicBezTo>
                  <a:cubicBezTo>
                    <a:pt x="24148" y="119103"/>
                    <a:pt x="20851" y="119013"/>
                    <a:pt x="17606" y="118654"/>
                  </a:cubicBezTo>
                  <a:cubicBezTo>
                    <a:pt x="16595" y="118565"/>
                    <a:pt x="15691" y="117578"/>
                    <a:pt x="14734" y="117219"/>
                  </a:cubicBezTo>
                  <a:cubicBezTo>
                    <a:pt x="9893" y="115426"/>
                    <a:pt x="4893" y="114439"/>
                    <a:pt x="0" y="116233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Shape 755"/>
            <p:cNvSpPr txBox="1"/>
            <p:nvPr/>
          </p:nvSpPr>
          <p:spPr>
            <a:xfrm>
              <a:off x="2895600" y="2209800"/>
              <a:ext cx="2209799" cy="381000"/>
            </a:xfrm>
            <a:prstGeom prst="rect">
              <a:avLst/>
            </a:prstGeom>
            <a:solidFill>
              <a:srgbClr val="666699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 Narrow"/>
                <a:buNone/>
              </a:pPr>
              <a:r>
                <a:rPr b="1" i="0" lang="en-US" sz="2400" u="none">
                  <a:solidFill>
                    <a:schemeClr val="lt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Hatókör</a:t>
              </a:r>
            </a:p>
          </p:txBody>
        </p:sp>
        <p:grpSp>
          <p:nvGrpSpPr>
            <p:cNvPr id="756" name="Shape 756"/>
            <p:cNvGrpSpPr/>
            <p:nvPr/>
          </p:nvGrpSpPr>
          <p:grpSpPr>
            <a:xfrm>
              <a:off x="1371600" y="2514600"/>
              <a:ext cx="1357311" cy="2193923"/>
              <a:chOff x="819150" y="971550"/>
              <a:chExt cx="993774" cy="1606548"/>
            </a:xfrm>
          </p:grpSpPr>
          <p:sp>
            <p:nvSpPr>
              <p:cNvPr id="757" name="Shape 757"/>
              <p:cNvSpPr/>
              <p:nvPr/>
            </p:nvSpPr>
            <p:spPr>
              <a:xfrm>
                <a:off x="838200" y="2166936"/>
                <a:ext cx="958850" cy="411161"/>
              </a:xfrm>
              <a:custGeom>
                <a:pathLst>
                  <a:path extrusionOk="0" h="120000" w="120000">
                    <a:moveTo>
                      <a:pt x="0" y="65373"/>
                    </a:moveTo>
                    <a:lnTo>
                      <a:pt x="0" y="82835"/>
                    </a:lnTo>
                    <a:lnTo>
                      <a:pt x="54345" y="119776"/>
                    </a:lnTo>
                    <a:lnTo>
                      <a:pt x="119904" y="20597"/>
                    </a:lnTo>
                    <a:lnTo>
                      <a:pt x="119904" y="0"/>
                    </a:lnTo>
                  </a:path>
                </a:pathLst>
              </a:custGeom>
              <a:solidFill>
                <a:srgbClr val="969696"/>
              </a:soli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8" name="Shape 758"/>
              <p:cNvSpPr/>
              <p:nvPr/>
            </p:nvSpPr>
            <p:spPr>
              <a:xfrm>
                <a:off x="822325" y="971550"/>
                <a:ext cx="989012" cy="344486"/>
              </a:xfrm>
              <a:custGeom>
                <a:pathLst>
                  <a:path extrusionOk="0" h="120000" w="120000">
                    <a:moveTo>
                      <a:pt x="0" y="82048"/>
                    </a:moveTo>
                    <a:lnTo>
                      <a:pt x="53632" y="119732"/>
                    </a:lnTo>
                    <a:lnTo>
                      <a:pt x="119907" y="33942"/>
                    </a:lnTo>
                    <a:lnTo>
                      <a:pt x="67575" y="0"/>
                    </a:lnTo>
                    <a:lnTo>
                      <a:pt x="0" y="82048"/>
                    </a:lnTo>
                  </a:path>
                </a:pathLst>
              </a:custGeom>
              <a:solidFill>
                <a:schemeClr val="lt1"/>
              </a:soli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9" name="Shape 759"/>
              <p:cNvSpPr/>
              <p:nvPr/>
            </p:nvSpPr>
            <p:spPr>
              <a:xfrm>
                <a:off x="1254125" y="1066800"/>
                <a:ext cx="558799" cy="1471612"/>
              </a:xfrm>
              <a:custGeom>
                <a:pathLst>
                  <a:path extrusionOk="0" h="120000" w="120000">
                    <a:moveTo>
                      <a:pt x="0" y="20542"/>
                    </a:moveTo>
                    <a:lnTo>
                      <a:pt x="658" y="119937"/>
                    </a:lnTo>
                    <a:lnTo>
                      <a:pt x="119835" y="91189"/>
                    </a:lnTo>
                    <a:lnTo>
                      <a:pt x="119835" y="0"/>
                    </a:lnTo>
                    <a:lnTo>
                      <a:pt x="0" y="20542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0" name="Shape 760"/>
              <p:cNvSpPr/>
              <p:nvPr/>
            </p:nvSpPr>
            <p:spPr>
              <a:xfrm>
                <a:off x="819150" y="1206500"/>
                <a:ext cx="441324" cy="1323975"/>
              </a:xfrm>
              <a:custGeom>
                <a:pathLst>
                  <a:path extrusionOk="0" h="120000" w="120000">
                    <a:moveTo>
                      <a:pt x="119792" y="9722"/>
                    </a:moveTo>
                    <a:lnTo>
                      <a:pt x="119792" y="119930"/>
                    </a:lnTo>
                    <a:lnTo>
                      <a:pt x="0" y="108888"/>
                    </a:lnTo>
                    <a:lnTo>
                      <a:pt x="0" y="0"/>
                    </a:lnTo>
                    <a:lnTo>
                      <a:pt x="119792" y="9722"/>
                    </a:lnTo>
                  </a:path>
                </a:pathLst>
              </a:custGeom>
              <a:gradFill>
                <a:gsLst>
                  <a:gs pos="0">
                    <a:srgbClr val="F0F0F0"/>
                  </a:gs>
                  <a:gs pos="100000">
                    <a:srgbClr val="B2B2B2"/>
                  </a:gs>
                </a:gsLst>
                <a:lin ang="5400000" scaled="0"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61" name="Shape 761"/>
              <p:cNvCxnSpPr/>
              <p:nvPr/>
            </p:nvCxnSpPr>
            <p:spPr>
              <a:xfrm>
                <a:off x="881062" y="2320925"/>
                <a:ext cx="304799" cy="80961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762" name="Shape 762"/>
              <p:cNvSpPr/>
              <p:nvPr/>
            </p:nvSpPr>
            <p:spPr>
              <a:xfrm>
                <a:off x="869950" y="1271587"/>
                <a:ext cx="49211" cy="26987"/>
              </a:xfrm>
              <a:prstGeom prst="ellipse">
                <a:avLst/>
              </a:prstGeom>
              <a:solidFill>
                <a:srgbClr val="D60093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63" name="Shape 763"/>
              <p:cNvCxnSpPr/>
              <p:nvPr/>
            </p:nvCxnSpPr>
            <p:spPr>
              <a:xfrm>
                <a:off x="881062" y="2260600"/>
                <a:ext cx="304799" cy="80961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764" name="Shape 764"/>
              <p:cNvCxnSpPr/>
              <p:nvPr/>
            </p:nvCxnSpPr>
            <p:spPr>
              <a:xfrm>
                <a:off x="881062" y="2200275"/>
                <a:ext cx="304799" cy="82550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765" name="Shape 765"/>
              <p:cNvCxnSpPr/>
              <p:nvPr/>
            </p:nvCxnSpPr>
            <p:spPr>
              <a:xfrm>
                <a:off x="881062" y="2141536"/>
                <a:ext cx="304799" cy="80961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766" name="Shape 766"/>
              <p:cNvCxnSpPr/>
              <p:nvPr/>
            </p:nvCxnSpPr>
            <p:spPr>
              <a:xfrm>
                <a:off x="881062" y="2079625"/>
                <a:ext cx="304799" cy="80961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767" name="Shape 767"/>
              <p:cNvSpPr/>
              <p:nvPr/>
            </p:nvSpPr>
            <p:spPr>
              <a:xfrm>
                <a:off x="885825" y="1501775"/>
                <a:ext cx="301624" cy="563562"/>
              </a:xfrm>
              <a:custGeom>
                <a:pathLst>
                  <a:path extrusionOk="0" h="120000" w="120000">
                    <a:moveTo>
                      <a:pt x="0" y="102810"/>
                    </a:moveTo>
                    <a:lnTo>
                      <a:pt x="119697" y="119836"/>
                    </a:lnTo>
                    <a:lnTo>
                      <a:pt x="119697" y="0"/>
                    </a:lnTo>
                  </a:path>
                </a:pathLst>
              </a:custGeom>
              <a:noFill/>
              <a:ln cap="rnd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8" name="Shape 768"/>
              <p:cNvSpPr/>
              <p:nvPr/>
            </p:nvSpPr>
            <p:spPr>
              <a:xfrm>
                <a:off x="854075" y="1390650"/>
                <a:ext cx="346074" cy="981074"/>
              </a:xfrm>
              <a:custGeom>
                <a:pathLst>
                  <a:path extrusionOk="0" h="120000" w="120000">
                    <a:moveTo>
                      <a:pt x="119735" y="9859"/>
                    </a:moveTo>
                    <a:lnTo>
                      <a:pt x="0" y="0"/>
                    </a:lnTo>
                    <a:lnTo>
                      <a:pt x="0" y="119906"/>
                    </a:lnTo>
                  </a:path>
                </a:pathLst>
              </a:custGeom>
              <a:noFill/>
              <a:ln cap="rnd" cmpd="sng" w="9525">
                <a:solidFill>
                  <a:srgbClr val="80808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9" name="Shape 769"/>
              <p:cNvSpPr/>
              <p:nvPr/>
            </p:nvSpPr>
            <p:spPr>
              <a:xfrm>
                <a:off x="876300" y="1427162"/>
                <a:ext cx="307974" cy="558799"/>
              </a:xfrm>
              <a:custGeom>
                <a:pathLst>
                  <a:path extrusionOk="0" h="120000" w="120000">
                    <a:moveTo>
                      <a:pt x="119701" y="15867"/>
                    </a:moveTo>
                    <a:lnTo>
                      <a:pt x="0" y="0"/>
                    </a:lnTo>
                    <a:lnTo>
                      <a:pt x="0" y="119834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70" name="Shape 770"/>
              <p:cNvCxnSpPr/>
              <p:nvPr/>
            </p:nvCxnSpPr>
            <p:spPr>
              <a:xfrm>
                <a:off x="877887" y="1555750"/>
                <a:ext cx="296861" cy="68262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771" name="Shape 771"/>
              <p:cNvCxnSpPr/>
              <p:nvPr/>
            </p:nvCxnSpPr>
            <p:spPr>
              <a:xfrm>
                <a:off x="877887" y="1674811"/>
                <a:ext cx="300036" cy="68262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772" name="Shape 772"/>
              <p:cNvCxnSpPr/>
              <p:nvPr/>
            </p:nvCxnSpPr>
            <p:spPr>
              <a:xfrm>
                <a:off x="877887" y="1822450"/>
                <a:ext cx="285750" cy="68262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773" name="Shape 773"/>
              <p:cNvSpPr/>
              <p:nvPr/>
            </p:nvSpPr>
            <p:spPr>
              <a:xfrm>
                <a:off x="966787" y="1497012"/>
                <a:ext cx="117474" cy="63500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0" y="70243"/>
                    </a:lnTo>
                    <a:lnTo>
                      <a:pt x="119210" y="118536"/>
                    </a:lnTo>
                    <a:lnTo>
                      <a:pt x="119210" y="482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9A9A9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74" name="Shape 774"/>
              <p:cNvCxnSpPr/>
              <p:nvPr/>
            </p:nvCxnSpPr>
            <p:spPr>
              <a:xfrm>
                <a:off x="920750" y="1506537"/>
                <a:ext cx="219075" cy="47625"/>
              </a:xfrm>
              <a:prstGeom prst="straightConnector1">
                <a:avLst/>
              </a:prstGeom>
              <a:noFill/>
              <a:ln cap="flat" cmpd="sng" w="9525">
                <a:solidFill>
                  <a:srgbClr val="91919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775" name="Shape 775"/>
              <p:cNvSpPr/>
              <p:nvPr/>
            </p:nvSpPr>
            <p:spPr>
              <a:xfrm>
                <a:off x="898525" y="1724025"/>
                <a:ext cx="265111" cy="119061"/>
              </a:xfrm>
              <a:custGeom>
                <a:pathLst>
                  <a:path extrusionOk="0" h="120000" w="120000">
                    <a:moveTo>
                      <a:pt x="0" y="55737"/>
                    </a:moveTo>
                    <a:lnTo>
                      <a:pt x="0" y="0"/>
                    </a:lnTo>
                    <a:lnTo>
                      <a:pt x="119658" y="60983"/>
                    </a:lnTo>
                    <a:lnTo>
                      <a:pt x="119658" y="119344"/>
                    </a:lnTo>
                    <a:lnTo>
                      <a:pt x="0" y="55737"/>
                    </a:lnTo>
                  </a:path>
                </a:pathLst>
              </a:custGeom>
              <a:solidFill>
                <a:srgbClr val="B2B2B2"/>
              </a:solidFill>
              <a:ln cap="rnd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6" name="Shape 776"/>
              <p:cNvSpPr/>
              <p:nvPr/>
            </p:nvSpPr>
            <p:spPr>
              <a:xfrm>
                <a:off x="898525" y="1871661"/>
                <a:ext cx="265111" cy="131761"/>
              </a:xfrm>
              <a:custGeom>
                <a:pathLst>
                  <a:path extrusionOk="0" h="120000" w="120000">
                    <a:moveTo>
                      <a:pt x="0" y="56043"/>
                    </a:moveTo>
                    <a:lnTo>
                      <a:pt x="0" y="0"/>
                    </a:lnTo>
                    <a:lnTo>
                      <a:pt x="119658" y="61318"/>
                    </a:lnTo>
                    <a:lnTo>
                      <a:pt x="119658" y="119340"/>
                    </a:lnTo>
                    <a:lnTo>
                      <a:pt x="0" y="56043"/>
                    </a:lnTo>
                  </a:path>
                </a:pathLst>
              </a:custGeom>
              <a:solidFill>
                <a:srgbClr val="B2B2B2"/>
              </a:solidFill>
              <a:ln cap="rnd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7" name="Shape 777"/>
              <p:cNvSpPr/>
              <p:nvPr/>
            </p:nvSpPr>
            <p:spPr>
              <a:xfrm>
                <a:off x="893762" y="1590675"/>
                <a:ext cx="269874" cy="122237"/>
              </a:xfrm>
              <a:custGeom>
                <a:pathLst>
                  <a:path extrusionOk="0" h="120000" w="120000">
                    <a:moveTo>
                      <a:pt x="0" y="56043"/>
                    </a:moveTo>
                    <a:lnTo>
                      <a:pt x="0" y="0"/>
                    </a:lnTo>
                    <a:lnTo>
                      <a:pt x="119658" y="61318"/>
                    </a:lnTo>
                    <a:lnTo>
                      <a:pt x="119658" y="119340"/>
                    </a:lnTo>
                    <a:lnTo>
                      <a:pt x="0" y="56043"/>
                    </a:lnTo>
                  </a:path>
                </a:pathLst>
              </a:custGeom>
              <a:solidFill>
                <a:srgbClr val="B2B2B2"/>
              </a:solidFill>
              <a:ln cap="rnd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78" name="Shape 778"/>
              <p:cNvCxnSpPr/>
              <p:nvPr/>
            </p:nvCxnSpPr>
            <p:spPr>
              <a:xfrm rot="10800000">
                <a:off x="1087437" y="1665286"/>
                <a:ext cx="52387" cy="1269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60093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779" name="Shape 779"/>
              <p:cNvCxnSpPr/>
              <p:nvPr/>
            </p:nvCxnSpPr>
            <p:spPr>
              <a:xfrm rot="10800000">
                <a:off x="1087437" y="1795462"/>
                <a:ext cx="52387" cy="11112"/>
              </a:xfrm>
              <a:prstGeom prst="straightConnector1">
                <a:avLst/>
              </a:prstGeom>
              <a:noFill/>
              <a:ln cap="flat" cmpd="sng" w="9525">
                <a:solidFill>
                  <a:srgbClr val="D60093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780" name="Shape 780"/>
              <p:cNvCxnSpPr/>
              <p:nvPr/>
            </p:nvCxnSpPr>
            <p:spPr>
              <a:xfrm rot="10800000">
                <a:off x="1087437" y="1952625"/>
                <a:ext cx="52387" cy="1269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60093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sp>
          <p:nvSpPr>
            <p:cNvPr id="781" name="Shape 781"/>
            <p:cNvSpPr txBox="1"/>
            <p:nvPr/>
          </p:nvSpPr>
          <p:spPr>
            <a:xfrm>
              <a:off x="3048000" y="2667000"/>
              <a:ext cx="1795461" cy="191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192.168.1.0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192.168.1.1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192.168.1.2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192.168.1.3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192.168.1.4</a:t>
              </a:r>
            </a:p>
          </p:txBody>
        </p:sp>
        <p:sp>
          <p:nvSpPr>
            <p:cNvPr id="782" name="Shape 782"/>
            <p:cNvSpPr txBox="1"/>
            <p:nvPr/>
          </p:nvSpPr>
          <p:spPr>
            <a:xfrm>
              <a:off x="5181600" y="3352800"/>
              <a:ext cx="2590800" cy="641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 Narrow"/>
                <a:buNone/>
              </a:pPr>
              <a:r>
                <a:rPr b="1" i="0" lang="en-US" sz="1800" u="none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A Kliensek számára kiadható IP címek</a:t>
              </a:r>
            </a:p>
          </p:txBody>
        </p:sp>
        <p:sp>
          <p:nvSpPr>
            <p:cNvPr id="783" name="Shape 783"/>
            <p:cNvSpPr txBox="1"/>
            <p:nvPr/>
          </p:nvSpPr>
          <p:spPr>
            <a:xfrm>
              <a:off x="1300162" y="4800600"/>
              <a:ext cx="1446211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 Narrow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DHCP Szerver</a:t>
              </a:r>
            </a:p>
          </p:txBody>
        </p:sp>
        <p:grpSp>
          <p:nvGrpSpPr>
            <p:cNvPr id="784" name="Shape 784"/>
            <p:cNvGrpSpPr/>
            <p:nvPr/>
          </p:nvGrpSpPr>
          <p:grpSpPr>
            <a:xfrm>
              <a:off x="6172199" y="1524000"/>
              <a:ext cx="1252538" cy="1381124"/>
              <a:chOff x="4710111" y="4338637"/>
              <a:chExt cx="1252538" cy="1381124"/>
            </a:xfrm>
          </p:grpSpPr>
          <p:grpSp>
            <p:nvGrpSpPr>
              <p:cNvPr id="785" name="Shape 785"/>
              <p:cNvGrpSpPr/>
              <p:nvPr/>
            </p:nvGrpSpPr>
            <p:grpSpPr>
              <a:xfrm>
                <a:off x="4710111" y="5065711"/>
                <a:ext cx="1211261" cy="654050"/>
                <a:chOff x="3062286" y="2132011"/>
                <a:chExt cx="1211261" cy="654050"/>
              </a:xfrm>
            </p:grpSpPr>
            <p:sp>
              <p:nvSpPr>
                <p:cNvPr id="786" name="Shape 786"/>
                <p:cNvSpPr/>
                <p:nvPr/>
              </p:nvSpPr>
              <p:spPr>
                <a:xfrm>
                  <a:off x="3854450" y="2301875"/>
                  <a:ext cx="417511" cy="484187"/>
                </a:xfrm>
                <a:custGeom>
                  <a:pathLst>
                    <a:path extrusionOk="0" h="120000" w="120000">
                      <a:moveTo>
                        <a:pt x="989" y="60284"/>
                      </a:moveTo>
                      <a:lnTo>
                        <a:pt x="120000" y="0"/>
                      </a:lnTo>
                      <a:lnTo>
                        <a:pt x="120000" y="51184"/>
                      </a:lnTo>
                      <a:lnTo>
                        <a:pt x="0" y="120000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7" name="Shape 787"/>
                <p:cNvSpPr/>
                <p:nvPr/>
              </p:nvSpPr>
              <p:spPr>
                <a:xfrm>
                  <a:off x="3062286" y="2132011"/>
                  <a:ext cx="1211261" cy="419099"/>
                </a:xfrm>
                <a:custGeom>
                  <a:pathLst>
                    <a:path extrusionOk="0" h="120000" w="120000">
                      <a:moveTo>
                        <a:pt x="78643" y="119681"/>
                      </a:moveTo>
                      <a:lnTo>
                        <a:pt x="0" y="59522"/>
                      </a:lnTo>
                      <a:lnTo>
                        <a:pt x="43666" y="0"/>
                      </a:lnTo>
                      <a:lnTo>
                        <a:pt x="119890" y="48381"/>
                      </a:lnTo>
                      <a:lnTo>
                        <a:pt x="78643" y="119681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8" name="Shape 788"/>
                <p:cNvSpPr/>
                <p:nvPr/>
              </p:nvSpPr>
              <p:spPr>
                <a:xfrm>
                  <a:off x="3062286" y="2338386"/>
                  <a:ext cx="792162" cy="447674"/>
                </a:xfrm>
                <a:custGeom>
                  <a:pathLst>
                    <a:path extrusionOk="0" h="120000" w="120000">
                      <a:moveTo>
                        <a:pt x="0" y="1538"/>
                      </a:moveTo>
                      <a:lnTo>
                        <a:pt x="0" y="59076"/>
                      </a:lnTo>
                      <a:lnTo>
                        <a:pt x="120000" y="120000"/>
                      </a:lnTo>
                      <a:lnTo>
                        <a:pt x="120000" y="56923"/>
                      </a:lnTo>
                      <a:lnTo>
                        <a:pt x="695" y="0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9" name="Shape 789"/>
                <p:cNvSpPr/>
                <p:nvPr/>
              </p:nvSpPr>
              <p:spPr>
                <a:xfrm>
                  <a:off x="3476625" y="2497136"/>
                  <a:ext cx="311149" cy="217487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120000" y="46349"/>
                      </a:lnTo>
                      <a:lnTo>
                        <a:pt x="120000" y="120000"/>
                      </a:lnTo>
                      <a:lnTo>
                        <a:pt x="0" y="73015"/>
                      </a:lnTo>
                      <a:lnTo>
                        <a:pt x="0" y="0"/>
                      </a:lnTo>
                    </a:path>
                  </a:pathLst>
                </a:custGeom>
                <a:gradFill>
                  <a:gsLst>
                    <a:gs pos="0">
                      <a:srgbClr val="E3E3E3"/>
                    </a:gs>
                    <a:gs pos="100000">
                      <a:srgbClr val="B2B2B2"/>
                    </a:gs>
                  </a:gsLst>
                  <a:lin ang="13500000" scaled="0"/>
                </a:gradFill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0" name="Shape 790"/>
                <p:cNvSpPr/>
                <p:nvPr/>
              </p:nvSpPr>
              <p:spPr>
                <a:xfrm>
                  <a:off x="3482975" y="2578100"/>
                  <a:ext cx="300036" cy="77787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1" name="Shape 791"/>
                <p:cNvSpPr/>
                <p:nvPr/>
              </p:nvSpPr>
              <p:spPr>
                <a:xfrm>
                  <a:off x="3476625" y="2495550"/>
                  <a:ext cx="309561" cy="133349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0"/>
                      </a:lnTo>
                      <a:lnTo>
                        <a:pt x="120000" y="77142"/>
                      </a:lnTo>
                    </a:path>
                  </a:pathLst>
                </a:cu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27425" lIns="91425" rIns="91425" tIns="27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792" name="Shape 792"/>
                <p:cNvCxnSpPr/>
                <p:nvPr/>
              </p:nvCxnSpPr>
              <p:spPr>
                <a:xfrm>
                  <a:off x="3503612" y="2540000"/>
                  <a:ext cx="242886" cy="6032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793" name="Shape 793"/>
                <p:cNvCxnSpPr/>
                <p:nvPr/>
              </p:nvCxnSpPr>
              <p:spPr>
                <a:xfrm>
                  <a:off x="3709987" y="2663825"/>
                  <a:ext cx="46036" cy="9524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D6009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sp>
              <p:nvSpPr>
                <p:cNvPr id="794" name="Shape 794"/>
                <p:cNvSpPr/>
                <p:nvPr/>
              </p:nvSpPr>
              <p:spPr>
                <a:xfrm>
                  <a:off x="3579812" y="2555875"/>
                  <a:ext cx="74611" cy="39687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1875" y="61714"/>
                      </a:lnTo>
                      <a:lnTo>
                        <a:pt x="120000" y="120000"/>
                      </a:lnTo>
                      <a:lnTo>
                        <a:pt x="120000" y="6514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77777"/>
                </a:solidFill>
                <a:ln>
                  <a:noFill/>
                </a:ln>
              </p:spPr>
              <p:txBody>
                <a:bodyPr anchorCtr="0" anchor="ctr" bIns="27425" lIns="91425" rIns="91425" tIns="27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795" name="Shape 795"/>
                <p:cNvCxnSpPr/>
                <p:nvPr/>
              </p:nvCxnSpPr>
              <p:spPr>
                <a:xfrm>
                  <a:off x="3082925" y="2386011"/>
                  <a:ext cx="320675" cy="9048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796" name="Shape 796"/>
                <p:cNvCxnSpPr/>
                <p:nvPr/>
              </p:nvCxnSpPr>
              <p:spPr>
                <a:xfrm>
                  <a:off x="3082925" y="2420936"/>
                  <a:ext cx="320675" cy="889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797" name="Shape 797"/>
                <p:cNvCxnSpPr/>
                <p:nvPr/>
              </p:nvCxnSpPr>
              <p:spPr>
                <a:xfrm>
                  <a:off x="3082925" y="2457450"/>
                  <a:ext cx="320675" cy="9048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798" name="Shape 798"/>
                <p:cNvCxnSpPr/>
                <p:nvPr/>
              </p:nvCxnSpPr>
              <p:spPr>
                <a:xfrm>
                  <a:off x="3082925" y="2492375"/>
                  <a:ext cx="320675" cy="889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sp>
              <p:nvSpPr>
                <p:cNvPr id="799" name="Shape 799"/>
                <p:cNvSpPr/>
                <p:nvPr/>
              </p:nvSpPr>
              <p:spPr>
                <a:xfrm>
                  <a:off x="3479800" y="2590800"/>
                  <a:ext cx="314324" cy="133349"/>
                </a:xfrm>
                <a:custGeom>
                  <a:pathLst>
                    <a:path extrusionOk="0" h="120000" w="120000">
                      <a:moveTo>
                        <a:pt x="0" y="41025"/>
                      </a:moveTo>
                      <a:lnTo>
                        <a:pt x="120000" y="120000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lt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27425" lIns="91425" rIns="91425" tIns="27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00" name="Shape 800"/>
              <p:cNvGrpSpPr/>
              <p:nvPr/>
            </p:nvGrpSpPr>
            <p:grpSpPr>
              <a:xfrm>
                <a:off x="4829175" y="4338637"/>
                <a:ext cx="1133474" cy="1066799"/>
                <a:chOff x="3181350" y="1404937"/>
                <a:chExt cx="1133474" cy="1066799"/>
              </a:xfrm>
            </p:grpSpPr>
            <p:sp>
              <p:nvSpPr>
                <p:cNvPr id="801" name="Shape 801"/>
                <p:cNvSpPr/>
                <p:nvPr/>
              </p:nvSpPr>
              <p:spPr>
                <a:xfrm>
                  <a:off x="3267075" y="2098675"/>
                  <a:ext cx="882649" cy="373061"/>
                </a:xfrm>
                <a:custGeom>
                  <a:pathLst>
                    <a:path extrusionOk="0" h="120000" w="120000">
                      <a:moveTo>
                        <a:pt x="0" y="65361"/>
                      </a:moveTo>
                      <a:lnTo>
                        <a:pt x="51366" y="0"/>
                      </a:lnTo>
                      <a:lnTo>
                        <a:pt x="120000" y="46468"/>
                      </a:lnTo>
                      <a:lnTo>
                        <a:pt x="120000" y="55148"/>
                      </a:lnTo>
                      <a:lnTo>
                        <a:pt x="72086" y="120000"/>
                      </a:lnTo>
                      <a:lnTo>
                        <a:pt x="0" y="75574"/>
                      </a:lnTo>
                      <a:lnTo>
                        <a:pt x="0" y="65361"/>
                      </a:lnTo>
                      <a:close/>
                    </a:path>
                  </a:pathLst>
                </a:custGeom>
                <a:solidFill>
                  <a:srgbClr val="DDDDDD"/>
                </a:solidFill>
                <a:ln cap="rnd" cmpd="sng" w="9525">
                  <a:solidFill>
                    <a:srgbClr val="0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2" name="Shape 802"/>
                <p:cNvSpPr/>
                <p:nvPr/>
              </p:nvSpPr>
              <p:spPr>
                <a:xfrm>
                  <a:off x="3278187" y="2106611"/>
                  <a:ext cx="854074" cy="330200"/>
                </a:xfrm>
                <a:custGeom>
                  <a:pathLst>
                    <a:path extrusionOk="0" h="120000" w="120000">
                      <a:moveTo>
                        <a:pt x="0" y="71538"/>
                      </a:moveTo>
                      <a:lnTo>
                        <a:pt x="72936" y="120000"/>
                      </a:lnTo>
                      <a:lnTo>
                        <a:pt x="120000" y="49615"/>
                      </a:lnTo>
                      <a:lnTo>
                        <a:pt x="51970" y="0"/>
                      </a:lnTo>
                      <a:lnTo>
                        <a:pt x="0" y="71538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3" name="Shape 803"/>
                <p:cNvSpPr/>
                <p:nvPr/>
              </p:nvSpPr>
              <p:spPr>
                <a:xfrm>
                  <a:off x="3490912" y="2187575"/>
                  <a:ext cx="444500" cy="177800"/>
                </a:xfrm>
                <a:prstGeom prst="ellipse">
                  <a:avLst/>
                </a:prstGeom>
                <a:solidFill>
                  <a:srgbClr val="B2B2B2"/>
                </a:soli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4" name="Shape 804"/>
                <p:cNvSpPr/>
                <p:nvPr/>
              </p:nvSpPr>
              <p:spPr>
                <a:xfrm>
                  <a:off x="3248025" y="2193925"/>
                  <a:ext cx="717550" cy="200024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3715" y="24000"/>
                      </a:lnTo>
                      <a:lnTo>
                        <a:pt x="106625" y="120000"/>
                      </a:lnTo>
                      <a:lnTo>
                        <a:pt x="120000" y="105333"/>
                      </a:lnTo>
                    </a:path>
                  </a:pathLst>
                </a:custGeom>
                <a:solidFill>
                  <a:srgbClr val="B2B2B2"/>
                </a:soli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5" name="Shape 805"/>
                <p:cNvSpPr/>
                <p:nvPr/>
              </p:nvSpPr>
              <p:spPr>
                <a:xfrm>
                  <a:off x="3419475" y="1404937"/>
                  <a:ext cx="895349" cy="825499"/>
                </a:xfrm>
                <a:custGeom>
                  <a:pathLst>
                    <a:path extrusionOk="0" h="120000" w="120000">
                      <a:moveTo>
                        <a:pt x="92079" y="119999"/>
                      </a:moveTo>
                      <a:lnTo>
                        <a:pt x="120000" y="84450"/>
                      </a:lnTo>
                      <a:lnTo>
                        <a:pt x="120000" y="17050"/>
                      </a:lnTo>
                      <a:lnTo>
                        <a:pt x="49900" y="0"/>
                      </a:lnTo>
                      <a:lnTo>
                        <a:pt x="0" y="7721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6" name="Shape 806"/>
                <p:cNvSpPr/>
                <p:nvPr/>
              </p:nvSpPr>
              <p:spPr>
                <a:xfrm>
                  <a:off x="3978275" y="1587500"/>
                  <a:ext cx="179386" cy="803275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14720"/>
                      </a:lnTo>
                      <a:lnTo>
                        <a:pt x="120000" y="0"/>
                      </a:lnTo>
                      <a:lnTo>
                        <a:pt x="120000" y="103229"/>
                      </a:lnTo>
                      <a:lnTo>
                        <a:pt x="0" y="120000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7" name="Shape 807"/>
                <p:cNvSpPr/>
                <p:nvPr/>
              </p:nvSpPr>
              <p:spPr>
                <a:xfrm>
                  <a:off x="3181350" y="1414462"/>
                  <a:ext cx="976312" cy="273049"/>
                </a:xfrm>
                <a:custGeom>
                  <a:pathLst>
                    <a:path extrusionOk="0" h="120000" w="120000">
                      <a:moveTo>
                        <a:pt x="97902" y="120000"/>
                      </a:moveTo>
                      <a:lnTo>
                        <a:pt x="0" y="36712"/>
                      </a:lnTo>
                      <a:lnTo>
                        <a:pt x="24552" y="0"/>
                      </a:lnTo>
                      <a:lnTo>
                        <a:pt x="120000" y="76164"/>
                      </a:lnTo>
                      <a:lnTo>
                        <a:pt x="97902" y="120000"/>
                      </a:lnTo>
                    </a:path>
                  </a:pathLst>
                </a:custGeom>
                <a:solidFill>
                  <a:schemeClr val="lt1"/>
                </a:soli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8" name="Shape 808"/>
                <p:cNvSpPr/>
                <p:nvPr/>
              </p:nvSpPr>
              <p:spPr>
                <a:xfrm>
                  <a:off x="3181350" y="1495425"/>
                  <a:ext cx="796924" cy="898524"/>
                </a:xfrm>
                <a:custGeom>
                  <a:pathLst>
                    <a:path extrusionOk="0" h="120000" w="120000">
                      <a:moveTo>
                        <a:pt x="119821" y="119840"/>
                      </a:moveTo>
                      <a:lnTo>
                        <a:pt x="119821" y="25464"/>
                      </a:lnTo>
                      <a:lnTo>
                        <a:pt x="0" y="0"/>
                      </a:lnTo>
                      <a:lnTo>
                        <a:pt x="0" y="91989"/>
                      </a:lnTo>
                      <a:lnTo>
                        <a:pt x="119821" y="119840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9" name="Shape 809"/>
                <p:cNvSpPr/>
                <p:nvPr/>
              </p:nvSpPr>
              <p:spPr>
                <a:xfrm>
                  <a:off x="3243261" y="1574800"/>
                  <a:ext cx="674687" cy="736599"/>
                </a:xfrm>
                <a:custGeom>
                  <a:pathLst>
                    <a:path extrusionOk="0" h="120000" w="120000">
                      <a:moveTo>
                        <a:pt x="119755" y="119781"/>
                      </a:moveTo>
                      <a:lnTo>
                        <a:pt x="119755" y="25573"/>
                      </a:lnTo>
                      <a:lnTo>
                        <a:pt x="0" y="0"/>
                      </a:lnTo>
                      <a:lnTo>
                        <a:pt x="0" y="92677"/>
                      </a:lnTo>
                      <a:lnTo>
                        <a:pt x="119755" y="119781"/>
                      </a:lnTo>
                    </a:path>
                  </a:pathLst>
                </a:custGeom>
                <a:solidFill>
                  <a:srgbClr val="CECECE"/>
                </a:solidFill>
                <a:ln cap="rnd" cmpd="sng" w="9525">
                  <a:solidFill>
                    <a:srgbClr val="80808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0" name="Shape 810"/>
                <p:cNvSpPr/>
                <p:nvPr/>
              </p:nvSpPr>
              <p:spPr>
                <a:xfrm>
                  <a:off x="3284537" y="1624012"/>
                  <a:ext cx="590550" cy="635000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0" y="92027"/>
                      </a:lnTo>
                      <a:lnTo>
                        <a:pt x="120000" y="120000"/>
                      </a:lnTo>
                      <a:lnTo>
                        <a:pt x="120000" y="2635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57DDE"/>
                    </a:gs>
                    <a:gs pos="100000">
                      <a:srgbClr val="618FFD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811" name="Shape 811"/>
                <p:cNvCxnSpPr/>
                <p:nvPr/>
              </p:nvCxnSpPr>
              <p:spPr>
                <a:xfrm>
                  <a:off x="3336925" y="1676400"/>
                  <a:ext cx="0" cy="96836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lt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812" name="Shape 812"/>
            <p:cNvGrpSpPr/>
            <p:nvPr/>
          </p:nvGrpSpPr>
          <p:grpSpPr>
            <a:xfrm>
              <a:off x="6172199" y="4495800"/>
              <a:ext cx="1252538" cy="1381124"/>
              <a:chOff x="4710111" y="4338637"/>
              <a:chExt cx="1252538" cy="1381124"/>
            </a:xfrm>
          </p:grpSpPr>
          <p:grpSp>
            <p:nvGrpSpPr>
              <p:cNvPr id="813" name="Shape 813"/>
              <p:cNvGrpSpPr/>
              <p:nvPr/>
            </p:nvGrpSpPr>
            <p:grpSpPr>
              <a:xfrm>
                <a:off x="4710111" y="5065711"/>
                <a:ext cx="1211261" cy="654050"/>
                <a:chOff x="3062286" y="2132011"/>
                <a:chExt cx="1211261" cy="654050"/>
              </a:xfrm>
            </p:grpSpPr>
            <p:sp>
              <p:nvSpPr>
                <p:cNvPr id="814" name="Shape 814"/>
                <p:cNvSpPr/>
                <p:nvPr/>
              </p:nvSpPr>
              <p:spPr>
                <a:xfrm>
                  <a:off x="3854450" y="2301875"/>
                  <a:ext cx="417511" cy="484187"/>
                </a:xfrm>
                <a:custGeom>
                  <a:pathLst>
                    <a:path extrusionOk="0" h="120000" w="120000">
                      <a:moveTo>
                        <a:pt x="989" y="60284"/>
                      </a:moveTo>
                      <a:lnTo>
                        <a:pt x="120000" y="0"/>
                      </a:lnTo>
                      <a:lnTo>
                        <a:pt x="120000" y="51184"/>
                      </a:lnTo>
                      <a:lnTo>
                        <a:pt x="0" y="120000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5" name="Shape 815"/>
                <p:cNvSpPr/>
                <p:nvPr/>
              </p:nvSpPr>
              <p:spPr>
                <a:xfrm>
                  <a:off x="3062286" y="2132011"/>
                  <a:ext cx="1211261" cy="419099"/>
                </a:xfrm>
                <a:custGeom>
                  <a:pathLst>
                    <a:path extrusionOk="0" h="120000" w="120000">
                      <a:moveTo>
                        <a:pt x="78643" y="119681"/>
                      </a:moveTo>
                      <a:lnTo>
                        <a:pt x="0" y="59522"/>
                      </a:lnTo>
                      <a:lnTo>
                        <a:pt x="43666" y="0"/>
                      </a:lnTo>
                      <a:lnTo>
                        <a:pt x="119890" y="48381"/>
                      </a:lnTo>
                      <a:lnTo>
                        <a:pt x="78643" y="119681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6" name="Shape 816"/>
                <p:cNvSpPr/>
                <p:nvPr/>
              </p:nvSpPr>
              <p:spPr>
                <a:xfrm>
                  <a:off x="3062286" y="2338386"/>
                  <a:ext cx="792162" cy="447674"/>
                </a:xfrm>
                <a:custGeom>
                  <a:pathLst>
                    <a:path extrusionOk="0" h="120000" w="120000">
                      <a:moveTo>
                        <a:pt x="0" y="1538"/>
                      </a:moveTo>
                      <a:lnTo>
                        <a:pt x="0" y="59076"/>
                      </a:lnTo>
                      <a:lnTo>
                        <a:pt x="120000" y="120000"/>
                      </a:lnTo>
                      <a:lnTo>
                        <a:pt x="120000" y="56923"/>
                      </a:lnTo>
                      <a:lnTo>
                        <a:pt x="695" y="0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7" name="Shape 817"/>
                <p:cNvSpPr/>
                <p:nvPr/>
              </p:nvSpPr>
              <p:spPr>
                <a:xfrm>
                  <a:off x="3476625" y="2497136"/>
                  <a:ext cx="311149" cy="217487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120000" y="46349"/>
                      </a:lnTo>
                      <a:lnTo>
                        <a:pt x="120000" y="120000"/>
                      </a:lnTo>
                      <a:lnTo>
                        <a:pt x="0" y="73015"/>
                      </a:lnTo>
                      <a:lnTo>
                        <a:pt x="0" y="0"/>
                      </a:lnTo>
                    </a:path>
                  </a:pathLst>
                </a:custGeom>
                <a:gradFill>
                  <a:gsLst>
                    <a:gs pos="0">
                      <a:srgbClr val="E3E3E3"/>
                    </a:gs>
                    <a:gs pos="100000">
                      <a:srgbClr val="B2B2B2"/>
                    </a:gs>
                  </a:gsLst>
                  <a:lin ang="13500000" scaled="0"/>
                </a:gradFill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8" name="Shape 818"/>
                <p:cNvSpPr/>
                <p:nvPr/>
              </p:nvSpPr>
              <p:spPr>
                <a:xfrm>
                  <a:off x="3482975" y="2578100"/>
                  <a:ext cx="300036" cy="77787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9" name="Shape 819"/>
                <p:cNvSpPr/>
                <p:nvPr/>
              </p:nvSpPr>
              <p:spPr>
                <a:xfrm>
                  <a:off x="3476625" y="2495550"/>
                  <a:ext cx="309561" cy="133349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0"/>
                      </a:lnTo>
                      <a:lnTo>
                        <a:pt x="120000" y="77142"/>
                      </a:lnTo>
                    </a:path>
                  </a:pathLst>
                </a:cu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27425" lIns="91425" rIns="91425" tIns="27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820" name="Shape 820"/>
                <p:cNvCxnSpPr/>
                <p:nvPr/>
              </p:nvCxnSpPr>
              <p:spPr>
                <a:xfrm>
                  <a:off x="3503612" y="2540000"/>
                  <a:ext cx="242886" cy="6032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821" name="Shape 821"/>
                <p:cNvCxnSpPr/>
                <p:nvPr/>
              </p:nvCxnSpPr>
              <p:spPr>
                <a:xfrm>
                  <a:off x="3709987" y="2663825"/>
                  <a:ext cx="46036" cy="9524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D6009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sp>
              <p:nvSpPr>
                <p:cNvPr id="822" name="Shape 822"/>
                <p:cNvSpPr/>
                <p:nvPr/>
              </p:nvSpPr>
              <p:spPr>
                <a:xfrm>
                  <a:off x="3579812" y="2555875"/>
                  <a:ext cx="74611" cy="39687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1875" y="61714"/>
                      </a:lnTo>
                      <a:lnTo>
                        <a:pt x="120000" y="120000"/>
                      </a:lnTo>
                      <a:lnTo>
                        <a:pt x="120000" y="6514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77777"/>
                </a:solidFill>
                <a:ln>
                  <a:noFill/>
                </a:ln>
              </p:spPr>
              <p:txBody>
                <a:bodyPr anchorCtr="0" anchor="ctr" bIns="27425" lIns="91425" rIns="91425" tIns="27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823" name="Shape 823"/>
                <p:cNvCxnSpPr/>
                <p:nvPr/>
              </p:nvCxnSpPr>
              <p:spPr>
                <a:xfrm>
                  <a:off x="3082925" y="2386011"/>
                  <a:ext cx="320675" cy="9048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824" name="Shape 824"/>
                <p:cNvCxnSpPr/>
                <p:nvPr/>
              </p:nvCxnSpPr>
              <p:spPr>
                <a:xfrm>
                  <a:off x="3082925" y="2420936"/>
                  <a:ext cx="320675" cy="889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825" name="Shape 825"/>
                <p:cNvCxnSpPr/>
                <p:nvPr/>
              </p:nvCxnSpPr>
              <p:spPr>
                <a:xfrm>
                  <a:off x="3082925" y="2457450"/>
                  <a:ext cx="320675" cy="9048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826" name="Shape 826"/>
                <p:cNvCxnSpPr/>
                <p:nvPr/>
              </p:nvCxnSpPr>
              <p:spPr>
                <a:xfrm>
                  <a:off x="3082925" y="2492375"/>
                  <a:ext cx="320675" cy="889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sp>
              <p:nvSpPr>
                <p:cNvPr id="827" name="Shape 827"/>
                <p:cNvSpPr/>
                <p:nvPr/>
              </p:nvSpPr>
              <p:spPr>
                <a:xfrm>
                  <a:off x="3479800" y="2590800"/>
                  <a:ext cx="314324" cy="133349"/>
                </a:xfrm>
                <a:custGeom>
                  <a:pathLst>
                    <a:path extrusionOk="0" h="120000" w="120000">
                      <a:moveTo>
                        <a:pt x="0" y="41025"/>
                      </a:moveTo>
                      <a:lnTo>
                        <a:pt x="120000" y="120000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lt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27425" lIns="91425" rIns="91425" tIns="27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28" name="Shape 828"/>
              <p:cNvGrpSpPr/>
              <p:nvPr/>
            </p:nvGrpSpPr>
            <p:grpSpPr>
              <a:xfrm>
                <a:off x="4829175" y="4338637"/>
                <a:ext cx="1133474" cy="1066799"/>
                <a:chOff x="3181350" y="1404937"/>
                <a:chExt cx="1133474" cy="1066799"/>
              </a:xfrm>
            </p:grpSpPr>
            <p:sp>
              <p:nvSpPr>
                <p:cNvPr id="829" name="Shape 829"/>
                <p:cNvSpPr/>
                <p:nvPr/>
              </p:nvSpPr>
              <p:spPr>
                <a:xfrm>
                  <a:off x="3267075" y="2098675"/>
                  <a:ext cx="882649" cy="373061"/>
                </a:xfrm>
                <a:custGeom>
                  <a:pathLst>
                    <a:path extrusionOk="0" h="120000" w="120000">
                      <a:moveTo>
                        <a:pt x="0" y="65361"/>
                      </a:moveTo>
                      <a:lnTo>
                        <a:pt x="51366" y="0"/>
                      </a:lnTo>
                      <a:lnTo>
                        <a:pt x="120000" y="46468"/>
                      </a:lnTo>
                      <a:lnTo>
                        <a:pt x="120000" y="55148"/>
                      </a:lnTo>
                      <a:lnTo>
                        <a:pt x="72086" y="120000"/>
                      </a:lnTo>
                      <a:lnTo>
                        <a:pt x="0" y="75574"/>
                      </a:lnTo>
                      <a:lnTo>
                        <a:pt x="0" y="65361"/>
                      </a:lnTo>
                      <a:close/>
                    </a:path>
                  </a:pathLst>
                </a:custGeom>
                <a:solidFill>
                  <a:srgbClr val="DDDDDD"/>
                </a:solidFill>
                <a:ln cap="rnd" cmpd="sng" w="9525">
                  <a:solidFill>
                    <a:srgbClr val="0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0" name="Shape 830"/>
                <p:cNvSpPr/>
                <p:nvPr/>
              </p:nvSpPr>
              <p:spPr>
                <a:xfrm>
                  <a:off x="3278187" y="2106611"/>
                  <a:ext cx="854074" cy="330200"/>
                </a:xfrm>
                <a:custGeom>
                  <a:pathLst>
                    <a:path extrusionOk="0" h="120000" w="120000">
                      <a:moveTo>
                        <a:pt x="0" y="71538"/>
                      </a:moveTo>
                      <a:lnTo>
                        <a:pt x="72936" y="120000"/>
                      </a:lnTo>
                      <a:lnTo>
                        <a:pt x="120000" y="49615"/>
                      </a:lnTo>
                      <a:lnTo>
                        <a:pt x="51970" y="0"/>
                      </a:lnTo>
                      <a:lnTo>
                        <a:pt x="0" y="71538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1" name="Shape 831"/>
                <p:cNvSpPr/>
                <p:nvPr/>
              </p:nvSpPr>
              <p:spPr>
                <a:xfrm>
                  <a:off x="3490912" y="2187575"/>
                  <a:ext cx="444500" cy="177800"/>
                </a:xfrm>
                <a:prstGeom prst="ellipse">
                  <a:avLst/>
                </a:prstGeom>
                <a:solidFill>
                  <a:srgbClr val="B2B2B2"/>
                </a:soli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2" name="Shape 832"/>
                <p:cNvSpPr/>
                <p:nvPr/>
              </p:nvSpPr>
              <p:spPr>
                <a:xfrm>
                  <a:off x="3248025" y="2193925"/>
                  <a:ext cx="717550" cy="200024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3715" y="24000"/>
                      </a:lnTo>
                      <a:lnTo>
                        <a:pt x="106625" y="120000"/>
                      </a:lnTo>
                      <a:lnTo>
                        <a:pt x="120000" y="105333"/>
                      </a:lnTo>
                    </a:path>
                  </a:pathLst>
                </a:custGeom>
                <a:solidFill>
                  <a:srgbClr val="B2B2B2"/>
                </a:soli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3" name="Shape 833"/>
                <p:cNvSpPr/>
                <p:nvPr/>
              </p:nvSpPr>
              <p:spPr>
                <a:xfrm>
                  <a:off x="3419475" y="1404937"/>
                  <a:ext cx="895349" cy="825499"/>
                </a:xfrm>
                <a:custGeom>
                  <a:pathLst>
                    <a:path extrusionOk="0" h="120000" w="120000">
                      <a:moveTo>
                        <a:pt x="92079" y="119999"/>
                      </a:moveTo>
                      <a:lnTo>
                        <a:pt x="120000" y="84450"/>
                      </a:lnTo>
                      <a:lnTo>
                        <a:pt x="120000" y="17050"/>
                      </a:lnTo>
                      <a:lnTo>
                        <a:pt x="49900" y="0"/>
                      </a:lnTo>
                      <a:lnTo>
                        <a:pt x="0" y="7721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4" name="Shape 834"/>
                <p:cNvSpPr/>
                <p:nvPr/>
              </p:nvSpPr>
              <p:spPr>
                <a:xfrm>
                  <a:off x="3978275" y="1587500"/>
                  <a:ext cx="179386" cy="803275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14720"/>
                      </a:lnTo>
                      <a:lnTo>
                        <a:pt x="120000" y="0"/>
                      </a:lnTo>
                      <a:lnTo>
                        <a:pt x="120000" y="103229"/>
                      </a:lnTo>
                      <a:lnTo>
                        <a:pt x="0" y="120000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5" name="Shape 835"/>
                <p:cNvSpPr/>
                <p:nvPr/>
              </p:nvSpPr>
              <p:spPr>
                <a:xfrm>
                  <a:off x="3181350" y="1414462"/>
                  <a:ext cx="976312" cy="273049"/>
                </a:xfrm>
                <a:custGeom>
                  <a:pathLst>
                    <a:path extrusionOk="0" h="120000" w="120000">
                      <a:moveTo>
                        <a:pt x="97902" y="120000"/>
                      </a:moveTo>
                      <a:lnTo>
                        <a:pt x="0" y="36712"/>
                      </a:lnTo>
                      <a:lnTo>
                        <a:pt x="24552" y="0"/>
                      </a:lnTo>
                      <a:lnTo>
                        <a:pt x="120000" y="76164"/>
                      </a:lnTo>
                      <a:lnTo>
                        <a:pt x="97902" y="120000"/>
                      </a:lnTo>
                    </a:path>
                  </a:pathLst>
                </a:custGeom>
                <a:solidFill>
                  <a:schemeClr val="lt1"/>
                </a:soli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6" name="Shape 836"/>
                <p:cNvSpPr/>
                <p:nvPr/>
              </p:nvSpPr>
              <p:spPr>
                <a:xfrm>
                  <a:off x="3181350" y="1495425"/>
                  <a:ext cx="796924" cy="898524"/>
                </a:xfrm>
                <a:custGeom>
                  <a:pathLst>
                    <a:path extrusionOk="0" h="120000" w="120000">
                      <a:moveTo>
                        <a:pt x="119821" y="119840"/>
                      </a:moveTo>
                      <a:lnTo>
                        <a:pt x="119821" y="25464"/>
                      </a:lnTo>
                      <a:lnTo>
                        <a:pt x="0" y="0"/>
                      </a:lnTo>
                      <a:lnTo>
                        <a:pt x="0" y="91989"/>
                      </a:lnTo>
                      <a:lnTo>
                        <a:pt x="119821" y="119840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7" name="Shape 837"/>
                <p:cNvSpPr/>
                <p:nvPr/>
              </p:nvSpPr>
              <p:spPr>
                <a:xfrm>
                  <a:off x="3243261" y="1574800"/>
                  <a:ext cx="674687" cy="736599"/>
                </a:xfrm>
                <a:custGeom>
                  <a:pathLst>
                    <a:path extrusionOk="0" h="120000" w="120000">
                      <a:moveTo>
                        <a:pt x="119755" y="119781"/>
                      </a:moveTo>
                      <a:lnTo>
                        <a:pt x="119755" y="25573"/>
                      </a:lnTo>
                      <a:lnTo>
                        <a:pt x="0" y="0"/>
                      </a:lnTo>
                      <a:lnTo>
                        <a:pt x="0" y="92677"/>
                      </a:lnTo>
                      <a:lnTo>
                        <a:pt x="119755" y="119781"/>
                      </a:lnTo>
                    </a:path>
                  </a:pathLst>
                </a:custGeom>
                <a:solidFill>
                  <a:srgbClr val="CECECE"/>
                </a:solidFill>
                <a:ln cap="rnd" cmpd="sng" w="9525">
                  <a:solidFill>
                    <a:srgbClr val="80808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8" name="Shape 838"/>
                <p:cNvSpPr/>
                <p:nvPr/>
              </p:nvSpPr>
              <p:spPr>
                <a:xfrm>
                  <a:off x="3284537" y="1624012"/>
                  <a:ext cx="590550" cy="635000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0" y="92027"/>
                      </a:lnTo>
                      <a:lnTo>
                        <a:pt x="120000" y="120000"/>
                      </a:lnTo>
                      <a:lnTo>
                        <a:pt x="120000" y="2635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57DDE"/>
                    </a:gs>
                    <a:gs pos="100000">
                      <a:srgbClr val="618FFD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839" name="Shape 839"/>
                <p:cNvCxnSpPr/>
                <p:nvPr/>
              </p:nvCxnSpPr>
              <p:spPr>
                <a:xfrm>
                  <a:off x="3336925" y="1676400"/>
                  <a:ext cx="0" cy="96836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lt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</p:grpSp>
        </p:grpSp>
        <p:sp>
          <p:nvSpPr>
            <p:cNvPr id="840" name="Shape 840"/>
            <p:cNvSpPr/>
            <p:nvPr/>
          </p:nvSpPr>
          <p:spPr>
            <a:xfrm>
              <a:off x="4953000" y="2057400"/>
              <a:ext cx="1295400" cy="838199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52173" y="120000"/>
                  </a:lnTo>
                  <a:lnTo>
                    <a:pt x="52173" y="0"/>
                  </a:lnTo>
                  <a:lnTo>
                    <a:pt x="120000" y="0"/>
                  </a:lnTo>
                </a:path>
              </a:pathLst>
            </a:custGeom>
            <a:noFill/>
            <a:ln cap="flat" cmpd="sng" w="38100">
              <a:solidFill>
                <a:srgbClr val="CC0099"/>
              </a:solidFill>
              <a:prstDash val="solid"/>
              <a:miter/>
              <a:headEnd len="med" w="med" type="none"/>
              <a:tailEnd len="lg" w="lg" type="triangl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Shape 841"/>
            <p:cNvSpPr/>
            <p:nvPr/>
          </p:nvSpPr>
          <p:spPr>
            <a:xfrm flipH="1" rot="10800000">
              <a:off x="4953000" y="4343400"/>
              <a:ext cx="1295400" cy="838199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52173" y="120000"/>
                  </a:lnTo>
                  <a:lnTo>
                    <a:pt x="52173" y="0"/>
                  </a:lnTo>
                  <a:lnTo>
                    <a:pt x="120000" y="0"/>
                  </a:lnTo>
                </a:path>
              </a:pathLst>
            </a:custGeom>
            <a:noFill/>
            <a:ln cap="flat" cmpd="sng" w="38100">
              <a:solidFill>
                <a:srgbClr val="CC0099"/>
              </a:solidFill>
              <a:prstDash val="solid"/>
              <a:miter/>
              <a:headEnd len="med" w="med" type="none"/>
              <a:tailEnd len="lg" w="lg" type="triangl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Shape 846"/>
          <p:cNvSpPr txBox="1"/>
          <p:nvPr>
            <p:ph idx="12" type="sldNum"/>
          </p:nvPr>
        </p:nvSpPr>
        <p:spPr>
          <a:xfrm>
            <a:off x="67818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847" name="Shape 847"/>
          <p:cNvSpPr txBox="1"/>
          <p:nvPr>
            <p:ph type="title"/>
          </p:nvPr>
        </p:nvSpPr>
        <p:spPr>
          <a:xfrm>
            <a:off x="457200" y="122236"/>
            <a:ext cx="75438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Új Hatókör varázslóval</a:t>
            </a:r>
          </a:p>
        </p:txBody>
      </p:sp>
      <p:sp>
        <p:nvSpPr>
          <p:cNvPr id="848" name="Shape 848"/>
          <p:cNvSpPr txBox="1"/>
          <p:nvPr>
            <p:ph idx="1" type="body"/>
          </p:nvPr>
        </p:nvSpPr>
        <p:spPr>
          <a:xfrm>
            <a:off x="563562" y="1689100"/>
            <a:ext cx="7750174" cy="4370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Noto Sans Symbols"/>
              <a:buNone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Segítségével:</a:t>
            </a:r>
          </a:p>
          <a:p>
            <a:pPr indent="-349250" lvl="1" marL="6921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Beállíthatjuk a hatókör paramétereit</a:t>
            </a:r>
          </a:p>
          <a:p>
            <a:pPr indent="-349250" lvl="1" marL="6921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Beállíthatjuk a bérlet időtartamát</a:t>
            </a:r>
          </a:p>
          <a:p>
            <a:pPr indent="-349250" lvl="1" marL="6921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Aktiválhatjuk a hatóköröket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Shape 853"/>
          <p:cNvSpPr txBox="1"/>
          <p:nvPr>
            <p:ph idx="12" type="sldNum"/>
          </p:nvPr>
        </p:nvSpPr>
        <p:spPr>
          <a:xfrm>
            <a:off x="67818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854" name="Shape 854"/>
          <p:cNvSpPr txBox="1"/>
          <p:nvPr>
            <p:ph type="title"/>
          </p:nvPr>
        </p:nvSpPr>
        <p:spPr>
          <a:xfrm>
            <a:off x="457200" y="122236"/>
            <a:ext cx="75438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Hatókörök konfigurálása</a:t>
            </a:r>
          </a:p>
        </p:txBody>
      </p:sp>
      <p:sp>
        <p:nvSpPr>
          <p:cNvPr id="855" name="Shape 855"/>
          <p:cNvSpPr txBox="1"/>
          <p:nvPr>
            <p:ph idx="1" type="body"/>
          </p:nvPr>
        </p:nvSpPr>
        <p:spPr>
          <a:xfrm>
            <a:off x="228600" y="1066800"/>
            <a:ext cx="8686800" cy="506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Noto Sans Symbols"/>
              <a:buNone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DCHP hatókör tulajdonságok (többek közt):</a:t>
            </a:r>
          </a:p>
          <a:p>
            <a:pPr indent="-349250" lvl="1" marL="6921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forgalomirányító IP címe</a:t>
            </a:r>
          </a:p>
          <a:p>
            <a:pPr indent="-349250" lvl="1" marL="6921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DNS szerver IP címe</a:t>
            </a:r>
          </a:p>
          <a:p>
            <a:pPr indent="-349250" lvl="1" marL="6921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DNS tartomány név</a:t>
            </a:r>
          </a:p>
          <a:p>
            <a:pPr indent="-349250" lvl="1" marL="6921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WINS szerver IP címe</a:t>
            </a:r>
          </a:p>
          <a:p>
            <a:pPr indent="-349250" lvl="1" marL="6921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NetBIOS típusa TCP/IP felett</a:t>
            </a:r>
          </a:p>
          <a:p>
            <a:pPr indent="-349250" lvl="1" marL="6921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Shape 860"/>
          <p:cNvSpPr txBox="1"/>
          <p:nvPr>
            <p:ph idx="12" type="sldNum"/>
          </p:nvPr>
        </p:nvSpPr>
        <p:spPr>
          <a:xfrm>
            <a:off x="67818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861" name="Shape 861"/>
          <p:cNvSpPr txBox="1"/>
          <p:nvPr>
            <p:ph type="title"/>
          </p:nvPr>
        </p:nvSpPr>
        <p:spPr>
          <a:xfrm>
            <a:off x="457200" y="122236"/>
            <a:ext cx="75438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hatókör testreszabása</a:t>
            </a:r>
          </a:p>
        </p:txBody>
      </p:sp>
      <p:sp>
        <p:nvSpPr>
          <p:cNvPr id="862" name="Shape 862"/>
          <p:cNvSpPr/>
          <p:nvPr/>
        </p:nvSpPr>
        <p:spPr>
          <a:xfrm>
            <a:off x="914400" y="1620837"/>
            <a:ext cx="7162799" cy="4197349"/>
          </a:xfrm>
          <a:prstGeom prst="rect">
            <a:avLst/>
          </a:prstGeom>
          <a:gradFill>
            <a:gsLst>
              <a:gs pos="0">
                <a:srgbClr val="FCFEB9"/>
              </a:gs>
              <a:gs pos="100000">
                <a:srgbClr val="FFCC66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3" name="Shape 863"/>
          <p:cNvGrpSpPr/>
          <p:nvPr/>
        </p:nvGrpSpPr>
        <p:grpSpPr>
          <a:xfrm>
            <a:off x="571500" y="5029200"/>
            <a:ext cx="8034337" cy="1087436"/>
            <a:chOff x="571500" y="4441825"/>
            <a:chExt cx="8034337" cy="1087436"/>
          </a:xfrm>
        </p:grpSpPr>
        <p:grpSp>
          <p:nvGrpSpPr>
            <p:cNvPr id="864" name="Shape 864"/>
            <p:cNvGrpSpPr/>
            <p:nvPr/>
          </p:nvGrpSpPr>
          <p:grpSpPr>
            <a:xfrm>
              <a:off x="571500" y="4441825"/>
              <a:ext cx="985837" cy="1087436"/>
              <a:chOff x="4710111" y="4338637"/>
              <a:chExt cx="1252538" cy="1381124"/>
            </a:xfrm>
          </p:grpSpPr>
          <p:grpSp>
            <p:nvGrpSpPr>
              <p:cNvPr id="865" name="Shape 865"/>
              <p:cNvGrpSpPr/>
              <p:nvPr/>
            </p:nvGrpSpPr>
            <p:grpSpPr>
              <a:xfrm>
                <a:off x="4710111" y="5065711"/>
                <a:ext cx="1211261" cy="654050"/>
                <a:chOff x="3062286" y="2132011"/>
                <a:chExt cx="1211261" cy="654050"/>
              </a:xfrm>
            </p:grpSpPr>
            <p:sp>
              <p:nvSpPr>
                <p:cNvPr id="866" name="Shape 866"/>
                <p:cNvSpPr/>
                <p:nvPr/>
              </p:nvSpPr>
              <p:spPr>
                <a:xfrm>
                  <a:off x="3854450" y="2301875"/>
                  <a:ext cx="417511" cy="484187"/>
                </a:xfrm>
                <a:custGeom>
                  <a:pathLst>
                    <a:path extrusionOk="0" h="120000" w="120000">
                      <a:moveTo>
                        <a:pt x="989" y="60284"/>
                      </a:moveTo>
                      <a:lnTo>
                        <a:pt x="120000" y="0"/>
                      </a:lnTo>
                      <a:lnTo>
                        <a:pt x="120000" y="51184"/>
                      </a:lnTo>
                      <a:lnTo>
                        <a:pt x="0" y="120000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7" name="Shape 867"/>
                <p:cNvSpPr/>
                <p:nvPr/>
              </p:nvSpPr>
              <p:spPr>
                <a:xfrm>
                  <a:off x="3062286" y="2132011"/>
                  <a:ext cx="1211261" cy="419099"/>
                </a:xfrm>
                <a:custGeom>
                  <a:pathLst>
                    <a:path extrusionOk="0" h="120000" w="120000">
                      <a:moveTo>
                        <a:pt x="78643" y="119681"/>
                      </a:moveTo>
                      <a:lnTo>
                        <a:pt x="0" y="59522"/>
                      </a:lnTo>
                      <a:lnTo>
                        <a:pt x="43666" y="0"/>
                      </a:lnTo>
                      <a:lnTo>
                        <a:pt x="119890" y="48381"/>
                      </a:lnTo>
                      <a:lnTo>
                        <a:pt x="78643" y="119681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8" name="Shape 868"/>
                <p:cNvSpPr/>
                <p:nvPr/>
              </p:nvSpPr>
              <p:spPr>
                <a:xfrm>
                  <a:off x="3062286" y="2338386"/>
                  <a:ext cx="792162" cy="447674"/>
                </a:xfrm>
                <a:custGeom>
                  <a:pathLst>
                    <a:path extrusionOk="0" h="120000" w="120000">
                      <a:moveTo>
                        <a:pt x="0" y="1538"/>
                      </a:moveTo>
                      <a:lnTo>
                        <a:pt x="0" y="59076"/>
                      </a:lnTo>
                      <a:lnTo>
                        <a:pt x="120000" y="120000"/>
                      </a:lnTo>
                      <a:lnTo>
                        <a:pt x="120000" y="56923"/>
                      </a:lnTo>
                      <a:lnTo>
                        <a:pt x="695" y="0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9" name="Shape 869"/>
                <p:cNvSpPr/>
                <p:nvPr/>
              </p:nvSpPr>
              <p:spPr>
                <a:xfrm>
                  <a:off x="3476625" y="2497136"/>
                  <a:ext cx="311149" cy="217487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120000" y="46349"/>
                      </a:lnTo>
                      <a:lnTo>
                        <a:pt x="120000" y="120000"/>
                      </a:lnTo>
                      <a:lnTo>
                        <a:pt x="0" y="73015"/>
                      </a:lnTo>
                      <a:lnTo>
                        <a:pt x="0" y="0"/>
                      </a:lnTo>
                    </a:path>
                  </a:pathLst>
                </a:custGeom>
                <a:gradFill>
                  <a:gsLst>
                    <a:gs pos="0">
                      <a:srgbClr val="E3E3E3"/>
                    </a:gs>
                    <a:gs pos="100000">
                      <a:srgbClr val="B2B2B2"/>
                    </a:gs>
                  </a:gsLst>
                  <a:lin ang="13500000" scaled="0"/>
                </a:gradFill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0" name="Shape 870"/>
                <p:cNvSpPr/>
                <p:nvPr/>
              </p:nvSpPr>
              <p:spPr>
                <a:xfrm>
                  <a:off x="3482975" y="2578100"/>
                  <a:ext cx="300036" cy="77787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1" name="Shape 871"/>
                <p:cNvSpPr/>
                <p:nvPr/>
              </p:nvSpPr>
              <p:spPr>
                <a:xfrm>
                  <a:off x="3476625" y="2495550"/>
                  <a:ext cx="309561" cy="133349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0"/>
                      </a:lnTo>
                      <a:lnTo>
                        <a:pt x="120000" y="77142"/>
                      </a:lnTo>
                    </a:path>
                  </a:pathLst>
                </a:cu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27425" lIns="91425" rIns="91425" tIns="27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872" name="Shape 872"/>
                <p:cNvCxnSpPr/>
                <p:nvPr/>
              </p:nvCxnSpPr>
              <p:spPr>
                <a:xfrm>
                  <a:off x="3503612" y="2540000"/>
                  <a:ext cx="242886" cy="6032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873" name="Shape 873"/>
                <p:cNvCxnSpPr/>
                <p:nvPr/>
              </p:nvCxnSpPr>
              <p:spPr>
                <a:xfrm>
                  <a:off x="3709987" y="2663825"/>
                  <a:ext cx="46036" cy="9524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D6009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sp>
              <p:nvSpPr>
                <p:cNvPr id="874" name="Shape 874"/>
                <p:cNvSpPr/>
                <p:nvPr/>
              </p:nvSpPr>
              <p:spPr>
                <a:xfrm>
                  <a:off x="3579812" y="2555875"/>
                  <a:ext cx="74611" cy="39687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1875" y="61714"/>
                      </a:lnTo>
                      <a:lnTo>
                        <a:pt x="120000" y="120000"/>
                      </a:lnTo>
                      <a:lnTo>
                        <a:pt x="120000" y="6514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77777"/>
                </a:solidFill>
                <a:ln>
                  <a:noFill/>
                </a:ln>
              </p:spPr>
              <p:txBody>
                <a:bodyPr anchorCtr="0" anchor="ctr" bIns="27425" lIns="91425" rIns="91425" tIns="27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875" name="Shape 875"/>
                <p:cNvCxnSpPr/>
                <p:nvPr/>
              </p:nvCxnSpPr>
              <p:spPr>
                <a:xfrm>
                  <a:off x="3082925" y="2386011"/>
                  <a:ext cx="320675" cy="9048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876" name="Shape 876"/>
                <p:cNvCxnSpPr/>
                <p:nvPr/>
              </p:nvCxnSpPr>
              <p:spPr>
                <a:xfrm>
                  <a:off x="3082925" y="2420936"/>
                  <a:ext cx="320675" cy="889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877" name="Shape 877"/>
                <p:cNvCxnSpPr/>
                <p:nvPr/>
              </p:nvCxnSpPr>
              <p:spPr>
                <a:xfrm>
                  <a:off x="3082925" y="2457450"/>
                  <a:ext cx="320675" cy="9048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878" name="Shape 878"/>
                <p:cNvCxnSpPr/>
                <p:nvPr/>
              </p:nvCxnSpPr>
              <p:spPr>
                <a:xfrm>
                  <a:off x="3082925" y="2492375"/>
                  <a:ext cx="320675" cy="889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sp>
              <p:nvSpPr>
                <p:cNvPr id="879" name="Shape 879"/>
                <p:cNvSpPr/>
                <p:nvPr/>
              </p:nvSpPr>
              <p:spPr>
                <a:xfrm>
                  <a:off x="3479800" y="2590800"/>
                  <a:ext cx="314324" cy="133349"/>
                </a:xfrm>
                <a:custGeom>
                  <a:pathLst>
                    <a:path extrusionOk="0" h="120000" w="120000">
                      <a:moveTo>
                        <a:pt x="0" y="41025"/>
                      </a:moveTo>
                      <a:lnTo>
                        <a:pt x="120000" y="120000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lt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27425" lIns="91425" rIns="91425" tIns="27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80" name="Shape 880"/>
              <p:cNvGrpSpPr/>
              <p:nvPr/>
            </p:nvGrpSpPr>
            <p:grpSpPr>
              <a:xfrm>
                <a:off x="4829175" y="4338637"/>
                <a:ext cx="1133474" cy="1066799"/>
                <a:chOff x="3181350" y="1404937"/>
                <a:chExt cx="1133474" cy="1066799"/>
              </a:xfrm>
            </p:grpSpPr>
            <p:sp>
              <p:nvSpPr>
                <p:cNvPr id="881" name="Shape 881"/>
                <p:cNvSpPr/>
                <p:nvPr/>
              </p:nvSpPr>
              <p:spPr>
                <a:xfrm>
                  <a:off x="3267075" y="2098675"/>
                  <a:ext cx="882649" cy="373061"/>
                </a:xfrm>
                <a:custGeom>
                  <a:pathLst>
                    <a:path extrusionOk="0" h="120000" w="120000">
                      <a:moveTo>
                        <a:pt x="0" y="65361"/>
                      </a:moveTo>
                      <a:lnTo>
                        <a:pt x="51366" y="0"/>
                      </a:lnTo>
                      <a:lnTo>
                        <a:pt x="120000" y="46468"/>
                      </a:lnTo>
                      <a:lnTo>
                        <a:pt x="120000" y="55148"/>
                      </a:lnTo>
                      <a:lnTo>
                        <a:pt x="72086" y="120000"/>
                      </a:lnTo>
                      <a:lnTo>
                        <a:pt x="0" y="75574"/>
                      </a:lnTo>
                      <a:lnTo>
                        <a:pt x="0" y="65361"/>
                      </a:lnTo>
                      <a:close/>
                    </a:path>
                  </a:pathLst>
                </a:custGeom>
                <a:solidFill>
                  <a:srgbClr val="DDDDDD"/>
                </a:solidFill>
                <a:ln cap="rnd" cmpd="sng" w="9525">
                  <a:solidFill>
                    <a:srgbClr val="0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2" name="Shape 882"/>
                <p:cNvSpPr/>
                <p:nvPr/>
              </p:nvSpPr>
              <p:spPr>
                <a:xfrm>
                  <a:off x="3278187" y="2106611"/>
                  <a:ext cx="854074" cy="330200"/>
                </a:xfrm>
                <a:custGeom>
                  <a:pathLst>
                    <a:path extrusionOk="0" h="120000" w="120000">
                      <a:moveTo>
                        <a:pt x="0" y="71538"/>
                      </a:moveTo>
                      <a:lnTo>
                        <a:pt x="72936" y="120000"/>
                      </a:lnTo>
                      <a:lnTo>
                        <a:pt x="120000" y="49615"/>
                      </a:lnTo>
                      <a:lnTo>
                        <a:pt x="51970" y="0"/>
                      </a:lnTo>
                      <a:lnTo>
                        <a:pt x="0" y="71538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3" name="Shape 883"/>
                <p:cNvSpPr/>
                <p:nvPr/>
              </p:nvSpPr>
              <p:spPr>
                <a:xfrm>
                  <a:off x="3490912" y="2187575"/>
                  <a:ext cx="444500" cy="177800"/>
                </a:xfrm>
                <a:prstGeom prst="ellipse">
                  <a:avLst/>
                </a:prstGeom>
                <a:solidFill>
                  <a:srgbClr val="B2B2B2"/>
                </a:soli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4" name="Shape 884"/>
                <p:cNvSpPr/>
                <p:nvPr/>
              </p:nvSpPr>
              <p:spPr>
                <a:xfrm>
                  <a:off x="3248025" y="2193925"/>
                  <a:ext cx="717550" cy="200024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3715" y="24000"/>
                      </a:lnTo>
                      <a:lnTo>
                        <a:pt x="106625" y="120000"/>
                      </a:lnTo>
                      <a:lnTo>
                        <a:pt x="120000" y="105333"/>
                      </a:lnTo>
                    </a:path>
                  </a:pathLst>
                </a:custGeom>
                <a:solidFill>
                  <a:srgbClr val="B2B2B2"/>
                </a:soli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5" name="Shape 885"/>
                <p:cNvSpPr/>
                <p:nvPr/>
              </p:nvSpPr>
              <p:spPr>
                <a:xfrm>
                  <a:off x="3419475" y="1404937"/>
                  <a:ext cx="895349" cy="825499"/>
                </a:xfrm>
                <a:custGeom>
                  <a:pathLst>
                    <a:path extrusionOk="0" h="120000" w="120000">
                      <a:moveTo>
                        <a:pt x="92079" y="119999"/>
                      </a:moveTo>
                      <a:lnTo>
                        <a:pt x="120000" y="84450"/>
                      </a:lnTo>
                      <a:lnTo>
                        <a:pt x="120000" y="17050"/>
                      </a:lnTo>
                      <a:lnTo>
                        <a:pt x="49900" y="0"/>
                      </a:lnTo>
                      <a:lnTo>
                        <a:pt x="0" y="7721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6" name="Shape 886"/>
                <p:cNvSpPr/>
                <p:nvPr/>
              </p:nvSpPr>
              <p:spPr>
                <a:xfrm>
                  <a:off x="3978275" y="1587500"/>
                  <a:ext cx="179386" cy="803275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14720"/>
                      </a:lnTo>
                      <a:lnTo>
                        <a:pt x="120000" y="0"/>
                      </a:lnTo>
                      <a:lnTo>
                        <a:pt x="120000" y="103229"/>
                      </a:lnTo>
                      <a:lnTo>
                        <a:pt x="0" y="120000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7" name="Shape 887"/>
                <p:cNvSpPr/>
                <p:nvPr/>
              </p:nvSpPr>
              <p:spPr>
                <a:xfrm>
                  <a:off x="3181350" y="1414462"/>
                  <a:ext cx="976312" cy="273049"/>
                </a:xfrm>
                <a:custGeom>
                  <a:pathLst>
                    <a:path extrusionOk="0" h="120000" w="120000">
                      <a:moveTo>
                        <a:pt x="97902" y="120000"/>
                      </a:moveTo>
                      <a:lnTo>
                        <a:pt x="0" y="36712"/>
                      </a:lnTo>
                      <a:lnTo>
                        <a:pt x="24552" y="0"/>
                      </a:lnTo>
                      <a:lnTo>
                        <a:pt x="120000" y="76164"/>
                      </a:lnTo>
                      <a:lnTo>
                        <a:pt x="97902" y="120000"/>
                      </a:lnTo>
                    </a:path>
                  </a:pathLst>
                </a:custGeom>
                <a:solidFill>
                  <a:schemeClr val="lt1"/>
                </a:soli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8" name="Shape 888"/>
                <p:cNvSpPr/>
                <p:nvPr/>
              </p:nvSpPr>
              <p:spPr>
                <a:xfrm>
                  <a:off x="3181350" y="1495425"/>
                  <a:ext cx="796924" cy="898524"/>
                </a:xfrm>
                <a:custGeom>
                  <a:pathLst>
                    <a:path extrusionOk="0" h="120000" w="120000">
                      <a:moveTo>
                        <a:pt x="119821" y="119840"/>
                      </a:moveTo>
                      <a:lnTo>
                        <a:pt x="119821" y="25464"/>
                      </a:lnTo>
                      <a:lnTo>
                        <a:pt x="0" y="0"/>
                      </a:lnTo>
                      <a:lnTo>
                        <a:pt x="0" y="91989"/>
                      </a:lnTo>
                      <a:lnTo>
                        <a:pt x="119821" y="119840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9" name="Shape 889"/>
                <p:cNvSpPr/>
                <p:nvPr/>
              </p:nvSpPr>
              <p:spPr>
                <a:xfrm>
                  <a:off x="3243261" y="1574800"/>
                  <a:ext cx="674687" cy="736599"/>
                </a:xfrm>
                <a:custGeom>
                  <a:pathLst>
                    <a:path extrusionOk="0" h="120000" w="120000">
                      <a:moveTo>
                        <a:pt x="119755" y="119781"/>
                      </a:moveTo>
                      <a:lnTo>
                        <a:pt x="119755" y="25573"/>
                      </a:lnTo>
                      <a:lnTo>
                        <a:pt x="0" y="0"/>
                      </a:lnTo>
                      <a:lnTo>
                        <a:pt x="0" y="92677"/>
                      </a:lnTo>
                      <a:lnTo>
                        <a:pt x="119755" y="119781"/>
                      </a:lnTo>
                    </a:path>
                  </a:pathLst>
                </a:custGeom>
                <a:solidFill>
                  <a:srgbClr val="CECECE"/>
                </a:solidFill>
                <a:ln cap="rnd" cmpd="sng" w="9525">
                  <a:solidFill>
                    <a:srgbClr val="80808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0" name="Shape 890"/>
                <p:cNvSpPr/>
                <p:nvPr/>
              </p:nvSpPr>
              <p:spPr>
                <a:xfrm>
                  <a:off x="3284537" y="1624012"/>
                  <a:ext cx="590550" cy="635000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0" y="92027"/>
                      </a:lnTo>
                      <a:lnTo>
                        <a:pt x="120000" y="120000"/>
                      </a:lnTo>
                      <a:lnTo>
                        <a:pt x="120000" y="2635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57DDE"/>
                    </a:gs>
                    <a:gs pos="100000">
                      <a:srgbClr val="618FFD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891" name="Shape 891"/>
                <p:cNvCxnSpPr/>
                <p:nvPr/>
              </p:nvCxnSpPr>
              <p:spPr>
                <a:xfrm>
                  <a:off x="3336925" y="1676400"/>
                  <a:ext cx="0" cy="96836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lt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892" name="Shape 892"/>
            <p:cNvGrpSpPr/>
            <p:nvPr/>
          </p:nvGrpSpPr>
          <p:grpSpPr>
            <a:xfrm>
              <a:off x="1962150" y="4441825"/>
              <a:ext cx="985837" cy="1087436"/>
              <a:chOff x="4710111" y="4338637"/>
              <a:chExt cx="1252538" cy="1381124"/>
            </a:xfrm>
          </p:grpSpPr>
          <p:grpSp>
            <p:nvGrpSpPr>
              <p:cNvPr id="893" name="Shape 893"/>
              <p:cNvGrpSpPr/>
              <p:nvPr/>
            </p:nvGrpSpPr>
            <p:grpSpPr>
              <a:xfrm>
                <a:off x="4710111" y="5065711"/>
                <a:ext cx="1211261" cy="654050"/>
                <a:chOff x="3062286" y="2132011"/>
                <a:chExt cx="1211261" cy="654050"/>
              </a:xfrm>
            </p:grpSpPr>
            <p:sp>
              <p:nvSpPr>
                <p:cNvPr id="894" name="Shape 894"/>
                <p:cNvSpPr/>
                <p:nvPr/>
              </p:nvSpPr>
              <p:spPr>
                <a:xfrm>
                  <a:off x="3854450" y="2301875"/>
                  <a:ext cx="417511" cy="484187"/>
                </a:xfrm>
                <a:custGeom>
                  <a:pathLst>
                    <a:path extrusionOk="0" h="120000" w="120000">
                      <a:moveTo>
                        <a:pt x="989" y="60284"/>
                      </a:moveTo>
                      <a:lnTo>
                        <a:pt x="120000" y="0"/>
                      </a:lnTo>
                      <a:lnTo>
                        <a:pt x="120000" y="51184"/>
                      </a:lnTo>
                      <a:lnTo>
                        <a:pt x="0" y="120000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5" name="Shape 895"/>
                <p:cNvSpPr/>
                <p:nvPr/>
              </p:nvSpPr>
              <p:spPr>
                <a:xfrm>
                  <a:off x="3062286" y="2132011"/>
                  <a:ext cx="1211261" cy="419099"/>
                </a:xfrm>
                <a:custGeom>
                  <a:pathLst>
                    <a:path extrusionOk="0" h="120000" w="120000">
                      <a:moveTo>
                        <a:pt x="78643" y="119681"/>
                      </a:moveTo>
                      <a:lnTo>
                        <a:pt x="0" y="59522"/>
                      </a:lnTo>
                      <a:lnTo>
                        <a:pt x="43666" y="0"/>
                      </a:lnTo>
                      <a:lnTo>
                        <a:pt x="119890" y="48381"/>
                      </a:lnTo>
                      <a:lnTo>
                        <a:pt x="78643" y="119681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6" name="Shape 896"/>
                <p:cNvSpPr/>
                <p:nvPr/>
              </p:nvSpPr>
              <p:spPr>
                <a:xfrm>
                  <a:off x="3062286" y="2338386"/>
                  <a:ext cx="792162" cy="447674"/>
                </a:xfrm>
                <a:custGeom>
                  <a:pathLst>
                    <a:path extrusionOk="0" h="120000" w="120000">
                      <a:moveTo>
                        <a:pt x="0" y="1538"/>
                      </a:moveTo>
                      <a:lnTo>
                        <a:pt x="0" y="59076"/>
                      </a:lnTo>
                      <a:lnTo>
                        <a:pt x="120000" y="120000"/>
                      </a:lnTo>
                      <a:lnTo>
                        <a:pt x="120000" y="56923"/>
                      </a:lnTo>
                      <a:lnTo>
                        <a:pt x="695" y="0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7" name="Shape 897"/>
                <p:cNvSpPr/>
                <p:nvPr/>
              </p:nvSpPr>
              <p:spPr>
                <a:xfrm>
                  <a:off x="3476625" y="2497136"/>
                  <a:ext cx="311149" cy="217487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120000" y="46349"/>
                      </a:lnTo>
                      <a:lnTo>
                        <a:pt x="120000" y="120000"/>
                      </a:lnTo>
                      <a:lnTo>
                        <a:pt x="0" y="73015"/>
                      </a:lnTo>
                      <a:lnTo>
                        <a:pt x="0" y="0"/>
                      </a:lnTo>
                    </a:path>
                  </a:pathLst>
                </a:custGeom>
                <a:gradFill>
                  <a:gsLst>
                    <a:gs pos="0">
                      <a:srgbClr val="E3E3E3"/>
                    </a:gs>
                    <a:gs pos="100000">
                      <a:srgbClr val="B2B2B2"/>
                    </a:gs>
                  </a:gsLst>
                  <a:lin ang="13500000" scaled="0"/>
                </a:gradFill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8" name="Shape 898"/>
                <p:cNvSpPr/>
                <p:nvPr/>
              </p:nvSpPr>
              <p:spPr>
                <a:xfrm>
                  <a:off x="3482975" y="2578100"/>
                  <a:ext cx="300036" cy="77787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9" name="Shape 899"/>
                <p:cNvSpPr/>
                <p:nvPr/>
              </p:nvSpPr>
              <p:spPr>
                <a:xfrm>
                  <a:off x="3476625" y="2495550"/>
                  <a:ext cx="309561" cy="133349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0"/>
                      </a:lnTo>
                      <a:lnTo>
                        <a:pt x="120000" y="77142"/>
                      </a:lnTo>
                    </a:path>
                  </a:pathLst>
                </a:cu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27425" lIns="91425" rIns="91425" tIns="27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00" name="Shape 900"/>
                <p:cNvCxnSpPr/>
                <p:nvPr/>
              </p:nvCxnSpPr>
              <p:spPr>
                <a:xfrm>
                  <a:off x="3503612" y="2540000"/>
                  <a:ext cx="242886" cy="6032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901" name="Shape 901"/>
                <p:cNvCxnSpPr/>
                <p:nvPr/>
              </p:nvCxnSpPr>
              <p:spPr>
                <a:xfrm>
                  <a:off x="3709987" y="2663825"/>
                  <a:ext cx="46036" cy="9524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D6009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sp>
              <p:nvSpPr>
                <p:cNvPr id="902" name="Shape 902"/>
                <p:cNvSpPr/>
                <p:nvPr/>
              </p:nvSpPr>
              <p:spPr>
                <a:xfrm>
                  <a:off x="3579812" y="2555875"/>
                  <a:ext cx="74611" cy="39687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1875" y="61714"/>
                      </a:lnTo>
                      <a:lnTo>
                        <a:pt x="120000" y="120000"/>
                      </a:lnTo>
                      <a:lnTo>
                        <a:pt x="120000" y="6514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77777"/>
                </a:solidFill>
                <a:ln>
                  <a:noFill/>
                </a:ln>
              </p:spPr>
              <p:txBody>
                <a:bodyPr anchorCtr="0" anchor="ctr" bIns="27425" lIns="91425" rIns="91425" tIns="27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03" name="Shape 903"/>
                <p:cNvCxnSpPr/>
                <p:nvPr/>
              </p:nvCxnSpPr>
              <p:spPr>
                <a:xfrm>
                  <a:off x="3082925" y="2386011"/>
                  <a:ext cx="320675" cy="9048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904" name="Shape 904"/>
                <p:cNvCxnSpPr/>
                <p:nvPr/>
              </p:nvCxnSpPr>
              <p:spPr>
                <a:xfrm>
                  <a:off x="3082925" y="2420936"/>
                  <a:ext cx="320675" cy="889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905" name="Shape 905"/>
                <p:cNvCxnSpPr/>
                <p:nvPr/>
              </p:nvCxnSpPr>
              <p:spPr>
                <a:xfrm>
                  <a:off x="3082925" y="2457450"/>
                  <a:ext cx="320675" cy="9048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906" name="Shape 906"/>
                <p:cNvCxnSpPr/>
                <p:nvPr/>
              </p:nvCxnSpPr>
              <p:spPr>
                <a:xfrm>
                  <a:off x="3082925" y="2492375"/>
                  <a:ext cx="320675" cy="889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sp>
              <p:nvSpPr>
                <p:cNvPr id="907" name="Shape 907"/>
                <p:cNvSpPr/>
                <p:nvPr/>
              </p:nvSpPr>
              <p:spPr>
                <a:xfrm>
                  <a:off x="3479800" y="2590800"/>
                  <a:ext cx="314324" cy="133349"/>
                </a:xfrm>
                <a:custGeom>
                  <a:pathLst>
                    <a:path extrusionOk="0" h="120000" w="120000">
                      <a:moveTo>
                        <a:pt x="0" y="41025"/>
                      </a:moveTo>
                      <a:lnTo>
                        <a:pt x="120000" y="120000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lt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27425" lIns="91425" rIns="91425" tIns="27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8" name="Shape 908"/>
              <p:cNvGrpSpPr/>
              <p:nvPr/>
            </p:nvGrpSpPr>
            <p:grpSpPr>
              <a:xfrm>
                <a:off x="4829175" y="4338637"/>
                <a:ext cx="1133474" cy="1066799"/>
                <a:chOff x="3181350" y="1404937"/>
                <a:chExt cx="1133474" cy="1066799"/>
              </a:xfrm>
            </p:grpSpPr>
            <p:sp>
              <p:nvSpPr>
                <p:cNvPr id="909" name="Shape 909"/>
                <p:cNvSpPr/>
                <p:nvPr/>
              </p:nvSpPr>
              <p:spPr>
                <a:xfrm>
                  <a:off x="3267075" y="2098675"/>
                  <a:ext cx="882649" cy="373061"/>
                </a:xfrm>
                <a:custGeom>
                  <a:pathLst>
                    <a:path extrusionOk="0" h="120000" w="120000">
                      <a:moveTo>
                        <a:pt x="0" y="65361"/>
                      </a:moveTo>
                      <a:lnTo>
                        <a:pt x="51366" y="0"/>
                      </a:lnTo>
                      <a:lnTo>
                        <a:pt x="120000" y="46468"/>
                      </a:lnTo>
                      <a:lnTo>
                        <a:pt x="120000" y="55148"/>
                      </a:lnTo>
                      <a:lnTo>
                        <a:pt x="72086" y="120000"/>
                      </a:lnTo>
                      <a:lnTo>
                        <a:pt x="0" y="75574"/>
                      </a:lnTo>
                      <a:lnTo>
                        <a:pt x="0" y="65361"/>
                      </a:lnTo>
                      <a:close/>
                    </a:path>
                  </a:pathLst>
                </a:custGeom>
                <a:solidFill>
                  <a:srgbClr val="DDDDDD"/>
                </a:solidFill>
                <a:ln cap="rnd" cmpd="sng" w="9525">
                  <a:solidFill>
                    <a:srgbClr val="0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0" name="Shape 910"/>
                <p:cNvSpPr/>
                <p:nvPr/>
              </p:nvSpPr>
              <p:spPr>
                <a:xfrm>
                  <a:off x="3278187" y="2106611"/>
                  <a:ext cx="854074" cy="330200"/>
                </a:xfrm>
                <a:custGeom>
                  <a:pathLst>
                    <a:path extrusionOk="0" h="120000" w="120000">
                      <a:moveTo>
                        <a:pt x="0" y="71538"/>
                      </a:moveTo>
                      <a:lnTo>
                        <a:pt x="72936" y="120000"/>
                      </a:lnTo>
                      <a:lnTo>
                        <a:pt x="120000" y="49615"/>
                      </a:lnTo>
                      <a:lnTo>
                        <a:pt x="51970" y="0"/>
                      </a:lnTo>
                      <a:lnTo>
                        <a:pt x="0" y="71538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1" name="Shape 911"/>
                <p:cNvSpPr/>
                <p:nvPr/>
              </p:nvSpPr>
              <p:spPr>
                <a:xfrm>
                  <a:off x="3490912" y="2187575"/>
                  <a:ext cx="444500" cy="177800"/>
                </a:xfrm>
                <a:prstGeom prst="ellipse">
                  <a:avLst/>
                </a:prstGeom>
                <a:solidFill>
                  <a:srgbClr val="B2B2B2"/>
                </a:soli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2" name="Shape 912"/>
                <p:cNvSpPr/>
                <p:nvPr/>
              </p:nvSpPr>
              <p:spPr>
                <a:xfrm>
                  <a:off x="3248025" y="2193925"/>
                  <a:ext cx="717550" cy="200024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3715" y="24000"/>
                      </a:lnTo>
                      <a:lnTo>
                        <a:pt x="106625" y="120000"/>
                      </a:lnTo>
                      <a:lnTo>
                        <a:pt x="120000" y="105333"/>
                      </a:lnTo>
                    </a:path>
                  </a:pathLst>
                </a:custGeom>
                <a:solidFill>
                  <a:srgbClr val="B2B2B2"/>
                </a:soli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3" name="Shape 913"/>
                <p:cNvSpPr/>
                <p:nvPr/>
              </p:nvSpPr>
              <p:spPr>
                <a:xfrm>
                  <a:off x="3419475" y="1404937"/>
                  <a:ext cx="895349" cy="825499"/>
                </a:xfrm>
                <a:custGeom>
                  <a:pathLst>
                    <a:path extrusionOk="0" h="120000" w="120000">
                      <a:moveTo>
                        <a:pt x="92079" y="119999"/>
                      </a:moveTo>
                      <a:lnTo>
                        <a:pt x="120000" y="84450"/>
                      </a:lnTo>
                      <a:lnTo>
                        <a:pt x="120000" y="17050"/>
                      </a:lnTo>
                      <a:lnTo>
                        <a:pt x="49900" y="0"/>
                      </a:lnTo>
                      <a:lnTo>
                        <a:pt x="0" y="7721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4" name="Shape 914"/>
                <p:cNvSpPr/>
                <p:nvPr/>
              </p:nvSpPr>
              <p:spPr>
                <a:xfrm>
                  <a:off x="3978275" y="1587500"/>
                  <a:ext cx="179386" cy="803275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14720"/>
                      </a:lnTo>
                      <a:lnTo>
                        <a:pt x="120000" y="0"/>
                      </a:lnTo>
                      <a:lnTo>
                        <a:pt x="120000" y="103229"/>
                      </a:lnTo>
                      <a:lnTo>
                        <a:pt x="0" y="120000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5" name="Shape 915"/>
                <p:cNvSpPr/>
                <p:nvPr/>
              </p:nvSpPr>
              <p:spPr>
                <a:xfrm>
                  <a:off x="3181350" y="1414462"/>
                  <a:ext cx="976312" cy="273049"/>
                </a:xfrm>
                <a:custGeom>
                  <a:pathLst>
                    <a:path extrusionOk="0" h="120000" w="120000">
                      <a:moveTo>
                        <a:pt x="97902" y="120000"/>
                      </a:moveTo>
                      <a:lnTo>
                        <a:pt x="0" y="36712"/>
                      </a:lnTo>
                      <a:lnTo>
                        <a:pt x="24552" y="0"/>
                      </a:lnTo>
                      <a:lnTo>
                        <a:pt x="120000" y="76164"/>
                      </a:lnTo>
                      <a:lnTo>
                        <a:pt x="97902" y="120000"/>
                      </a:lnTo>
                    </a:path>
                  </a:pathLst>
                </a:custGeom>
                <a:solidFill>
                  <a:schemeClr val="lt1"/>
                </a:soli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6" name="Shape 916"/>
                <p:cNvSpPr/>
                <p:nvPr/>
              </p:nvSpPr>
              <p:spPr>
                <a:xfrm>
                  <a:off x="3181350" y="1495425"/>
                  <a:ext cx="796924" cy="898524"/>
                </a:xfrm>
                <a:custGeom>
                  <a:pathLst>
                    <a:path extrusionOk="0" h="120000" w="120000">
                      <a:moveTo>
                        <a:pt x="119821" y="119840"/>
                      </a:moveTo>
                      <a:lnTo>
                        <a:pt x="119821" y="25464"/>
                      </a:lnTo>
                      <a:lnTo>
                        <a:pt x="0" y="0"/>
                      </a:lnTo>
                      <a:lnTo>
                        <a:pt x="0" y="91989"/>
                      </a:lnTo>
                      <a:lnTo>
                        <a:pt x="119821" y="119840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7" name="Shape 917"/>
                <p:cNvSpPr/>
                <p:nvPr/>
              </p:nvSpPr>
              <p:spPr>
                <a:xfrm>
                  <a:off x="3243261" y="1574800"/>
                  <a:ext cx="674687" cy="736599"/>
                </a:xfrm>
                <a:custGeom>
                  <a:pathLst>
                    <a:path extrusionOk="0" h="120000" w="120000">
                      <a:moveTo>
                        <a:pt x="119755" y="119781"/>
                      </a:moveTo>
                      <a:lnTo>
                        <a:pt x="119755" y="25573"/>
                      </a:lnTo>
                      <a:lnTo>
                        <a:pt x="0" y="0"/>
                      </a:lnTo>
                      <a:lnTo>
                        <a:pt x="0" y="92677"/>
                      </a:lnTo>
                      <a:lnTo>
                        <a:pt x="119755" y="119781"/>
                      </a:lnTo>
                    </a:path>
                  </a:pathLst>
                </a:custGeom>
                <a:solidFill>
                  <a:srgbClr val="CECECE"/>
                </a:solidFill>
                <a:ln cap="rnd" cmpd="sng" w="9525">
                  <a:solidFill>
                    <a:srgbClr val="80808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8" name="Shape 918"/>
                <p:cNvSpPr/>
                <p:nvPr/>
              </p:nvSpPr>
              <p:spPr>
                <a:xfrm>
                  <a:off x="3284537" y="1624012"/>
                  <a:ext cx="590550" cy="635000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0" y="92027"/>
                      </a:lnTo>
                      <a:lnTo>
                        <a:pt x="120000" y="120000"/>
                      </a:lnTo>
                      <a:lnTo>
                        <a:pt x="120000" y="2635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57DDE"/>
                    </a:gs>
                    <a:gs pos="100000">
                      <a:srgbClr val="618FFD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19" name="Shape 919"/>
                <p:cNvCxnSpPr/>
                <p:nvPr/>
              </p:nvCxnSpPr>
              <p:spPr>
                <a:xfrm>
                  <a:off x="3336925" y="1676400"/>
                  <a:ext cx="0" cy="96836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lt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920" name="Shape 920"/>
            <p:cNvGrpSpPr/>
            <p:nvPr/>
          </p:nvGrpSpPr>
          <p:grpSpPr>
            <a:xfrm>
              <a:off x="3409950" y="4441825"/>
              <a:ext cx="985837" cy="1087436"/>
              <a:chOff x="4710111" y="4338637"/>
              <a:chExt cx="1252538" cy="1381124"/>
            </a:xfrm>
          </p:grpSpPr>
          <p:grpSp>
            <p:nvGrpSpPr>
              <p:cNvPr id="921" name="Shape 921"/>
              <p:cNvGrpSpPr/>
              <p:nvPr/>
            </p:nvGrpSpPr>
            <p:grpSpPr>
              <a:xfrm>
                <a:off x="4710111" y="5065711"/>
                <a:ext cx="1211261" cy="654050"/>
                <a:chOff x="3062286" y="2132011"/>
                <a:chExt cx="1211261" cy="654050"/>
              </a:xfrm>
            </p:grpSpPr>
            <p:sp>
              <p:nvSpPr>
                <p:cNvPr id="922" name="Shape 922"/>
                <p:cNvSpPr/>
                <p:nvPr/>
              </p:nvSpPr>
              <p:spPr>
                <a:xfrm>
                  <a:off x="3854450" y="2301875"/>
                  <a:ext cx="417511" cy="484187"/>
                </a:xfrm>
                <a:custGeom>
                  <a:pathLst>
                    <a:path extrusionOk="0" h="120000" w="120000">
                      <a:moveTo>
                        <a:pt x="989" y="60284"/>
                      </a:moveTo>
                      <a:lnTo>
                        <a:pt x="120000" y="0"/>
                      </a:lnTo>
                      <a:lnTo>
                        <a:pt x="120000" y="51184"/>
                      </a:lnTo>
                      <a:lnTo>
                        <a:pt x="0" y="120000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3" name="Shape 923"/>
                <p:cNvSpPr/>
                <p:nvPr/>
              </p:nvSpPr>
              <p:spPr>
                <a:xfrm>
                  <a:off x="3062286" y="2132011"/>
                  <a:ext cx="1211261" cy="419099"/>
                </a:xfrm>
                <a:custGeom>
                  <a:pathLst>
                    <a:path extrusionOk="0" h="120000" w="120000">
                      <a:moveTo>
                        <a:pt x="78643" y="119681"/>
                      </a:moveTo>
                      <a:lnTo>
                        <a:pt x="0" y="59522"/>
                      </a:lnTo>
                      <a:lnTo>
                        <a:pt x="43666" y="0"/>
                      </a:lnTo>
                      <a:lnTo>
                        <a:pt x="119890" y="48381"/>
                      </a:lnTo>
                      <a:lnTo>
                        <a:pt x="78643" y="119681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4" name="Shape 924"/>
                <p:cNvSpPr/>
                <p:nvPr/>
              </p:nvSpPr>
              <p:spPr>
                <a:xfrm>
                  <a:off x="3062286" y="2338386"/>
                  <a:ext cx="792162" cy="447674"/>
                </a:xfrm>
                <a:custGeom>
                  <a:pathLst>
                    <a:path extrusionOk="0" h="120000" w="120000">
                      <a:moveTo>
                        <a:pt x="0" y="1538"/>
                      </a:moveTo>
                      <a:lnTo>
                        <a:pt x="0" y="59076"/>
                      </a:lnTo>
                      <a:lnTo>
                        <a:pt x="120000" y="120000"/>
                      </a:lnTo>
                      <a:lnTo>
                        <a:pt x="120000" y="56923"/>
                      </a:lnTo>
                      <a:lnTo>
                        <a:pt x="695" y="0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5" name="Shape 925"/>
                <p:cNvSpPr/>
                <p:nvPr/>
              </p:nvSpPr>
              <p:spPr>
                <a:xfrm>
                  <a:off x="3476625" y="2497136"/>
                  <a:ext cx="311149" cy="217487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120000" y="46349"/>
                      </a:lnTo>
                      <a:lnTo>
                        <a:pt x="120000" y="120000"/>
                      </a:lnTo>
                      <a:lnTo>
                        <a:pt x="0" y="73015"/>
                      </a:lnTo>
                      <a:lnTo>
                        <a:pt x="0" y="0"/>
                      </a:lnTo>
                    </a:path>
                  </a:pathLst>
                </a:custGeom>
                <a:gradFill>
                  <a:gsLst>
                    <a:gs pos="0">
                      <a:srgbClr val="E3E3E3"/>
                    </a:gs>
                    <a:gs pos="100000">
                      <a:srgbClr val="B2B2B2"/>
                    </a:gs>
                  </a:gsLst>
                  <a:lin ang="13500000" scaled="0"/>
                </a:gradFill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6" name="Shape 926"/>
                <p:cNvSpPr/>
                <p:nvPr/>
              </p:nvSpPr>
              <p:spPr>
                <a:xfrm>
                  <a:off x="3482975" y="2578100"/>
                  <a:ext cx="300036" cy="77787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7" name="Shape 927"/>
                <p:cNvSpPr/>
                <p:nvPr/>
              </p:nvSpPr>
              <p:spPr>
                <a:xfrm>
                  <a:off x="3476625" y="2495550"/>
                  <a:ext cx="309561" cy="133349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0"/>
                      </a:lnTo>
                      <a:lnTo>
                        <a:pt x="120000" y="77142"/>
                      </a:lnTo>
                    </a:path>
                  </a:pathLst>
                </a:cu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27425" lIns="91425" rIns="91425" tIns="27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28" name="Shape 928"/>
                <p:cNvCxnSpPr/>
                <p:nvPr/>
              </p:nvCxnSpPr>
              <p:spPr>
                <a:xfrm>
                  <a:off x="3503612" y="2540000"/>
                  <a:ext cx="242886" cy="6032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929" name="Shape 929"/>
                <p:cNvCxnSpPr/>
                <p:nvPr/>
              </p:nvCxnSpPr>
              <p:spPr>
                <a:xfrm>
                  <a:off x="3709987" y="2663825"/>
                  <a:ext cx="46036" cy="9524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D6009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sp>
              <p:nvSpPr>
                <p:cNvPr id="930" name="Shape 930"/>
                <p:cNvSpPr/>
                <p:nvPr/>
              </p:nvSpPr>
              <p:spPr>
                <a:xfrm>
                  <a:off x="3579812" y="2555875"/>
                  <a:ext cx="74611" cy="39687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1875" y="61714"/>
                      </a:lnTo>
                      <a:lnTo>
                        <a:pt x="120000" y="120000"/>
                      </a:lnTo>
                      <a:lnTo>
                        <a:pt x="120000" y="6514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77777"/>
                </a:solidFill>
                <a:ln>
                  <a:noFill/>
                </a:ln>
              </p:spPr>
              <p:txBody>
                <a:bodyPr anchorCtr="0" anchor="ctr" bIns="27425" lIns="91425" rIns="91425" tIns="27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31" name="Shape 931"/>
                <p:cNvCxnSpPr/>
                <p:nvPr/>
              </p:nvCxnSpPr>
              <p:spPr>
                <a:xfrm>
                  <a:off x="3082925" y="2386011"/>
                  <a:ext cx="320675" cy="9048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932" name="Shape 932"/>
                <p:cNvCxnSpPr/>
                <p:nvPr/>
              </p:nvCxnSpPr>
              <p:spPr>
                <a:xfrm>
                  <a:off x="3082925" y="2420936"/>
                  <a:ext cx="320675" cy="889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933" name="Shape 933"/>
                <p:cNvCxnSpPr/>
                <p:nvPr/>
              </p:nvCxnSpPr>
              <p:spPr>
                <a:xfrm>
                  <a:off x="3082925" y="2457450"/>
                  <a:ext cx="320675" cy="9048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934" name="Shape 934"/>
                <p:cNvCxnSpPr/>
                <p:nvPr/>
              </p:nvCxnSpPr>
              <p:spPr>
                <a:xfrm>
                  <a:off x="3082925" y="2492375"/>
                  <a:ext cx="320675" cy="889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sp>
              <p:nvSpPr>
                <p:cNvPr id="935" name="Shape 935"/>
                <p:cNvSpPr/>
                <p:nvPr/>
              </p:nvSpPr>
              <p:spPr>
                <a:xfrm>
                  <a:off x="3479800" y="2590800"/>
                  <a:ext cx="314324" cy="133349"/>
                </a:xfrm>
                <a:custGeom>
                  <a:pathLst>
                    <a:path extrusionOk="0" h="120000" w="120000">
                      <a:moveTo>
                        <a:pt x="0" y="41025"/>
                      </a:moveTo>
                      <a:lnTo>
                        <a:pt x="120000" y="120000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lt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27425" lIns="91425" rIns="91425" tIns="27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6" name="Shape 936"/>
              <p:cNvGrpSpPr/>
              <p:nvPr/>
            </p:nvGrpSpPr>
            <p:grpSpPr>
              <a:xfrm>
                <a:off x="4829175" y="4338637"/>
                <a:ext cx="1133474" cy="1066799"/>
                <a:chOff x="3181350" y="1404937"/>
                <a:chExt cx="1133474" cy="1066799"/>
              </a:xfrm>
            </p:grpSpPr>
            <p:sp>
              <p:nvSpPr>
                <p:cNvPr id="937" name="Shape 937"/>
                <p:cNvSpPr/>
                <p:nvPr/>
              </p:nvSpPr>
              <p:spPr>
                <a:xfrm>
                  <a:off x="3267075" y="2098675"/>
                  <a:ext cx="882649" cy="373061"/>
                </a:xfrm>
                <a:custGeom>
                  <a:pathLst>
                    <a:path extrusionOk="0" h="120000" w="120000">
                      <a:moveTo>
                        <a:pt x="0" y="65361"/>
                      </a:moveTo>
                      <a:lnTo>
                        <a:pt x="51366" y="0"/>
                      </a:lnTo>
                      <a:lnTo>
                        <a:pt x="120000" y="46468"/>
                      </a:lnTo>
                      <a:lnTo>
                        <a:pt x="120000" y="55148"/>
                      </a:lnTo>
                      <a:lnTo>
                        <a:pt x="72086" y="120000"/>
                      </a:lnTo>
                      <a:lnTo>
                        <a:pt x="0" y="75574"/>
                      </a:lnTo>
                      <a:lnTo>
                        <a:pt x="0" y="65361"/>
                      </a:lnTo>
                      <a:close/>
                    </a:path>
                  </a:pathLst>
                </a:custGeom>
                <a:solidFill>
                  <a:srgbClr val="DDDDDD"/>
                </a:solidFill>
                <a:ln cap="rnd" cmpd="sng" w="9525">
                  <a:solidFill>
                    <a:srgbClr val="0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8" name="Shape 938"/>
                <p:cNvSpPr/>
                <p:nvPr/>
              </p:nvSpPr>
              <p:spPr>
                <a:xfrm>
                  <a:off x="3278187" y="2106611"/>
                  <a:ext cx="854074" cy="330200"/>
                </a:xfrm>
                <a:custGeom>
                  <a:pathLst>
                    <a:path extrusionOk="0" h="120000" w="120000">
                      <a:moveTo>
                        <a:pt x="0" y="71538"/>
                      </a:moveTo>
                      <a:lnTo>
                        <a:pt x="72936" y="120000"/>
                      </a:lnTo>
                      <a:lnTo>
                        <a:pt x="120000" y="49615"/>
                      </a:lnTo>
                      <a:lnTo>
                        <a:pt x="51970" y="0"/>
                      </a:lnTo>
                      <a:lnTo>
                        <a:pt x="0" y="71538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9" name="Shape 939"/>
                <p:cNvSpPr/>
                <p:nvPr/>
              </p:nvSpPr>
              <p:spPr>
                <a:xfrm>
                  <a:off x="3490912" y="2187575"/>
                  <a:ext cx="444500" cy="177800"/>
                </a:xfrm>
                <a:prstGeom prst="ellipse">
                  <a:avLst/>
                </a:prstGeom>
                <a:solidFill>
                  <a:srgbClr val="B2B2B2"/>
                </a:soli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0" name="Shape 940"/>
                <p:cNvSpPr/>
                <p:nvPr/>
              </p:nvSpPr>
              <p:spPr>
                <a:xfrm>
                  <a:off x="3248025" y="2193925"/>
                  <a:ext cx="717550" cy="200024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3715" y="24000"/>
                      </a:lnTo>
                      <a:lnTo>
                        <a:pt x="106625" y="120000"/>
                      </a:lnTo>
                      <a:lnTo>
                        <a:pt x="120000" y="105333"/>
                      </a:lnTo>
                    </a:path>
                  </a:pathLst>
                </a:custGeom>
                <a:solidFill>
                  <a:srgbClr val="B2B2B2"/>
                </a:soli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1" name="Shape 941"/>
                <p:cNvSpPr/>
                <p:nvPr/>
              </p:nvSpPr>
              <p:spPr>
                <a:xfrm>
                  <a:off x="3419475" y="1404937"/>
                  <a:ext cx="895349" cy="825499"/>
                </a:xfrm>
                <a:custGeom>
                  <a:pathLst>
                    <a:path extrusionOk="0" h="120000" w="120000">
                      <a:moveTo>
                        <a:pt x="92079" y="119999"/>
                      </a:moveTo>
                      <a:lnTo>
                        <a:pt x="120000" y="84450"/>
                      </a:lnTo>
                      <a:lnTo>
                        <a:pt x="120000" y="17050"/>
                      </a:lnTo>
                      <a:lnTo>
                        <a:pt x="49900" y="0"/>
                      </a:lnTo>
                      <a:lnTo>
                        <a:pt x="0" y="7721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2" name="Shape 942"/>
                <p:cNvSpPr/>
                <p:nvPr/>
              </p:nvSpPr>
              <p:spPr>
                <a:xfrm>
                  <a:off x="3978275" y="1587500"/>
                  <a:ext cx="179386" cy="803275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14720"/>
                      </a:lnTo>
                      <a:lnTo>
                        <a:pt x="120000" y="0"/>
                      </a:lnTo>
                      <a:lnTo>
                        <a:pt x="120000" y="103229"/>
                      </a:lnTo>
                      <a:lnTo>
                        <a:pt x="0" y="120000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3" name="Shape 943"/>
                <p:cNvSpPr/>
                <p:nvPr/>
              </p:nvSpPr>
              <p:spPr>
                <a:xfrm>
                  <a:off x="3181350" y="1414462"/>
                  <a:ext cx="976312" cy="273049"/>
                </a:xfrm>
                <a:custGeom>
                  <a:pathLst>
                    <a:path extrusionOk="0" h="120000" w="120000">
                      <a:moveTo>
                        <a:pt x="97902" y="120000"/>
                      </a:moveTo>
                      <a:lnTo>
                        <a:pt x="0" y="36712"/>
                      </a:lnTo>
                      <a:lnTo>
                        <a:pt x="24552" y="0"/>
                      </a:lnTo>
                      <a:lnTo>
                        <a:pt x="120000" y="76164"/>
                      </a:lnTo>
                      <a:lnTo>
                        <a:pt x="97902" y="120000"/>
                      </a:lnTo>
                    </a:path>
                  </a:pathLst>
                </a:custGeom>
                <a:solidFill>
                  <a:schemeClr val="lt1"/>
                </a:soli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4" name="Shape 944"/>
                <p:cNvSpPr/>
                <p:nvPr/>
              </p:nvSpPr>
              <p:spPr>
                <a:xfrm>
                  <a:off x="3181350" y="1495425"/>
                  <a:ext cx="796924" cy="898524"/>
                </a:xfrm>
                <a:custGeom>
                  <a:pathLst>
                    <a:path extrusionOk="0" h="120000" w="120000">
                      <a:moveTo>
                        <a:pt x="119821" y="119840"/>
                      </a:moveTo>
                      <a:lnTo>
                        <a:pt x="119821" y="25464"/>
                      </a:lnTo>
                      <a:lnTo>
                        <a:pt x="0" y="0"/>
                      </a:lnTo>
                      <a:lnTo>
                        <a:pt x="0" y="91989"/>
                      </a:lnTo>
                      <a:lnTo>
                        <a:pt x="119821" y="119840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5" name="Shape 945"/>
                <p:cNvSpPr/>
                <p:nvPr/>
              </p:nvSpPr>
              <p:spPr>
                <a:xfrm>
                  <a:off x="3243261" y="1574800"/>
                  <a:ext cx="674687" cy="736599"/>
                </a:xfrm>
                <a:custGeom>
                  <a:pathLst>
                    <a:path extrusionOk="0" h="120000" w="120000">
                      <a:moveTo>
                        <a:pt x="119755" y="119781"/>
                      </a:moveTo>
                      <a:lnTo>
                        <a:pt x="119755" y="25573"/>
                      </a:lnTo>
                      <a:lnTo>
                        <a:pt x="0" y="0"/>
                      </a:lnTo>
                      <a:lnTo>
                        <a:pt x="0" y="92677"/>
                      </a:lnTo>
                      <a:lnTo>
                        <a:pt x="119755" y="119781"/>
                      </a:lnTo>
                    </a:path>
                  </a:pathLst>
                </a:custGeom>
                <a:solidFill>
                  <a:srgbClr val="CECECE"/>
                </a:solidFill>
                <a:ln cap="rnd" cmpd="sng" w="9525">
                  <a:solidFill>
                    <a:srgbClr val="80808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6" name="Shape 946"/>
                <p:cNvSpPr/>
                <p:nvPr/>
              </p:nvSpPr>
              <p:spPr>
                <a:xfrm>
                  <a:off x="3284537" y="1624012"/>
                  <a:ext cx="590550" cy="635000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0" y="92027"/>
                      </a:lnTo>
                      <a:lnTo>
                        <a:pt x="120000" y="120000"/>
                      </a:lnTo>
                      <a:lnTo>
                        <a:pt x="120000" y="2635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57DDE"/>
                    </a:gs>
                    <a:gs pos="100000">
                      <a:srgbClr val="618FFD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47" name="Shape 947"/>
                <p:cNvCxnSpPr/>
                <p:nvPr/>
              </p:nvCxnSpPr>
              <p:spPr>
                <a:xfrm>
                  <a:off x="3336925" y="1676400"/>
                  <a:ext cx="0" cy="96836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lt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948" name="Shape 948"/>
            <p:cNvGrpSpPr/>
            <p:nvPr/>
          </p:nvGrpSpPr>
          <p:grpSpPr>
            <a:xfrm>
              <a:off x="4781550" y="4441825"/>
              <a:ext cx="985837" cy="1087436"/>
              <a:chOff x="4710111" y="4338637"/>
              <a:chExt cx="1252538" cy="1381124"/>
            </a:xfrm>
          </p:grpSpPr>
          <p:grpSp>
            <p:nvGrpSpPr>
              <p:cNvPr id="949" name="Shape 949"/>
              <p:cNvGrpSpPr/>
              <p:nvPr/>
            </p:nvGrpSpPr>
            <p:grpSpPr>
              <a:xfrm>
                <a:off x="4710111" y="5065711"/>
                <a:ext cx="1211261" cy="654050"/>
                <a:chOff x="3062286" y="2132011"/>
                <a:chExt cx="1211261" cy="654050"/>
              </a:xfrm>
            </p:grpSpPr>
            <p:sp>
              <p:nvSpPr>
                <p:cNvPr id="950" name="Shape 950"/>
                <p:cNvSpPr/>
                <p:nvPr/>
              </p:nvSpPr>
              <p:spPr>
                <a:xfrm>
                  <a:off x="3854450" y="2301875"/>
                  <a:ext cx="417511" cy="484187"/>
                </a:xfrm>
                <a:custGeom>
                  <a:pathLst>
                    <a:path extrusionOk="0" h="120000" w="120000">
                      <a:moveTo>
                        <a:pt x="989" y="60284"/>
                      </a:moveTo>
                      <a:lnTo>
                        <a:pt x="120000" y="0"/>
                      </a:lnTo>
                      <a:lnTo>
                        <a:pt x="120000" y="51184"/>
                      </a:lnTo>
                      <a:lnTo>
                        <a:pt x="0" y="120000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1" name="Shape 951"/>
                <p:cNvSpPr/>
                <p:nvPr/>
              </p:nvSpPr>
              <p:spPr>
                <a:xfrm>
                  <a:off x="3062286" y="2132011"/>
                  <a:ext cx="1211261" cy="419099"/>
                </a:xfrm>
                <a:custGeom>
                  <a:pathLst>
                    <a:path extrusionOk="0" h="120000" w="120000">
                      <a:moveTo>
                        <a:pt x="78643" y="119681"/>
                      </a:moveTo>
                      <a:lnTo>
                        <a:pt x="0" y="59522"/>
                      </a:lnTo>
                      <a:lnTo>
                        <a:pt x="43666" y="0"/>
                      </a:lnTo>
                      <a:lnTo>
                        <a:pt x="119890" y="48381"/>
                      </a:lnTo>
                      <a:lnTo>
                        <a:pt x="78643" y="119681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2" name="Shape 952"/>
                <p:cNvSpPr/>
                <p:nvPr/>
              </p:nvSpPr>
              <p:spPr>
                <a:xfrm>
                  <a:off x="3062286" y="2338386"/>
                  <a:ext cx="792162" cy="447674"/>
                </a:xfrm>
                <a:custGeom>
                  <a:pathLst>
                    <a:path extrusionOk="0" h="120000" w="120000">
                      <a:moveTo>
                        <a:pt x="0" y="1538"/>
                      </a:moveTo>
                      <a:lnTo>
                        <a:pt x="0" y="59076"/>
                      </a:lnTo>
                      <a:lnTo>
                        <a:pt x="120000" y="120000"/>
                      </a:lnTo>
                      <a:lnTo>
                        <a:pt x="120000" y="56923"/>
                      </a:lnTo>
                      <a:lnTo>
                        <a:pt x="695" y="0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3" name="Shape 953"/>
                <p:cNvSpPr/>
                <p:nvPr/>
              </p:nvSpPr>
              <p:spPr>
                <a:xfrm>
                  <a:off x="3476625" y="2497136"/>
                  <a:ext cx="311149" cy="217487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120000" y="46349"/>
                      </a:lnTo>
                      <a:lnTo>
                        <a:pt x="120000" y="120000"/>
                      </a:lnTo>
                      <a:lnTo>
                        <a:pt x="0" y="73015"/>
                      </a:lnTo>
                      <a:lnTo>
                        <a:pt x="0" y="0"/>
                      </a:lnTo>
                    </a:path>
                  </a:pathLst>
                </a:custGeom>
                <a:gradFill>
                  <a:gsLst>
                    <a:gs pos="0">
                      <a:srgbClr val="E3E3E3"/>
                    </a:gs>
                    <a:gs pos="100000">
                      <a:srgbClr val="B2B2B2"/>
                    </a:gs>
                  </a:gsLst>
                  <a:lin ang="13500000" scaled="0"/>
                </a:gradFill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4" name="Shape 954"/>
                <p:cNvSpPr/>
                <p:nvPr/>
              </p:nvSpPr>
              <p:spPr>
                <a:xfrm>
                  <a:off x="3482975" y="2578100"/>
                  <a:ext cx="300036" cy="77787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5" name="Shape 955"/>
                <p:cNvSpPr/>
                <p:nvPr/>
              </p:nvSpPr>
              <p:spPr>
                <a:xfrm>
                  <a:off x="3476625" y="2495550"/>
                  <a:ext cx="309561" cy="133349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0"/>
                      </a:lnTo>
                      <a:lnTo>
                        <a:pt x="120000" y="77142"/>
                      </a:lnTo>
                    </a:path>
                  </a:pathLst>
                </a:cu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27425" lIns="91425" rIns="91425" tIns="27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56" name="Shape 956"/>
                <p:cNvCxnSpPr/>
                <p:nvPr/>
              </p:nvCxnSpPr>
              <p:spPr>
                <a:xfrm>
                  <a:off x="3503612" y="2540000"/>
                  <a:ext cx="242886" cy="6032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957" name="Shape 957"/>
                <p:cNvCxnSpPr/>
                <p:nvPr/>
              </p:nvCxnSpPr>
              <p:spPr>
                <a:xfrm>
                  <a:off x="3709987" y="2663825"/>
                  <a:ext cx="46036" cy="9524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D6009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sp>
              <p:nvSpPr>
                <p:cNvPr id="958" name="Shape 958"/>
                <p:cNvSpPr/>
                <p:nvPr/>
              </p:nvSpPr>
              <p:spPr>
                <a:xfrm>
                  <a:off x="3579812" y="2555875"/>
                  <a:ext cx="74611" cy="39687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1875" y="61714"/>
                      </a:lnTo>
                      <a:lnTo>
                        <a:pt x="120000" y="120000"/>
                      </a:lnTo>
                      <a:lnTo>
                        <a:pt x="120000" y="6514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77777"/>
                </a:solidFill>
                <a:ln>
                  <a:noFill/>
                </a:ln>
              </p:spPr>
              <p:txBody>
                <a:bodyPr anchorCtr="0" anchor="ctr" bIns="27425" lIns="91425" rIns="91425" tIns="27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59" name="Shape 959"/>
                <p:cNvCxnSpPr/>
                <p:nvPr/>
              </p:nvCxnSpPr>
              <p:spPr>
                <a:xfrm>
                  <a:off x="3082925" y="2386011"/>
                  <a:ext cx="320675" cy="9048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960" name="Shape 960"/>
                <p:cNvCxnSpPr/>
                <p:nvPr/>
              </p:nvCxnSpPr>
              <p:spPr>
                <a:xfrm>
                  <a:off x="3082925" y="2420936"/>
                  <a:ext cx="320675" cy="889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961" name="Shape 961"/>
                <p:cNvCxnSpPr/>
                <p:nvPr/>
              </p:nvCxnSpPr>
              <p:spPr>
                <a:xfrm>
                  <a:off x="3082925" y="2457450"/>
                  <a:ext cx="320675" cy="9048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962" name="Shape 962"/>
                <p:cNvCxnSpPr/>
                <p:nvPr/>
              </p:nvCxnSpPr>
              <p:spPr>
                <a:xfrm>
                  <a:off x="3082925" y="2492375"/>
                  <a:ext cx="320675" cy="889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sp>
              <p:nvSpPr>
                <p:cNvPr id="963" name="Shape 963"/>
                <p:cNvSpPr/>
                <p:nvPr/>
              </p:nvSpPr>
              <p:spPr>
                <a:xfrm>
                  <a:off x="3479800" y="2590800"/>
                  <a:ext cx="314324" cy="133349"/>
                </a:xfrm>
                <a:custGeom>
                  <a:pathLst>
                    <a:path extrusionOk="0" h="120000" w="120000">
                      <a:moveTo>
                        <a:pt x="0" y="41025"/>
                      </a:moveTo>
                      <a:lnTo>
                        <a:pt x="120000" y="120000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lt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27425" lIns="91425" rIns="91425" tIns="27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64" name="Shape 964"/>
              <p:cNvGrpSpPr/>
              <p:nvPr/>
            </p:nvGrpSpPr>
            <p:grpSpPr>
              <a:xfrm>
                <a:off x="4829175" y="4338637"/>
                <a:ext cx="1133474" cy="1066799"/>
                <a:chOff x="3181350" y="1404937"/>
                <a:chExt cx="1133474" cy="1066799"/>
              </a:xfrm>
            </p:grpSpPr>
            <p:sp>
              <p:nvSpPr>
                <p:cNvPr id="965" name="Shape 965"/>
                <p:cNvSpPr/>
                <p:nvPr/>
              </p:nvSpPr>
              <p:spPr>
                <a:xfrm>
                  <a:off x="3267075" y="2098675"/>
                  <a:ext cx="882649" cy="373061"/>
                </a:xfrm>
                <a:custGeom>
                  <a:pathLst>
                    <a:path extrusionOk="0" h="120000" w="120000">
                      <a:moveTo>
                        <a:pt x="0" y="65361"/>
                      </a:moveTo>
                      <a:lnTo>
                        <a:pt x="51366" y="0"/>
                      </a:lnTo>
                      <a:lnTo>
                        <a:pt x="120000" y="46468"/>
                      </a:lnTo>
                      <a:lnTo>
                        <a:pt x="120000" y="55148"/>
                      </a:lnTo>
                      <a:lnTo>
                        <a:pt x="72086" y="120000"/>
                      </a:lnTo>
                      <a:lnTo>
                        <a:pt x="0" y="75574"/>
                      </a:lnTo>
                      <a:lnTo>
                        <a:pt x="0" y="65361"/>
                      </a:lnTo>
                      <a:close/>
                    </a:path>
                  </a:pathLst>
                </a:custGeom>
                <a:solidFill>
                  <a:srgbClr val="DDDDDD"/>
                </a:solidFill>
                <a:ln cap="rnd" cmpd="sng" w="9525">
                  <a:solidFill>
                    <a:srgbClr val="0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6" name="Shape 966"/>
                <p:cNvSpPr/>
                <p:nvPr/>
              </p:nvSpPr>
              <p:spPr>
                <a:xfrm>
                  <a:off x="3278187" y="2106611"/>
                  <a:ext cx="854074" cy="330200"/>
                </a:xfrm>
                <a:custGeom>
                  <a:pathLst>
                    <a:path extrusionOk="0" h="120000" w="120000">
                      <a:moveTo>
                        <a:pt x="0" y="71538"/>
                      </a:moveTo>
                      <a:lnTo>
                        <a:pt x="72936" y="120000"/>
                      </a:lnTo>
                      <a:lnTo>
                        <a:pt x="120000" y="49615"/>
                      </a:lnTo>
                      <a:lnTo>
                        <a:pt x="51970" y="0"/>
                      </a:lnTo>
                      <a:lnTo>
                        <a:pt x="0" y="71538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7" name="Shape 967"/>
                <p:cNvSpPr/>
                <p:nvPr/>
              </p:nvSpPr>
              <p:spPr>
                <a:xfrm>
                  <a:off x="3490912" y="2187575"/>
                  <a:ext cx="444500" cy="177800"/>
                </a:xfrm>
                <a:prstGeom prst="ellipse">
                  <a:avLst/>
                </a:prstGeom>
                <a:solidFill>
                  <a:srgbClr val="B2B2B2"/>
                </a:soli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8" name="Shape 968"/>
                <p:cNvSpPr/>
                <p:nvPr/>
              </p:nvSpPr>
              <p:spPr>
                <a:xfrm>
                  <a:off x="3248025" y="2193925"/>
                  <a:ext cx="717550" cy="200024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3715" y="24000"/>
                      </a:lnTo>
                      <a:lnTo>
                        <a:pt x="106625" y="120000"/>
                      </a:lnTo>
                      <a:lnTo>
                        <a:pt x="120000" y="105333"/>
                      </a:lnTo>
                    </a:path>
                  </a:pathLst>
                </a:custGeom>
                <a:solidFill>
                  <a:srgbClr val="B2B2B2"/>
                </a:soli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9" name="Shape 969"/>
                <p:cNvSpPr/>
                <p:nvPr/>
              </p:nvSpPr>
              <p:spPr>
                <a:xfrm>
                  <a:off x="3419475" y="1404937"/>
                  <a:ext cx="895349" cy="825499"/>
                </a:xfrm>
                <a:custGeom>
                  <a:pathLst>
                    <a:path extrusionOk="0" h="120000" w="120000">
                      <a:moveTo>
                        <a:pt x="92079" y="119999"/>
                      </a:moveTo>
                      <a:lnTo>
                        <a:pt x="120000" y="84450"/>
                      </a:lnTo>
                      <a:lnTo>
                        <a:pt x="120000" y="17050"/>
                      </a:lnTo>
                      <a:lnTo>
                        <a:pt x="49900" y="0"/>
                      </a:lnTo>
                      <a:lnTo>
                        <a:pt x="0" y="7721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0" name="Shape 970"/>
                <p:cNvSpPr/>
                <p:nvPr/>
              </p:nvSpPr>
              <p:spPr>
                <a:xfrm>
                  <a:off x="3978275" y="1587500"/>
                  <a:ext cx="179386" cy="803275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14720"/>
                      </a:lnTo>
                      <a:lnTo>
                        <a:pt x="120000" y="0"/>
                      </a:lnTo>
                      <a:lnTo>
                        <a:pt x="120000" y="103229"/>
                      </a:lnTo>
                      <a:lnTo>
                        <a:pt x="0" y="120000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1" name="Shape 971"/>
                <p:cNvSpPr/>
                <p:nvPr/>
              </p:nvSpPr>
              <p:spPr>
                <a:xfrm>
                  <a:off x="3181350" y="1414462"/>
                  <a:ext cx="976312" cy="273049"/>
                </a:xfrm>
                <a:custGeom>
                  <a:pathLst>
                    <a:path extrusionOk="0" h="120000" w="120000">
                      <a:moveTo>
                        <a:pt x="97902" y="120000"/>
                      </a:moveTo>
                      <a:lnTo>
                        <a:pt x="0" y="36712"/>
                      </a:lnTo>
                      <a:lnTo>
                        <a:pt x="24552" y="0"/>
                      </a:lnTo>
                      <a:lnTo>
                        <a:pt x="120000" y="76164"/>
                      </a:lnTo>
                      <a:lnTo>
                        <a:pt x="97902" y="120000"/>
                      </a:lnTo>
                    </a:path>
                  </a:pathLst>
                </a:custGeom>
                <a:solidFill>
                  <a:schemeClr val="lt1"/>
                </a:soli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2" name="Shape 972"/>
                <p:cNvSpPr/>
                <p:nvPr/>
              </p:nvSpPr>
              <p:spPr>
                <a:xfrm>
                  <a:off x="3181350" y="1495425"/>
                  <a:ext cx="796924" cy="898524"/>
                </a:xfrm>
                <a:custGeom>
                  <a:pathLst>
                    <a:path extrusionOk="0" h="120000" w="120000">
                      <a:moveTo>
                        <a:pt x="119821" y="119840"/>
                      </a:moveTo>
                      <a:lnTo>
                        <a:pt x="119821" y="25464"/>
                      </a:lnTo>
                      <a:lnTo>
                        <a:pt x="0" y="0"/>
                      </a:lnTo>
                      <a:lnTo>
                        <a:pt x="0" y="91989"/>
                      </a:lnTo>
                      <a:lnTo>
                        <a:pt x="119821" y="119840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3" name="Shape 973"/>
                <p:cNvSpPr/>
                <p:nvPr/>
              </p:nvSpPr>
              <p:spPr>
                <a:xfrm>
                  <a:off x="3243261" y="1574800"/>
                  <a:ext cx="674687" cy="736599"/>
                </a:xfrm>
                <a:custGeom>
                  <a:pathLst>
                    <a:path extrusionOk="0" h="120000" w="120000">
                      <a:moveTo>
                        <a:pt x="119755" y="119781"/>
                      </a:moveTo>
                      <a:lnTo>
                        <a:pt x="119755" y="25573"/>
                      </a:lnTo>
                      <a:lnTo>
                        <a:pt x="0" y="0"/>
                      </a:lnTo>
                      <a:lnTo>
                        <a:pt x="0" y="92677"/>
                      </a:lnTo>
                      <a:lnTo>
                        <a:pt x="119755" y="119781"/>
                      </a:lnTo>
                    </a:path>
                  </a:pathLst>
                </a:custGeom>
                <a:solidFill>
                  <a:srgbClr val="CECECE"/>
                </a:solidFill>
                <a:ln cap="rnd" cmpd="sng" w="9525">
                  <a:solidFill>
                    <a:srgbClr val="80808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4" name="Shape 974"/>
                <p:cNvSpPr/>
                <p:nvPr/>
              </p:nvSpPr>
              <p:spPr>
                <a:xfrm>
                  <a:off x="3284537" y="1624012"/>
                  <a:ext cx="590550" cy="635000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0" y="92027"/>
                      </a:lnTo>
                      <a:lnTo>
                        <a:pt x="120000" y="120000"/>
                      </a:lnTo>
                      <a:lnTo>
                        <a:pt x="120000" y="2635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57DDE"/>
                    </a:gs>
                    <a:gs pos="100000">
                      <a:srgbClr val="618FFD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75" name="Shape 975"/>
                <p:cNvCxnSpPr/>
                <p:nvPr/>
              </p:nvCxnSpPr>
              <p:spPr>
                <a:xfrm>
                  <a:off x="3336925" y="1676400"/>
                  <a:ext cx="0" cy="96836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lt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976" name="Shape 976"/>
            <p:cNvGrpSpPr/>
            <p:nvPr/>
          </p:nvGrpSpPr>
          <p:grpSpPr>
            <a:xfrm>
              <a:off x="6172200" y="4441825"/>
              <a:ext cx="985837" cy="1087436"/>
              <a:chOff x="4710111" y="4338637"/>
              <a:chExt cx="1252538" cy="1381124"/>
            </a:xfrm>
          </p:grpSpPr>
          <p:grpSp>
            <p:nvGrpSpPr>
              <p:cNvPr id="977" name="Shape 977"/>
              <p:cNvGrpSpPr/>
              <p:nvPr/>
            </p:nvGrpSpPr>
            <p:grpSpPr>
              <a:xfrm>
                <a:off x="4710111" y="5065711"/>
                <a:ext cx="1211261" cy="654050"/>
                <a:chOff x="3062286" y="2132011"/>
                <a:chExt cx="1211261" cy="654050"/>
              </a:xfrm>
            </p:grpSpPr>
            <p:sp>
              <p:nvSpPr>
                <p:cNvPr id="978" name="Shape 978"/>
                <p:cNvSpPr/>
                <p:nvPr/>
              </p:nvSpPr>
              <p:spPr>
                <a:xfrm>
                  <a:off x="3854450" y="2301875"/>
                  <a:ext cx="417511" cy="484187"/>
                </a:xfrm>
                <a:custGeom>
                  <a:pathLst>
                    <a:path extrusionOk="0" h="120000" w="120000">
                      <a:moveTo>
                        <a:pt x="989" y="60284"/>
                      </a:moveTo>
                      <a:lnTo>
                        <a:pt x="120000" y="0"/>
                      </a:lnTo>
                      <a:lnTo>
                        <a:pt x="120000" y="51184"/>
                      </a:lnTo>
                      <a:lnTo>
                        <a:pt x="0" y="120000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9" name="Shape 979"/>
                <p:cNvSpPr/>
                <p:nvPr/>
              </p:nvSpPr>
              <p:spPr>
                <a:xfrm>
                  <a:off x="3062286" y="2132011"/>
                  <a:ext cx="1211261" cy="419099"/>
                </a:xfrm>
                <a:custGeom>
                  <a:pathLst>
                    <a:path extrusionOk="0" h="120000" w="120000">
                      <a:moveTo>
                        <a:pt x="78643" y="119681"/>
                      </a:moveTo>
                      <a:lnTo>
                        <a:pt x="0" y="59522"/>
                      </a:lnTo>
                      <a:lnTo>
                        <a:pt x="43666" y="0"/>
                      </a:lnTo>
                      <a:lnTo>
                        <a:pt x="119890" y="48381"/>
                      </a:lnTo>
                      <a:lnTo>
                        <a:pt x="78643" y="119681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0" name="Shape 980"/>
                <p:cNvSpPr/>
                <p:nvPr/>
              </p:nvSpPr>
              <p:spPr>
                <a:xfrm>
                  <a:off x="3062286" y="2338386"/>
                  <a:ext cx="792162" cy="447674"/>
                </a:xfrm>
                <a:custGeom>
                  <a:pathLst>
                    <a:path extrusionOk="0" h="120000" w="120000">
                      <a:moveTo>
                        <a:pt x="0" y="1538"/>
                      </a:moveTo>
                      <a:lnTo>
                        <a:pt x="0" y="59076"/>
                      </a:lnTo>
                      <a:lnTo>
                        <a:pt x="120000" y="120000"/>
                      </a:lnTo>
                      <a:lnTo>
                        <a:pt x="120000" y="56923"/>
                      </a:lnTo>
                      <a:lnTo>
                        <a:pt x="695" y="0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1" name="Shape 981"/>
                <p:cNvSpPr/>
                <p:nvPr/>
              </p:nvSpPr>
              <p:spPr>
                <a:xfrm>
                  <a:off x="3476625" y="2497136"/>
                  <a:ext cx="311149" cy="217487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120000" y="46349"/>
                      </a:lnTo>
                      <a:lnTo>
                        <a:pt x="120000" y="120000"/>
                      </a:lnTo>
                      <a:lnTo>
                        <a:pt x="0" y="73015"/>
                      </a:lnTo>
                      <a:lnTo>
                        <a:pt x="0" y="0"/>
                      </a:lnTo>
                    </a:path>
                  </a:pathLst>
                </a:custGeom>
                <a:gradFill>
                  <a:gsLst>
                    <a:gs pos="0">
                      <a:srgbClr val="E3E3E3"/>
                    </a:gs>
                    <a:gs pos="100000">
                      <a:srgbClr val="B2B2B2"/>
                    </a:gs>
                  </a:gsLst>
                  <a:lin ang="13500000" scaled="0"/>
                </a:gradFill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2" name="Shape 982"/>
                <p:cNvSpPr/>
                <p:nvPr/>
              </p:nvSpPr>
              <p:spPr>
                <a:xfrm>
                  <a:off x="3482975" y="2578100"/>
                  <a:ext cx="300036" cy="77787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3" name="Shape 983"/>
                <p:cNvSpPr/>
                <p:nvPr/>
              </p:nvSpPr>
              <p:spPr>
                <a:xfrm>
                  <a:off x="3476625" y="2495550"/>
                  <a:ext cx="309561" cy="133349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0"/>
                      </a:lnTo>
                      <a:lnTo>
                        <a:pt x="120000" y="77142"/>
                      </a:lnTo>
                    </a:path>
                  </a:pathLst>
                </a:cu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27425" lIns="91425" rIns="91425" tIns="27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84" name="Shape 984"/>
                <p:cNvCxnSpPr/>
                <p:nvPr/>
              </p:nvCxnSpPr>
              <p:spPr>
                <a:xfrm>
                  <a:off x="3503612" y="2540000"/>
                  <a:ext cx="242886" cy="6032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985" name="Shape 985"/>
                <p:cNvCxnSpPr/>
                <p:nvPr/>
              </p:nvCxnSpPr>
              <p:spPr>
                <a:xfrm>
                  <a:off x="3709987" y="2663825"/>
                  <a:ext cx="46036" cy="9524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D6009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sp>
              <p:nvSpPr>
                <p:cNvPr id="986" name="Shape 986"/>
                <p:cNvSpPr/>
                <p:nvPr/>
              </p:nvSpPr>
              <p:spPr>
                <a:xfrm>
                  <a:off x="3579812" y="2555875"/>
                  <a:ext cx="74611" cy="39687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1875" y="61714"/>
                      </a:lnTo>
                      <a:lnTo>
                        <a:pt x="120000" y="120000"/>
                      </a:lnTo>
                      <a:lnTo>
                        <a:pt x="120000" y="6514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77777"/>
                </a:solidFill>
                <a:ln>
                  <a:noFill/>
                </a:ln>
              </p:spPr>
              <p:txBody>
                <a:bodyPr anchorCtr="0" anchor="ctr" bIns="27425" lIns="91425" rIns="91425" tIns="27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87" name="Shape 987"/>
                <p:cNvCxnSpPr/>
                <p:nvPr/>
              </p:nvCxnSpPr>
              <p:spPr>
                <a:xfrm>
                  <a:off x="3082925" y="2386011"/>
                  <a:ext cx="320675" cy="9048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988" name="Shape 988"/>
                <p:cNvCxnSpPr/>
                <p:nvPr/>
              </p:nvCxnSpPr>
              <p:spPr>
                <a:xfrm>
                  <a:off x="3082925" y="2420936"/>
                  <a:ext cx="320675" cy="889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989" name="Shape 989"/>
                <p:cNvCxnSpPr/>
                <p:nvPr/>
              </p:nvCxnSpPr>
              <p:spPr>
                <a:xfrm>
                  <a:off x="3082925" y="2457450"/>
                  <a:ext cx="320675" cy="9048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990" name="Shape 990"/>
                <p:cNvCxnSpPr/>
                <p:nvPr/>
              </p:nvCxnSpPr>
              <p:spPr>
                <a:xfrm>
                  <a:off x="3082925" y="2492375"/>
                  <a:ext cx="320675" cy="889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sp>
              <p:nvSpPr>
                <p:cNvPr id="991" name="Shape 991"/>
                <p:cNvSpPr/>
                <p:nvPr/>
              </p:nvSpPr>
              <p:spPr>
                <a:xfrm>
                  <a:off x="3479800" y="2590800"/>
                  <a:ext cx="314324" cy="133349"/>
                </a:xfrm>
                <a:custGeom>
                  <a:pathLst>
                    <a:path extrusionOk="0" h="120000" w="120000">
                      <a:moveTo>
                        <a:pt x="0" y="41025"/>
                      </a:moveTo>
                      <a:lnTo>
                        <a:pt x="120000" y="120000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lt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27425" lIns="91425" rIns="91425" tIns="27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92" name="Shape 992"/>
              <p:cNvGrpSpPr/>
              <p:nvPr/>
            </p:nvGrpSpPr>
            <p:grpSpPr>
              <a:xfrm>
                <a:off x="4829175" y="4338637"/>
                <a:ext cx="1133474" cy="1066799"/>
                <a:chOff x="3181350" y="1404937"/>
                <a:chExt cx="1133474" cy="1066799"/>
              </a:xfrm>
            </p:grpSpPr>
            <p:sp>
              <p:nvSpPr>
                <p:cNvPr id="993" name="Shape 993"/>
                <p:cNvSpPr/>
                <p:nvPr/>
              </p:nvSpPr>
              <p:spPr>
                <a:xfrm>
                  <a:off x="3267075" y="2098675"/>
                  <a:ext cx="882649" cy="373061"/>
                </a:xfrm>
                <a:custGeom>
                  <a:pathLst>
                    <a:path extrusionOk="0" h="120000" w="120000">
                      <a:moveTo>
                        <a:pt x="0" y="65361"/>
                      </a:moveTo>
                      <a:lnTo>
                        <a:pt x="51366" y="0"/>
                      </a:lnTo>
                      <a:lnTo>
                        <a:pt x="120000" y="46468"/>
                      </a:lnTo>
                      <a:lnTo>
                        <a:pt x="120000" y="55148"/>
                      </a:lnTo>
                      <a:lnTo>
                        <a:pt x="72086" y="120000"/>
                      </a:lnTo>
                      <a:lnTo>
                        <a:pt x="0" y="75574"/>
                      </a:lnTo>
                      <a:lnTo>
                        <a:pt x="0" y="65361"/>
                      </a:lnTo>
                      <a:close/>
                    </a:path>
                  </a:pathLst>
                </a:custGeom>
                <a:solidFill>
                  <a:srgbClr val="DDDDDD"/>
                </a:solidFill>
                <a:ln cap="rnd" cmpd="sng" w="9525">
                  <a:solidFill>
                    <a:srgbClr val="0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4" name="Shape 994"/>
                <p:cNvSpPr/>
                <p:nvPr/>
              </p:nvSpPr>
              <p:spPr>
                <a:xfrm>
                  <a:off x="3278187" y="2106611"/>
                  <a:ext cx="854074" cy="330200"/>
                </a:xfrm>
                <a:custGeom>
                  <a:pathLst>
                    <a:path extrusionOk="0" h="120000" w="120000">
                      <a:moveTo>
                        <a:pt x="0" y="71538"/>
                      </a:moveTo>
                      <a:lnTo>
                        <a:pt x="72936" y="120000"/>
                      </a:lnTo>
                      <a:lnTo>
                        <a:pt x="120000" y="49615"/>
                      </a:lnTo>
                      <a:lnTo>
                        <a:pt x="51970" y="0"/>
                      </a:lnTo>
                      <a:lnTo>
                        <a:pt x="0" y="71538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5" name="Shape 995"/>
                <p:cNvSpPr/>
                <p:nvPr/>
              </p:nvSpPr>
              <p:spPr>
                <a:xfrm>
                  <a:off x="3490912" y="2187575"/>
                  <a:ext cx="444500" cy="177800"/>
                </a:xfrm>
                <a:prstGeom prst="ellipse">
                  <a:avLst/>
                </a:prstGeom>
                <a:solidFill>
                  <a:srgbClr val="B2B2B2"/>
                </a:soli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6" name="Shape 996"/>
                <p:cNvSpPr/>
                <p:nvPr/>
              </p:nvSpPr>
              <p:spPr>
                <a:xfrm>
                  <a:off x="3248025" y="2193925"/>
                  <a:ext cx="717550" cy="200024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3715" y="24000"/>
                      </a:lnTo>
                      <a:lnTo>
                        <a:pt x="106625" y="120000"/>
                      </a:lnTo>
                      <a:lnTo>
                        <a:pt x="120000" y="105333"/>
                      </a:lnTo>
                    </a:path>
                  </a:pathLst>
                </a:custGeom>
                <a:solidFill>
                  <a:srgbClr val="B2B2B2"/>
                </a:soli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7" name="Shape 997"/>
                <p:cNvSpPr/>
                <p:nvPr/>
              </p:nvSpPr>
              <p:spPr>
                <a:xfrm>
                  <a:off x="3419475" y="1404937"/>
                  <a:ext cx="895349" cy="825499"/>
                </a:xfrm>
                <a:custGeom>
                  <a:pathLst>
                    <a:path extrusionOk="0" h="120000" w="120000">
                      <a:moveTo>
                        <a:pt x="92079" y="119999"/>
                      </a:moveTo>
                      <a:lnTo>
                        <a:pt x="120000" y="84450"/>
                      </a:lnTo>
                      <a:lnTo>
                        <a:pt x="120000" y="17050"/>
                      </a:lnTo>
                      <a:lnTo>
                        <a:pt x="49900" y="0"/>
                      </a:lnTo>
                      <a:lnTo>
                        <a:pt x="0" y="7721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8" name="Shape 998"/>
                <p:cNvSpPr/>
                <p:nvPr/>
              </p:nvSpPr>
              <p:spPr>
                <a:xfrm>
                  <a:off x="3978275" y="1587500"/>
                  <a:ext cx="179386" cy="803275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14720"/>
                      </a:lnTo>
                      <a:lnTo>
                        <a:pt x="120000" y="0"/>
                      </a:lnTo>
                      <a:lnTo>
                        <a:pt x="120000" y="103229"/>
                      </a:lnTo>
                      <a:lnTo>
                        <a:pt x="0" y="120000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9" name="Shape 999"/>
                <p:cNvSpPr/>
                <p:nvPr/>
              </p:nvSpPr>
              <p:spPr>
                <a:xfrm>
                  <a:off x="3181350" y="1414462"/>
                  <a:ext cx="976312" cy="273049"/>
                </a:xfrm>
                <a:custGeom>
                  <a:pathLst>
                    <a:path extrusionOk="0" h="120000" w="120000">
                      <a:moveTo>
                        <a:pt x="97902" y="120000"/>
                      </a:moveTo>
                      <a:lnTo>
                        <a:pt x="0" y="36712"/>
                      </a:lnTo>
                      <a:lnTo>
                        <a:pt x="24552" y="0"/>
                      </a:lnTo>
                      <a:lnTo>
                        <a:pt x="120000" y="76164"/>
                      </a:lnTo>
                      <a:lnTo>
                        <a:pt x="97902" y="120000"/>
                      </a:lnTo>
                    </a:path>
                  </a:pathLst>
                </a:custGeom>
                <a:solidFill>
                  <a:schemeClr val="lt1"/>
                </a:soli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0" name="Shape 1000"/>
                <p:cNvSpPr/>
                <p:nvPr/>
              </p:nvSpPr>
              <p:spPr>
                <a:xfrm>
                  <a:off x="3181350" y="1495425"/>
                  <a:ext cx="796924" cy="898524"/>
                </a:xfrm>
                <a:custGeom>
                  <a:pathLst>
                    <a:path extrusionOk="0" h="120000" w="120000">
                      <a:moveTo>
                        <a:pt x="119821" y="119840"/>
                      </a:moveTo>
                      <a:lnTo>
                        <a:pt x="119821" y="25464"/>
                      </a:lnTo>
                      <a:lnTo>
                        <a:pt x="0" y="0"/>
                      </a:lnTo>
                      <a:lnTo>
                        <a:pt x="0" y="91989"/>
                      </a:lnTo>
                      <a:lnTo>
                        <a:pt x="119821" y="119840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1" name="Shape 1001"/>
                <p:cNvSpPr/>
                <p:nvPr/>
              </p:nvSpPr>
              <p:spPr>
                <a:xfrm>
                  <a:off x="3243261" y="1574800"/>
                  <a:ext cx="674687" cy="736599"/>
                </a:xfrm>
                <a:custGeom>
                  <a:pathLst>
                    <a:path extrusionOk="0" h="120000" w="120000">
                      <a:moveTo>
                        <a:pt x="119755" y="119781"/>
                      </a:moveTo>
                      <a:lnTo>
                        <a:pt x="119755" y="25573"/>
                      </a:lnTo>
                      <a:lnTo>
                        <a:pt x="0" y="0"/>
                      </a:lnTo>
                      <a:lnTo>
                        <a:pt x="0" y="92677"/>
                      </a:lnTo>
                      <a:lnTo>
                        <a:pt x="119755" y="119781"/>
                      </a:lnTo>
                    </a:path>
                  </a:pathLst>
                </a:custGeom>
                <a:solidFill>
                  <a:srgbClr val="CECECE"/>
                </a:solidFill>
                <a:ln cap="rnd" cmpd="sng" w="9525">
                  <a:solidFill>
                    <a:srgbClr val="80808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2" name="Shape 1002"/>
                <p:cNvSpPr/>
                <p:nvPr/>
              </p:nvSpPr>
              <p:spPr>
                <a:xfrm>
                  <a:off x="3284537" y="1624012"/>
                  <a:ext cx="590550" cy="635000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0" y="92027"/>
                      </a:lnTo>
                      <a:lnTo>
                        <a:pt x="120000" y="120000"/>
                      </a:lnTo>
                      <a:lnTo>
                        <a:pt x="120000" y="2635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57DDE"/>
                    </a:gs>
                    <a:gs pos="100000">
                      <a:srgbClr val="618FFD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003" name="Shape 1003"/>
                <p:cNvCxnSpPr/>
                <p:nvPr/>
              </p:nvCxnSpPr>
              <p:spPr>
                <a:xfrm>
                  <a:off x="3336925" y="1676400"/>
                  <a:ext cx="0" cy="96836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lt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004" name="Shape 1004"/>
            <p:cNvGrpSpPr/>
            <p:nvPr/>
          </p:nvGrpSpPr>
          <p:grpSpPr>
            <a:xfrm>
              <a:off x="7620000" y="4441825"/>
              <a:ext cx="985837" cy="1087436"/>
              <a:chOff x="4710111" y="4338637"/>
              <a:chExt cx="1252538" cy="1381124"/>
            </a:xfrm>
          </p:grpSpPr>
          <p:grpSp>
            <p:nvGrpSpPr>
              <p:cNvPr id="1005" name="Shape 1005"/>
              <p:cNvGrpSpPr/>
              <p:nvPr/>
            </p:nvGrpSpPr>
            <p:grpSpPr>
              <a:xfrm>
                <a:off x="4710111" y="5065711"/>
                <a:ext cx="1211261" cy="654050"/>
                <a:chOff x="3062286" y="2132011"/>
                <a:chExt cx="1211261" cy="654050"/>
              </a:xfrm>
            </p:grpSpPr>
            <p:sp>
              <p:nvSpPr>
                <p:cNvPr id="1006" name="Shape 1006"/>
                <p:cNvSpPr/>
                <p:nvPr/>
              </p:nvSpPr>
              <p:spPr>
                <a:xfrm>
                  <a:off x="3854450" y="2301875"/>
                  <a:ext cx="417511" cy="484187"/>
                </a:xfrm>
                <a:custGeom>
                  <a:pathLst>
                    <a:path extrusionOk="0" h="120000" w="120000">
                      <a:moveTo>
                        <a:pt x="989" y="60284"/>
                      </a:moveTo>
                      <a:lnTo>
                        <a:pt x="120000" y="0"/>
                      </a:lnTo>
                      <a:lnTo>
                        <a:pt x="120000" y="51184"/>
                      </a:lnTo>
                      <a:lnTo>
                        <a:pt x="0" y="120000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7" name="Shape 1007"/>
                <p:cNvSpPr/>
                <p:nvPr/>
              </p:nvSpPr>
              <p:spPr>
                <a:xfrm>
                  <a:off x="3062286" y="2132011"/>
                  <a:ext cx="1211261" cy="419099"/>
                </a:xfrm>
                <a:custGeom>
                  <a:pathLst>
                    <a:path extrusionOk="0" h="120000" w="120000">
                      <a:moveTo>
                        <a:pt x="78643" y="119681"/>
                      </a:moveTo>
                      <a:lnTo>
                        <a:pt x="0" y="59522"/>
                      </a:lnTo>
                      <a:lnTo>
                        <a:pt x="43666" y="0"/>
                      </a:lnTo>
                      <a:lnTo>
                        <a:pt x="119890" y="48381"/>
                      </a:lnTo>
                      <a:lnTo>
                        <a:pt x="78643" y="119681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8" name="Shape 1008"/>
                <p:cNvSpPr/>
                <p:nvPr/>
              </p:nvSpPr>
              <p:spPr>
                <a:xfrm>
                  <a:off x="3062286" y="2338386"/>
                  <a:ext cx="792162" cy="447674"/>
                </a:xfrm>
                <a:custGeom>
                  <a:pathLst>
                    <a:path extrusionOk="0" h="120000" w="120000">
                      <a:moveTo>
                        <a:pt x="0" y="1538"/>
                      </a:moveTo>
                      <a:lnTo>
                        <a:pt x="0" y="59076"/>
                      </a:lnTo>
                      <a:lnTo>
                        <a:pt x="120000" y="120000"/>
                      </a:lnTo>
                      <a:lnTo>
                        <a:pt x="120000" y="56923"/>
                      </a:lnTo>
                      <a:lnTo>
                        <a:pt x="695" y="0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9" name="Shape 1009"/>
                <p:cNvSpPr/>
                <p:nvPr/>
              </p:nvSpPr>
              <p:spPr>
                <a:xfrm>
                  <a:off x="3476625" y="2497136"/>
                  <a:ext cx="311149" cy="217487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120000" y="46349"/>
                      </a:lnTo>
                      <a:lnTo>
                        <a:pt x="120000" y="120000"/>
                      </a:lnTo>
                      <a:lnTo>
                        <a:pt x="0" y="73015"/>
                      </a:lnTo>
                      <a:lnTo>
                        <a:pt x="0" y="0"/>
                      </a:lnTo>
                    </a:path>
                  </a:pathLst>
                </a:custGeom>
                <a:gradFill>
                  <a:gsLst>
                    <a:gs pos="0">
                      <a:srgbClr val="E3E3E3"/>
                    </a:gs>
                    <a:gs pos="100000">
                      <a:srgbClr val="B2B2B2"/>
                    </a:gs>
                  </a:gsLst>
                  <a:lin ang="13500000" scaled="0"/>
                </a:gradFill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0" name="Shape 1010"/>
                <p:cNvSpPr/>
                <p:nvPr/>
              </p:nvSpPr>
              <p:spPr>
                <a:xfrm>
                  <a:off x="3482975" y="2578100"/>
                  <a:ext cx="300036" cy="77787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1" name="Shape 1011"/>
                <p:cNvSpPr/>
                <p:nvPr/>
              </p:nvSpPr>
              <p:spPr>
                <a:xfrm>
                  <a:off x="3476625" y="2495550"/>
                  <a:ext cx="309561" cy="133349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0"/>
                      </a:lnTo>
                      <a:lnTo>
                        <a:pt x="120000" y="77142"/>
                      </a:lnTo>
                    </a:path>
                  </a:pathLst>
                </a:cu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27425" lIns="91425" rIns="91425" tIns="27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012" name="Shape 1012"/>
                <p:cNvCxnSpPr/>
                <p:nvPr/>
              </p:nvCxnSpPr>
              <p:spPr>
                <a:xfrm>
                  <a:off x="3503612" y="2540000"/>
                  <a:ext cx="242886" cy="6032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1013" name="Shape 1013"/>
                <p:cNvCxnSpPr/>
                <p:nvPr/>
              </p:nvCxnSpPr>
              <p:spPr>
                <a:xfrm>
                  <a:off x="3709987" y="2663825"/>
                  <a:ext cx="46036" cy="9524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D6009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sp>
              <p:nvSpPr>
                <p:cNvPr id="1014" name="Shape 1014"/>
                <p:cNvSpPr/>
                <p:nvPr/>
              </p:nvSpPr>
              <p:spPr>
                <a:xfrm>
                  <a:off x="3579812" y="2555875"/>
                  <a:ext cx="74611" cy="39687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1875" y="61714"/>
                      </a:lnTo>
                      <a:lnTo>
                        <a:pt x="120000" y="120000"/>
                      </a:lnTo>
                      <a:lnTo>
                        <a:pt x="120000" y="6514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77777"/>
                </a:solidFill>
                <a:ln>
                  <a:noFill/>
                </a:ln>
              </p:spPr>
              <p:txBody>
                <a:bodyPr anchorCtr="0" anchor="ctr" bIns="27425" lIns="91425" rIns="91425" tIns="27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015" name="Shape 1015"/>
                <p:cNvCxnSpPr/>
                <p:nvPr/>
              </p:nvCxnSpPr>
              <p:spPr>
                <a:xfrm>
                  <a:off x="3082925" y="2386011"/>
                  <a:ext cx="320675" cy="9048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1016" name="Shape 1016"/>
                <p:cNvCxnSpPr/>
                <p:nvPr/>
              </p:nvCxnSpPr>
              <p:spPr>
                <a:xfrm>
                  <a:off x="3082925" y="2420936"/>
                  <a:ext cx="320675" cy="889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1017" name="Shape 1017"/>
                <p:cNvCxnSpPr/>
                <p:nvPr/>
              </p:nvCxnSpPr>
              <p:spPr>
                <a:xfrm>
                  <a:off x="3082925" y="2457450"/>
                  <a:ext cx="320675" cy="9048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1018" name="Shape 1018"/>
                <p:cNvCxnSpPr/>
                <p:nvPr/>
              </p:nvCxnSpPr>
              <p:spPr>
                <a:xfrm>
                  <a:off x="3082925" y="2492375"/>
                  <a:ext cx="320675" cy="889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sp>
              <p:nvSpPr>
                <p:cNvPr id="1019" name="Shape 1019"/>
                <p:cNvSpPr/>
                <p:nvPr/>
              </p:nvSpPr>
              <p:spPr>
                <a:xfrm>
                  <a:off x="3479800" y="2590800"/>
                  <a:ext cx="314324" cy="133349"/>
                </a:xfrm>
                <a:custGeom>
                  <a:pathLst>
                    <a:path extrusionOk="0" h="120000" w="120000">
                      <a:moveTo>
                        <a:pt x="0" y="41025"/>
                      </a:moveTo>
                      <a:lnTo>
                        <a:pt x="120000" y="120000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lt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27425" lIns="91425" rIns="91425" tIns="27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020" name="Shape 1020"/>
              <p:cNvGrpSpPr/>
              <p:nvPr/>
            </p:nvGrpSpPr>
            <p:grpSpPr>
              <a:xfrm>
                <a:off x="4829175" y="4338637"/>
                <a:ext cx="1133474" cy="1066799"/>
                <a:chOff x="3181350" y="1404937"/>
                <a:chExt cx="1133474" cy="1066799"/>
              </a:xfrm>
            </p:grpSpPr>
            <p:sp>
              <p:nvSpPr>
                <p:cNvPr id="1021" name="Shape 1021"/>
                <p:cNvSpPr/>
                <p:nvPr/>
              </p:nvSpPr>
              <p:spPr>
                <a:xfrm>
                  <a:off x="3267075" y="2098675"/>
                  <a:ext cx="882649" cy="373061"/>
                </a:xfrm>
                <a:custGeom>
                  <a:pathLst>
                    <a:path extrusionOk="0" h="120000" w="120000">
                      <a:moveTo>
                        <a:pt x="0" y="65361"/>
                      </a:moveTo>
                      <a:lnTo>
                        <a:pt x="51366" y="0"/>
                      </a:lnTo>
                      <a:lnTo>
                        <a:pt x="120000" y="46468"/>
                      </a:lnTo>
                      <a:lnTo>
                        <a:pt x="120000" y="55148"/>
                      </a:lnTo>
                      <a:lnTo>
                        <a:pt x="72086" y="120000"/>
                      </a:lnTo>
                      <a:lnTo>
                        <a:pt x="0" y="75574"/>
                      </a:lnTo>
                      <a:lnTo>
                        <a:pt x="0" y="65361"/>
                      </a:lnTo>
                      <a:close/>
                    </a:path>
                  </a:pathLst>
                </a:custGeom>
                <a:solidFill>
                  <a:srgbClr val="DDDDDD"/>
                </a:solidFill>
                <a:ln cap="rnd" cmpd="sng" w="9525">
                  <a:solidFill>
                    <a:srgbClr val="0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2" name="Shape 1022"/>
                <p:cNvSpPr/>
                <p:nvPr/>
              </p:nvSpPr>
              <p:spPr>
                <a:xfrm>
                  <a:off x="3278187" y="2106611"/>
                  <a:ext cx="854074" cy="330200"/>
                </a:xfrm>
                <a:custGeom>
                  <a:pathLst>
                    <a:path extrusionOk="0" h="120000" w="120000">
                      <a:moveTo>
                        <a:pt x="0" y="71538"/>
                      </a:moveTo>
                      <a:lnTo>
                        <a:pt x="72936" y="120000"/>
                      </a:lnTo>
                      <a:lnTo>
                        <a:pt x="120000" y="49615"/>
                      </a:lnTo>
                      <a:lnTo>
                        <a:pt x="51970" y="0"/>
                      </a:lnTo>
                      <a:lnTo>
                        <a:pt x="0" y="71538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3" name="Shape 1023"/>
                <p:cNvSpPr/>
                <p:nvPr/>
              </p:nvSpPr>
              <p:spPr>
                <a:xfrm>
                  <a:off x="3490912" y="2187575"/>
                  <a:ext cx="444500" cy="177800"/>
                </a:xfrm>
                <a:prstGeom prst="ellipse">
                  <a:avLst/>
                </a:prstGeom>
                <a:solidFill>
                  <a:srgbClr val="B2B2B2"/>
                </a:soli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4" name="Shape 1024"/>
                <p:cNvSpPr/>
                <p:nvPr/>
              </p:nvSpPr>
              <p:spPr>
                <a:xfrm>
                  <a:off x="3248025" y="2193925"/>
                  <a:ext cx="717550" cy="200024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3715" y="24000"/>
                      </a:lnTo>
                      <a:lnTo>
                        <a:pt x="106625" y="120000"/>
                      </a:lnTo>
                      <a:lnTo>
                        <a:pt x="120000" y="105333"/>
                      </a:lnTo>
                    </a:path>
                  </a:pathLst>
                </a:custGeom>
                <a:solidFill>
                  <a:srgbClr val="B2B2B2"/>
                </a:soli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5" name="Shape 1025"/>
                <p:cNvSpPr/>
                <p:nvPr/>
              </p:nvSpPr>
              <p:spPr>
                <a:xfrm>
                  <a:off x="3419475" y="1404937"/>
                  <a:ext cx="895349" cy="825499"/>
                </a:xfrm>
                <a:custGeom>
                  <a:pathLst>
                    <a:path extrusionOk="0" h="120000" w="120000">
                      <a:moveTo>
                        <a:pt x="92079" y="119999"/>
                      </a:moveTo>
                      <a:lnTo>
                        <a:pt x="120000" y="84450"/>
                      </a:lnTo>
                      <a:lnTo>
                        <a:pt x="120000" y="17050"/>
                      </a:lnTo>
                      <a:lnTo>
                        <a:pt x="49900" y="0"/>
                      </a:lnTo>
                      <a:lnTo>
                        <a:pt x="0" y="7721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6" name="Shape 1026"/>
                <p:cNvSpPr/>
                <p:nvPr/>
              </p:nvSpPr>
              <p:spPr>
                <a:xfrm>
                  <a:off x="3978275" y="1587500"/>
                  <a:ext cx="179386" cy="803275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14720"/>
                      </a:lnTo>
                      <a:lnTo>
                        <a:pt x="120000" y="0"/>
                      </a:lnTo>
                      <a:lnTo>
                        <a:pt x="120000" y="103229"/>
                      </a:lnTo>
                      <a:lnTo>
                        <a:pt x="0" y="120000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7" name="Shape 1027"/>
                <p:cNvSpPr/>
                <p:nvPr/>
              </p:nvSpPr>
              <p:spPr>
                <a:xfrm>
                  <a:off x="3181350" y="1414462"/>
                  <a:ext cx="976312" cy="273049"/>
                </a:xfrm>
                <a:custGeom>
                  <a:pathLst>
                    <a:path extrusionOk="0" h="120000" w="120000">
                      <a:moveTo>
                        <a:pt x="97902" y="120000"/>
                      </a:moveTo>
                      <a:lnTo>
                        <a:pt x="0" y="36712"/>
                      </a:lnTo>
                      <a:lnTo>
                        <a:pt x="24552" y="0"/>
                      </a:lnTo>
                      <a:lnTo>
                        <a:pt x="120000" y="76164"/>
                      </a:lnTo>
                      <a:lnTo>
                        <a:pt x="97902" y="120000"/>
                      </a:lnTo>
                    </a:path>
                  </a:pathLst>
                </a:custGeom>
                <a:solidFill>
                  <a:schemeClr val="lt1"/>
                </a:soli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8" name="Shape 1028"/>
                <p:cNvSpPr/>
                <p:nvPr/>
              </p:nvSpPr>
              <p:spPr>
                <a:xfrm>
                  <a:off x="3181350" y="1495425"/>
                  <a:ext cx="796924" cy="898524"/>
                </a:xfrm>
                <a:custGeom>
                  <a:pathLst>
                    <a:path extrusionOk="0" h="120000" w="120000">
                      <a:moveTo>
                        <a:pt x="119821" y="119840"/>
                      </a:moveTo>
                      <a:lnTo>
                        <a:pt x="119821" y="25464"/>
                      </a:lnTo>
                      <a:lnTo>
                        <a:pt x="0" y="0"/>
                      </a:lnTo>
                      <a:lnTo>
                        <a:pt x="0" y="91989"/>
                      </a:lnTo>
                      <a:lnTo>
                        <a:pt x="119821" y="119840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9" name="Shape 1029"/>
                <p:cNvSpPr/>
                <p:nvPr/>
              </p:nvSpPr>
              <p:spPr>
                <a:xfrm>
                  <a:off x="3243261" y="1574800"/>
                  <a:ext cx="674687" cy="736599"/>
                </a:xfrm>
                <a:custGeom>
                  <a:pathLst>
                    <a:path extrusionOk="0" h="120000" w="120000">
                      <a:moveTo>
                        <a:pt x="119755" y="119781"/>
                      </a:moveTo>
                      <a:lnTo>
                        <a:pt x="119755" y="25573"/>
                      </a:lnTo>
                      <a:lnTo>
                        <a:pt x="0" y="0"/>
                      </a:lnTo>
                      <a:lnTo>
                        <a:pt x="0" y="92677"/>
                      </a:lnTo>
                      <a:lnTo>
                        <a:pt x="119755" y="119781"/>
                      </a:lnTo>
                    </a:path>
                  </a:pathLst>
                </a:custGeom>
                <a:solidFill>
                  <a:srgbClr val="CECECE"/>
                </a:solidFill>
                <a:ln cap="rnd" cmpd="sng" w="9525">
                  <a:solidFill>
                    <a:srgbClr val="80808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0" name="Shape 1030"/>
                <p:cNvSpPr/>
                <p:nvPr/>
              </p:nvSpPr>
              <p:spPr>
                <a:xfrm>
                  <a:off x="3284537" y="1624012"/>
                  <a:ext cx="590550" cy="635000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0" y="92027"/>
                      </a:lnTo>
                      <a:lnTo>
                        <a:pt x="120000" y="120000"/>
                      </a:lnTo>
                      <a:lnTo>
                        <a:pt x="120000" y="2635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57DDE"/>
                    </a:gs>
                    <a:gs pos="100000">
                      <a:srgbClr val="618FFD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031" name="Shape 1031"/>
                <p:cNvCxnSpPr/>
                <p:nvPr/>
              </p:nvCxnSpPr>
              <p:spPr>
                <a:xfrm>
                  <a:off x="3336925" y="1676400"/>
                  <a:ext cx="0" cy="96836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lt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</p:grpSp>
        </p:grpSp>
      </p:grpSp>
      <p:sp>
        <p:nvSpPr>
          <p:cNvPr id="1032" name="Shape 1032"/>
          <p:cNvSpPr/>
          <p:nvPr/>
        </p:nvSpPr>
        <p:spPr>
          <a:xfrm>
            <a:off x="533400" y="1066800"/>
            <a:ext cx="2382836" cy="674687"/>
          </a:xfrm>
          <a:prstGeom prst="wave">
            <a:avLst>
              <a:gd fmla="val 2033" name="adj1"/>
              <a:gd fmla="val 0" name="adj2"/>
            </a:avLst>
          </a:prstGeom>
          <a:gradFill>
            <a:gsLst>
              <a:gs pos="0">
                <a:srgbClr val="FCFDFF"/>
              </a:gs>
              <a:gs pos="100000">
                <a:srgbClr val="99CCFF"/>
              </a:gs>
            </a:gsLst>
            <a:lin ang="5400000" scaled="0"/>
          </a:gradFill>
          <a:ln cap="flat" cmpd="sng" w="9525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27425" lIns="91425" rIns="91425" tIns="2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b="1" i="0" lang="en-US" sz="20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Hatókör Tulajdonságok</a:t>
            </a:r>
          </a:p>
        </p:txBody>
      </p:sp>
      <p:sp>
        <p:nvSpPr>
          <p:cNvPr id="1033" name="Shape 1033"/>
          <p:cNvSpPr/>
          <p:nvPr/>
        </p:nvSpPr>
        <p:spPr>
          <a:xfrm>
            <a:off x="2209800" y="3429000"/>
            <a:ext cx="3200399" cy="6857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17142" y="0"/>
                </a:lnTo>
                <a:lnTo>
                  <a:pt x="117142" y="66666"/>
                </a:lnTo>
                <a:lnTo>
                  <a:pt x="120000" y="66666"/>
                </a:lnTo>
                <a:lnTo>
                  <a:pt x="114285" y="120000"/>
                </a:lnTo>
                <a:lnTo>
                  <a:pt x="108571" y="66666"/>
                </a:lnTo>
                <a:lnTo>
                  <a:pt x="111428" y="66666"/>
                </a:lnTo>
                <a:lnTo>
                  <a:pt x="111428" y="26666"/>
                </a:lnTo>
                <a:lnTo>
                  <a:pt x="0" y="2666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618EFD"/>
              </a:gs>
              <a:gs pos="100000">
                <a:srgbClr val="5075D1"/>
              </a:gs>
            </a:gsLst>
            <a:lin ang="10800000" scaled="0"/>
          </a:gradFill>
          <a:ln cap="rnd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4" name="Shape 1034"/>
          <p:cNvSpPr/>
          <p:nvPr/>
        </p:nvSpPr>
        <p:spPr>
          <a:xfrm>
            <a:off x="2209800" y="2743200"/>
            <a:ext cx="4648199" cy="6857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18032" y="0"/>
                </a:lnTo>
                <a:lnTo>
                  <a:pt x="118032" y="66666"/>
                </a:lnTo>
                <a:lnTo>
                  <a:pt x="120000" y="66666"/>
                </a:lnTo>
                <a:lnTo>
                  <a:pt x="116065" y="120000"/>
                </a:lnTo>
                <a:lnTo>
                  <a:pt x="112131" y="66666"/>
                </a:lnTo>
                <a:lnTo>
                  <a:pt x="114098" y="66666"/>
                </a:lnTo>
                <a:lnTo>
                  <a:pt x="114098" y="26666"/>
                </a:lnTo>
                <a:lnTo>
                  <a:pt x="0" y="2666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618EFD"/>
              </a:gs>
              <a:gs pos="100000">
                <a:srgbClr val="5075D1"/>
              </a:gs>
            </a:gsLst>
            <a:lin ang="10800000" scaled="0"/>
          </a:gradFill>
          <a:ln cap="rnd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5" name="Shape 1035"/>
          <p:cNvSpPr/>
          <p:nvPr/>
        </p:nvSpPr>
        <p:spPr>
          <a:xfrm>
            <a:off x="2209800" y="2057400"/>
            <a:ext cx="5943599" cy="6857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18461" y="0"/>
                </a:lnTo>
                <a:lnTo>
                  <a:pt x="118461" y="66666"/>
                </a:lnTo>
                <a:lnTo>
                  <a:pt x="120000" y="66666"/>
                </a:lnTo>
                <a:lnTo>
                  <a:pt x="116923" y="120000"/>
                </a:lnTo>
                <a:lnTo>
                  <a:pt x="113846" y="66666"/>
                </a:lnTo>
                <a:lnTo>
                  <a:pt x="115384" y="66666"/>
                </a:lnTo>
                <a:lnTo>
                  <a:pt x="115384" y="26666"/>
                </a:lnTo>
                <a:lnTo>
                  <a:pt x="0" y="2666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618EFD"/>
              </a:gs>
              <a:gs pos="100000">
                <a:srgbClr val="5075D1"/>
              </a:gs>
            </a:gsLst>
            <a:lin ang="10800000" scaled="0"/>
          </a:gradFill>
          <a:ln cap="rnd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6" name="Shape 1036"/>
          <p:cNvSpPr/>
          <p:nvPr/>
        </p:nvSpPr>
        <p:spPr>
          <a:xfrm>
            <a:off x="4114800" y="4114800"/>
            <a:ext cx="152399" cy="15239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3339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7" name="Shape 1037"/>
          <p:cNvSpPr/>
          <p:nvPr/>
        </p:nvSpPr>
        <p:spPr>
          <a:xfrm>
            <a:off x="4343400" y="4114800"/>
            <a:ext cx="152399" cy="15239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3339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8" name="Shape 1038"/>
          <p:cNvSpPr/>
          <p:nvPr/>
        </p:nvSpPr>
        <p:spPr>
          <a:xfrm>
            <a:off x="4572000" y="4114800"/>
            <a:ext cx="152399" cy="15239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3339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9" name="Shape 1039"/>
          <p:cNvSpPr/>
          <p:nvPr/>
        </p:nvSpPr>
        <p:spPr>
          <a:xfrm>
            <a:off x="4800600" y="4114800"/>
            <a:ext cx="152399" cy="15239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3339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0" name="Shape 1040"/>
          <p:cNvSpPr/>
          <p:nvPr/>
        </p:nvSpPr>
        <p:spPr>
          <a:xfrm>
            <a:off x="5029200" y="4114800"/>
            <a:ext cx="152399" cy="15239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3339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1" name="Shape 1041"/>
          <p:cNvSpPr/>
          <p:nvPr/>
        </p:nvSpPr>
        <p:spPr>
          <a:xfrm>
            <a:off x="5257800" y="4114800"/>
            <a:ext cx="152399" cy="15239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3339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2" name="Shape 1042"/>
          <p:cNvSpPr/>
          <p:nvPr/>
        </p:nvSpPr>
        <p:spPr>
          <a:xfrm>
            <a:off x="5486400" y="4114800"/>
            <a:ext cx="152399" cy="15239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3339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3" name="Shape 1043"/>
          <p:cNvSpPr/>
          <p:nvPr/>
        </p:nvSpPr>
        <p:spPr>
          <a:xfrm>
            <a:off x="5715000" y="4114800"/>
            <a:ext cx="152399" cy="15239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3339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4" name="Shape 1044"/>
          <p:cNvSpPr/>
          <p:nvPr/>
        </p:nvSpPr>
        <p:spPr>
          <a:xfrm>
            <a:off x="5943600" y="4114800"/>
            <a:ext cx="152399" cy="15239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3339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5" name="Shape 1045"/>
          <p:cNvSpPr/>
          <p:nvPr/>
        </p:nvSpPr>
        <p:spPr>
          <a:xfrm>
            <a:off x="6172200" y="4114800"/>
            <a:ext cx="152399" cy="15239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3339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6" name="Shape 1046"/>
          <p:cNvSpPr/>
          <p:nvPr/>
        </p:nvSpPr>
        <p:spPr>
          <a:xfrm>
            <a:off x="6400800" y="4114800"/>
            <a:ext cx="152399" cy="15239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3339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7" name="Shape 1047"/>
          <p:cNvSpPr/>
          <p:nvPr/>
        </p:nvSpPr>
        <p:spPr>
          <a:xfrm>
            <a:off x="6629400" y="4114800"/>
            <a:ext cx="152399" cy="15239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3339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" name="Shape 1048"/>
          <p:cNvSpPr/>
          <p:nvPr/>
        </p:nvSpPr>
        <p:spPr>
          <a:xfrm>
            <a:off x="6858000" y="4114800"/>
            <a:ext cx="152399" cy="15239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3339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" name="Shape 1049"/>
          <p:cNvSpPr/>
          <p:nvPr/>
        </p:nvSpPr>
        <p:spPr>
          <a:xfrm>
            <a:off x="7086600" y="4114800"/>
            <a:ext cx="152399" cy="15239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3339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" name="Shape 1050"/>
          <p:cNvSpPr/>
          <p:nvPr/>
        </p:nvSpPr>
        <p:spPr>
          <a:xfrm>
            <a:off x="7315200" y="4114800"/>
            <a:ext cx="152399" cy="15239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3339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1" name="Shape 1051"/>
          <p:cNvSpPr/>
          <p:nvPr/>
        </p:nvSpPr>
        <p:spPr>
          <a:xfrm>
            <a:off x="7543800" y="4114800"/>
            <a:ext cx="152399" cy="15239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3339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2" name="Shape 1052"/>
          <p:cNvSpPr/>
          <p:nvPr/>
        </p:nvSpPr>
        <p:spPr>
          <a:xfrm>
            <a:off x="7772400" y="4114800"/>
            <a:ext cx="152399" cy="15239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3339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Shape 1053"/>
          <p:cNvSpPr/>
          <p:nvPr/>
        </p:nvSpPr>
        <p:spPr>
          <a:xfrm>
            <a:off x="8001000" y="4114800"/>
            <a:ext cx="152399" cy="15239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3339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4" name="Shape 1054"/>
          <p:cNvSpPr/>
          <p:nvPr/>
        </p:nvSpPr>
        <p:spPr>
          <a:xfrm>
            <a:off x="8229600" y="4114800"/>
            <a:ext cx="152399" cy="15239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3339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Shape 1055"/>
          <p:cNvSpPr/>
          <p:nvPr/>
        </p:nvSpPr>
        <p:spPr>
          <a:xfrm>
            <a:off x="5486400" y="3429000"/>
            <a:ext cx="152399" cy="15239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3339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6" name="Shape 1056"/>
          <p:cNvSpPr/>
          <p:nvPr/>
        </p:nvSpPr>
        <p:spPr>
          <a:xfrm>
            <a:off x="5715000" y="3429000"/>
            <a:ext cx="152399" cy="15239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3339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7" name="Shape 1057"/>
          <p:cNvSpPr/>
          <p:nvPr/>
        </p:nvSpPr>
        <p:spPr>
          <a:xfrm>
            <a:off x="5943600" y="3429000"/>
            <a:ext cx="152399" cy="15239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3339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Shape 1058"/>
          <p:cNvSpPr/>
          <p:nvPr/>
        </p:nvSpPr>
        <p:spPr>
          <a:xfrm>
            <a:off x="6172200" y="3429000"/>
            <a:ext cx="152399" cy="15239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3339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Shape 1059"/>
          <p:cNvSpPr/>
          <p:nvPr/>
        </p:nvSpPr>
        <p:spPr>
          <a:xfrm>
            <a:off x="6400800" y="3429000"/>
            <a:ext cx="152399" cy="15239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3339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0" name="Shape 1060"/>
          <p:cNvSpPr/>
          <p:nvPr/>
        </p:nvSpPr>
        <p:spPr>
          <a:xfrm>
            <a:off x="6629400" y="3429000"/>
            <a:ext cx="152399" cy="15239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3339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1" name="Shape 1061"/>
          <p:cNvSpPr/>
          <p:nvPr/>
        </p:nvSpPr>
        <p:spPr>
          <a:xfrm>
            <a:off x="6858000" y="3429000"/>
            <a:ext cx="152399" cy="15239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3339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2" name="Shape 1062"/>
          <p:cNvSpPr/>
          <p:nvPr/>
        </p:nvSpPr>
        <p:spPr>
          <a:xfrm>
            <a:off x="7086600" y="3429000"/>
            <a:ext cx="152399" cy="15239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3339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3" name="Shape 1063"/>
          <p:cNvSpPr/>
          <p:nvPr/>
        </p:nvSpPr>
        <p:spPr>
          <a:xfrm>
            <a:off x="7315200" y="3429000"/>
            <a:ext cx="152399" cy="15239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3339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4" name="Shape 1064"/>
          <p:cNvSpPr/>
          <p:nvPr/>
        </p:nvSpPr>
        <p:spPr>
          <a:xfrm>
            <a:off x="7543800" y="3429000"/>
            <a:ext cx="152399" cy="15239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3339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5" name="Shape 1065"/>
          <p:cNvSpPr/>
          <p:nvPr/>
        </p:nvSpPr>
        <p:spPr>
          <a:xfrm>
            <a:off x="7772400" y="3429000"/>
            <a:ext cx="152399" cy="15239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3339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Shape 1066"/>
          <p:cNvSpPr/>
          <p:nvPr/>
        </p:nvSpPr>
        <p:spPr>
          <a:xfrm>
            <a:off x="8001000" y="3429000"/>
            <a:ext cx="152399" cy="15239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3339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7" name="Shape 1067"/>
          <p:cNvSpPr/>
          <p:nvPr/>
        </p:nvSpPr>
        <p:spPr>
          <a:xfrm>
            <a:off x="8229600" y="3429000"/>
            <a:ext cx="152399" cy="15239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3339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Shape 1068"/>
          <p:cNvSpPr/>
          <p:nvPr/>
        </p:nvSpPr>
        <p:spPr>
          <a:xfrm>
            <a:off x="6858000" y="2743200"/>
            <a:ext cx="152399" cy="15239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3339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Shape 1069"/>
          <p:cNvSpPr/>
          <p:nvPr/>
        </p:nvSpPr>
        <p:spPr>
          <a:xfrm>
            <a:off x="7086600" y="2743200"/>
            <a:ext cx="152399" cy="15239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3339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Shape 1070"/>
          <p:cNvSpPr/>
          <p:nvPr/>
        </p:nvSpPr>
        <p:spPr>
          <a:xfrm>
            <a:off x="7315200" y="2743200"/>
            <a:ext cx="152399" cy="15239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3339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Shape 1071"/>
          <p:cNvSpPr/>
          <p:nvPr/>
        </p:nvSpPr>
        <p:spPr>
          <a:xfrm>
            <a:off x="7543800" y="2743200"/>
            <a:ext cx="152399" cy="15239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3339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2" name="Shape 1072"/>
          <p:cNvSpPr/>
          <p:nvPr/>
        </p:nvSpPr>
        <p:spPr>
          <a:xfrm>
            <a:off x="7772400" y="2743200"/>
            <a:ext cx="152399" cy="15239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3339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3" name="Shape 1073"/>
          <p:cNvSpPr/>
          <p:nvPr/>
        </p:nvSpPr>
        <p:spPr>
          <a:xfrm>
            <a:off x="8001000" y="2743200"/>
            <a:ext cx="152399" cy="15239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3339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4" name="Shape 1074"/>
          <p:cNvSpPr/>
          <p:nvPr/>
        </p:nvSpPr>
        <p:spPr>
          <a:xfrm>
            <a:off x="8229600" y="2743200"/>
            <a:ext cx="152399" cy="15239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3339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5" name="Shape 1075"/>
          <p:cNvSpPr/>
          <p:nvPr/>
        </p:nvSpPr>
        <p:spPr>
          <a:xfrm>
            <a:off x="2590800" y="4114800"/>
            <a:ext cx="1524000" cy="6857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14000" y="0"/>
                </a:lnTo>
                <a:lnTo>
                  <a:pt x="114000" y="66666"/>
                </a:lnTo>
                <a:lnTo>
                  <a:pt x="120000" y="66666"/>
                </a:lnTo>
                <a:lnTo>
                  <a:pt x="108000" y="120000"/>
                </a:lnTo>
                <a:lnTo>
                  <a:pt x="96000" y="66666"/>
                </a:lnTo>
                <a:lnTo>
                  <a:pt x="102000" y="66666"/>
                </a:lnTo>
                <a:lnTo>
                  <a:pt x="102000" y="26666"/>
                </a:lnTo>
                <a:lnTo>
                  <a:pt x="0" y="2666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618EFD"/>
              </a:gs>
              <a:gs pos="100000">
                <a:srgbClr val="5075D1"/>
              </a:gs>
            </a:gsLst>
            <a:lin ang="10800000" scaled="0"/>
          </a:gradFill>
          <a:ln cap="rnd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Shape 1076"/>
          <p:cNvSpPr txBox="1"/>
          <p:nvPr/>
        </p:nvSpPr>
        <p:spPr>
          <a:xfrm>
            <a:off x="533400" y="3962400"/>
            <a:ext cx="2209799" cy="457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3339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 Narrow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Rögzített Kliens Szintű</a:t>
            </a:r>
          </a:p>
        </p:txBody>
      </p:sp>
      <p:sp>
        <p:nvSpPr>
          <p:cNvPr id="1077" name="Shape 1077"/>
          <p:cNvSpPr txBox="1"/>
          <p:nvPr/>
        </p:nvSpPr>
        <p:spPr>
          <a:xfrm>
            <a:off x="533400" y="1905000"/>
            <a:ext cx="2209799" cy="457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3339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 Narrow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Szerver Szintű</a:t>
            </a:r>
          </a:p>
        </p:txBody>
      </p:sp>
      <p:sp>
        <p:nvSpPr>
          <p:cNvPr id="1078" name="Shape 1078"/>
          <p:cNvSpPr txBox="1"/>
          <p:nvPr/>
        </p:nvSpPr>
        <p:spPr>
          <a:xfrm>
            <a:off x="533400" y="2590800"/>
            <a:ext cx="2209799" cy="457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3339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 Narrow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Hatókör Szintű</a:t>
            </a:r>
          </a:p>
        </p:txBody>
      </p:sp>
      <p:sp>
        <p:nvSpPr>
          <p:cNvPr id="1079" name="Shape 1079"/>
          <p:cNvSpPr txBox="1"/>
          <p:nvPr/>
        </p:nvSpPr>
        <p:spPr>
          <a:xfrm>
            <a:off x="533400" y="3276600"/>
            <a:ext cx="2209799" cy="457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3339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 Narrow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Osztály Szintű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Shape 1084"/>
          <p:cNvSpPr txBox="1"/>
          <p:nvPr>
            <p:ph idx="12" type="sldNum"/>
          </p:nvPr>
        </p:nvSpPr>
        <p:spPr>
          <a:xfrm>
            <a:off x="67818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085" name="Shape 1085"/>
          <p:cNvSpPr txBox="1"/>
          <p:nvPr>
            <p:ph type="title"/>
          </p:nvPr>
        </p:nvSpPr>
        <p:spPr>
          <a:xfrm>
            <a:off x="457200" y="122236"/>
            <a:ext cx="75438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IP cím rögzítése</a:t>
            </a:r>
          </a:p>
        </p:txBody>
      </p:sp>
      <p:grpSp>
        <p:nvGrpSpPr>
          <p:cNvPr id="1086" name="Shape 1086"/>
          <p:cNvGrpSpPr/>
          <p:nvPr/>
        </p:nvGrpSpPr>
        <p:grpSpPr>
          <a:xfrm>
            <a:off x="1149350" y="1339850"/>
            <a:ext cx="6526212" cy="4624386"/>
            <a:chOff x="1149350" y="1377950"/>
            <a:chExt cx="6526212" cy="4624386"/>
          </a:xfrm>
        </p:grpSpPr>
        <p:sp>
          <p:nvSpPr>
            <p:cNvPr id="1087" name="Shape 1087"/>
            <p:cNvSpPr/>
            <p:nvPr/>
          </p:nvSpPr>
          <p:spPr>
            <a:xfrm>
              <a:off x="1149350" y="1377950"/>
              <a:ext cx="6526212" cy="4595812"/>
            </a:xfrm>
            <a:prstGeom prst="rect">
              <a:avLst/>
            </a:prstGeom>
            <a:gradFill>
              <a:gsLst>
                <a:gs pos="0">
                  <a:srgbClr val="FCFEB9"/>
                </a:gs>
                <a:gs pos="100000">
                  <a:srgbClr val="FFCC66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88" name="Shape 1088"/>
            <p:cNvGrpSpPr/>
            <p:nvPr/>
          </p:nvGrpSpPr>
          <p:grpSpPr>
            <a:xfrm>
              <a:off x="2428874" y="1644650"/>
              <a:ext cx="4570411" cy="4357686"/>
              <a:chOff x="2366961" y="1644650"/>
              <a:chExt cx="4570411" cy="4357686"/>
            </a:xfrm>
          </p:grpSpPr>
          <p:pic>
            <p:nvPicPr>
              <p:cNvPr id="1089" name="Shape 108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366961" y="1670050"/>
                <a:ext cx="4570411" cy="433228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90" name="Shape 1090"/>
              <p:cNvSpPr txBox="1"/>
              <p:nvPr/>
            </p:nvSpPr>
            <p:spPr>
              <a:xfrm>
                <a:off x="2403475" y="1644650"/>
                <a:ext cx="1720850" cy="3206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i="0" lang="en-US" sz="15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New Reservation</a:t>
                </a:r>
              </a:p>
            </p:txBody>
          </p:sp>
          <p:sp>
            <p:nvSpPr>
              <p:cNvPr id="1091" name="Shape 1091"/>
              <p:cNvSpPr txBox="1"/>
              <p:nvPr/>
            </p:nvSpPr>
            <p:spPr>
              <a:xfrm>
                <a:off x="2428875" y="2043111"/>
                <a:ext cx="3365499" cy="3047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Provide information for a reserved client.</a:t>
                </a:r>
              </a:p>
            </p:txBody>
          </p:sp>
          <p:sp>
            <p:nvSpPr>
              <p:cNvPr id="1092" name="Shape 1092"/>
              <p:cNvSpPr txBox="1"/>
              <p:nvPr/>
            </p:nvSpPr>
            <p:spPr>
              <a:xfrm>
                <a:off x="2428875" y="2414586"/>
                <a:ext cx="1671637" cy="3047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400" u="sng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</a:t>
                </a: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eservation name:</a:t>
                </a:r>
              </a:p>
            </p:txBody>
          </p:sp>
          <p:sp>
            <p:nvSpPr>
              <p:cNvPr id="1093" name="Shape 1093"/>
              <p:cNvSpPr txBox="1"/>
              <p:nvPr/>
            </p:nvSpPr>
            <p:spPr>
              <a:xfrm>
                <a:off x="2428875" y="2833686"/>
                <a:ext cx="1081086" cy="3047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</a:t>
                </a:r>
                <a:r>
                  <a:rPr b="0" i="0" lang="en-US" sz="1400" u="sng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</a:t>
                </a: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address:</a:t>
                </a:r>
              </a:p>
            </p:txBody>
          </p:sp>
          <p:sp>
            <p:nvSpPr>
              <p:cNvPr id="1094" name="Shape 1094"/>
              <p:cNvSpPr txBox="1"/>
              <p:nvPr/>
            </p:nvSpPr>
            <p:spPr>
              <a:xfrm>
                <a:off x="2428875" y="3192461"/>
                <a:ext cx="1308100" cy="3047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400" u="sng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</a:t>
                </a: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 address:</a:t>
                </a:r>
              </a:p>
            </p:txBody>
          </p:sp>
          <p:sp>
            <p:nvSpPr>
              <p:cNvPr id="1095" name="Shape 1095"/>
              <p:cNvSpPr txBox="1"/>
              <p:nvPr/>
            </p:nvSpPr>
            <p:spPr>
              <a:xfrm>
                <a:off x="2428875" y="3562350"/>
                <a:ext cx="1120774" cy="3047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</a:t>
                </a:r>
                <a:r>
                  <a:rPr b="0" i="0" lang="en-US" sz="1400" u="sng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</a:t>
                </a: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scription:</a:t>
                </a:r>
              </a:p>
            </p:txBody>
          </p:sp>
          <p:sp>
            <p:nvSpPr>
              <p:cNvPr id="1096" name="Shape 1096"/>
              <p:cNvSpPr txBox="1"/>
              <p:nvPr/>
            </p:nvSpPr>
            <p:spPr>
              <a:xfrm>
                <a:off x="2589211" y="3957637"/>
                <a:ext cx="1474786" cy="3047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Supported types</a:t>
                </a:r>
              </a:p>
            </p:txBody>
          </p:sp>
          <p:sp>
            <p:nvSpPr>
              <p:cNvPr id="1097" name="Shape 1097"/>
              <p:cNvSpPr txBox="1"/>
              <p:nvPr/>
            </p:nvSpPr>
            <p:spPr>
              <a:xfrm>
                <a:off x="2897186" y="4232275"/>
                <a:ext cx="549275" cy="3047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400" u="sng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oth</a:t>
                </a:r>
              </a:p>
            </p:txBody>
          </p:sp>
          <p:sp>
            <p:nvSpPr>
              <p:cNvPr id="1098" name="Shape 1098"/>
              <p:cNvSpPr txBox="1"/>
              <p:nvPr/>
            </p:nvSpPr>
            <p:spPr>
              <a:xfrm>
                <a:off x="2897186" y="4565650"/>
                <a:ext cx="1063624" cy="3047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400" u="sng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</a:t>
                </a: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HCP only</a:t>
                </a:r>
              </a:p>
            </p:txBody>
          </p:sp>
          <p:sp>
            <p:nvSpPr>
              <p:cNvPr id="1099" name="Shape 1099"/>
              <p:cNvSpPr txBox="1"/>
              <p:nvPr/>
            </p:nvSpPr>
            <p:spPr>
              <a:xfrm>
                <a:off x="2897186" y="4887912"/>
                <a:ext cx="1181100" cy="3047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r>
                  <a:rPr b="0" i="0" lang="en-US" sz="1400" u="sng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</a:t>
                </a: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OTP only</a:t>
                </a:r>
              </a:p>
            </p:txBody>
          </p:sp>
          <p:sp>
            <p:nvSpPr>
              <p:cNvPr id="1100" name="Shape 1100"/>
              <p:cNvSpPr txBox="1"/>
              <p:nvPr/>
            </p:nvSpPr>
            <p:spPr>
              <a:xfrm>
                <a:off x="4935537" y="5491162"/>
                <a:ext cx="500062" cy="3047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400" u="sng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dd</a:t>
                </a:r>
              </a:p>
            </p:txBody>
          </p:sp>
          <p:sp>
            <p:nvSpPr>
              <p:cNvPr id="1101" name="Shape 1101"/>
              <p:cNvSpPr txBox="1"/>
              <p:nvPr/>
            </p:nvSpPr>
            <p:spPr>
              <a:xfrm>
                <a:off x="5897562" y="5491162"/>
                <a:ext cx="638174" cy="3047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400" u="sng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lose</a:t>
                </a:r>
              </a:p>
            </p:txBody>
          </p:sp>
          <p:sp>
            <p:nvSpPr>
              <p:cNvPr id="1102" name="Shape 1102"/>
              <p:cNvSpPr txBox="1"/>
              <p:nvPr/>
            </p:nvSpPr>
            <p:spPr>
              <a:xfrm>
                <a:off x="4133850" y="2414586"/>
                <a:ext cx="1425574" cy="3047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Stuttgart Server</a:t>
                </a:r>
              </a:p>
            </p:txBody>
          </p:sp>
          <p:sp>
            <p:nvSpPr>
              <p:cNvPr id="1103" name="Shape 1103"/>
              <p:cNvSpPr txBox="1"/>
              <p:nvPr/>
            </p:nvSpPr>
            <p:spPr>
              <a:xfrm>
                <a:off x="4133850" y="2822575"/>
                <a:ext cx="1611312" cy="3047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192 . 168 . 1 . 201</a:t>
                </a:r>
              </a:p>
            </p:txBody>
          </p:sp>
          <p:sp>
            <p:nvSpPr>
              <p:cNvPr id="1104" name="Shape 1104"/>
              <p:cNvSpPr txBox="1"/>
              <p:nvPr/>
            </p:nvSpPr>
            <p:spPr>
              <a:xfrm>
                <a:off x="4133850" y="3587750"/>
                <a:ext cx="2560636" cy="3047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DHCP Reservation for  Server</a:t>
                </a:r>
              </a:p>
            </p:txBody>
          </p:sp>
          <p:sp>
            <p:nvSpPr>
              <p:cNvPr id="1105" name="Shape 1105"/>
              <p:cNvSpPr txBox="1"/>
              <p:nvPr/>
            </p:nvSpPr>
            <p:spPr>
              <a:xfrm>
                <a:off x="4133850" y="3205161"/>
                <a:ext cx="1365250" cy="3047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00a024e2b01a</a:t>
                </a:r>
              </a:p>
            </p:txBody>
          </p:sp>
        </p:grp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Shape 1110"/>
          <p:cNvSpPr txBox="1"/>
          <p:nvPr>
            <p:ph idx="12" type="sldNum"/>
          </p:nvPr>
        </p:nvSpPr>
        <p:spPr>
          <a:xfrm>
            <a:off x="67818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111" name="Shape 1111"/>
          <p:cNvSpPr txBox="1"/>
          <p:nvPr>
            <p:ph type="title"/>
          </p:nvPr>
        </p:nvSpPr>
        <p:spPr>
          <a:xfrm>
            <a:off x="0" y="0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3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DHCP funkcionalitás testreszabása</a:t>
            </a:r>
          </a:p>
        </p:txBody>
      </p:sp>
      <p:sp>
        <p:nvSpPr>
          <p:cNvPr id="1112" name="Shape 1112"/>
          <p:cNvSpPr txBox="1"/>
          <p:nvPr>
            <p:ph idx="1" type="body"/>
          </p:nvPr>
        </p:nvSpPr>
        <p:spPr>
          <a:xfrm>
            <a:off x="228600" y="1066800"/>
            <a:ext cx="8686800" cy="506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●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Osztályok használata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●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Hatókörök összegzése Szuper Hatókörbe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●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Multicast Címek kiosztása multicast hatókörben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2" type="sldNum"/>
          </p:nvPr>
        </p:nvSpPr>
        <p:spPr>
          <a:xfrm>
            <a:off x="67818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16" name="Shape 116"/>
          <p:cNvSpPr txBox="1"/>
          <p:nvPr>
            <p:ph type="title"/>
          </p:nvPr>
        </p:nvSpPr>
        <p:spPr>
          <a:xfrm>
            <a:off x="228600" y="228600"/>
            <a:ext cx="8077199" cy="868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RARP, BOOTP, DHCP áttekintés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228600" y="1447800"/>
            <a:ext cx="7705724" cy="47529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dinamikus címkiosztás előnyei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RARP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BOOTP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DHCP áttekintés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DHCP szolgáltatás telepítése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DHCP szolgáltatás engedélyezése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DCHP hatókör létrehozása és beállítása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DHCP szolgáltatás testreszabása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DHCP  szolgáltatás használata a egy forgalomirányítókkal szegmentált hálózatban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DHCP hibák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Shape 1117"/>
          <p:cNvSpPr txBox="1"/>
          <p:nvPr>
            <p:ph idx="12" type="sldNum"/>
          </p:nvPr>
        </p:nvSpPr>
        <p:spPr>
          <a:xfrm>
            <a:off x="67818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118" name="Shape 1118"/>
          <p:cNvSpPr txBox="1"/>
          <p:nvPr>
            <p:ph type="title"/>
          </p:nvPr>
        </p:nvSpPr>
        <p:spPr>
          <a:xfrm>
            <a:off x="457200" y="122236"/>
            <a:ext cx="75438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Osztályok Használata</a:t>
            </a:r>
          </a:p>
        </p:txBody>
      </p:sp>
      <p:grpSp>
        <p:nvGrpSpPr>
          <p:cNvPr id="1119" name="Shape 1119"/>
          <p:cNvGrpSpPr/>
          <p:nvPr/>
        </p:nvGrpSpPr>
        <p:grpSpPr>
          <a:xfrm>
            <a:off x="944561" y="4005262"/>
            <a:ext cx="7545386" cy="2293937"/>
            <a:chOff x="911225" y="3602037"/>
            <a:chExt cx="7545386" cy="2293937"/>
          </a:xfrm>
        </p:grpSpPr>
        <p:sp>
          <p:nvSpPr>
            <p:cNvPr id="1120" name="Shape 1120"/>
            <p:cNvSpPr txBox="1"/>
            <p:nvPr/>
          </p:nvSpPr>
          <p:spPr>
            <a:xfrm>
              <a:off x="938212" y="3616325"/>
              <a:ext cx="4913311" cy="2279650"/>
            </a:xfrm>
            <a:prstGeom prst="rect">
              <a:avLst/>
            </a:prstGeom>
            <a:gradFill>
              <a:gsLst>
                <a:gs pos="0">
                  <a:srgbClr val="FCFEB9"/>
                </a:gs>
                <a:gs pos="100000">
                  <a:srgbClr val="FFCC66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21" name="Shape 1121"/>
            <p:cNvGrpSpPr/>
            <p:nvPr/>
          </p:nvGrpSpPr>
          <p:grpSpPr>
            <a:xfrm>
              <a:off x="1708149" y="3917950"/>
              <a:ext cx="1100136" cy="1777998"/>
              <a:chOff x="1482725" y="1317625"/>
              <a:chExt cx="993774" cy="1606548"/>
            </a:xfrm>
          </p:grpSpPr>
          <p:sp>
            <p:nvSpPr>
              <p:cNvPr id="1122" name="Shape 1122"/>
              <p:cNvSpPr/>
              <p:nvPr/>
            </p:nvSpPr>
            <p:spPr>
              <a:xfrm>
                <a:off x="1501775" y="2513011"/>
                <a:ext cx="958850" cy="411161"/>
              </a:xfrm>
              <a:custGeom>
                <a:pathLst>
                  <a:path extrusionOk="0" h="120000" w="120000">
                    <a:moveTo>
                      <a:pt x="0" y="65373"/>
                    </a:moveTo>
                    <a:lnTo>
                      <a:pt x="0" y="82835"/>
                    </a:lnTo>
                    <a:lnTo>
                      <a:pt x="54345" y="119776"/>
                    </a:lnTo>
                    <a:lnTo>
                      <a:pt x="119904" y="20597"/>
                    </a:lnTo>
                    <a:lnTo>
                      <a:pt x="119904" y="0"/>
                    </a:lnTo>
                  </a:path>
                </a:pathLst>
              </a:custGeom>
              <a:solidFill>
                <a:srgbClr val="969696"/>
              </a:soli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23" name="Shape 1123"/>
              <p:cNvGrpSpPr/>
              <p:nvPr/>
            </p:nvGrpSpPr>
            <p:grpSpPr>
              <a:xfrm>
                <a:off x="1482725" y="1317625"/>
                <a:ext cx="993774" cy="1566862"/>
                <a:chOff x="1482725" y="1317625"/>
                <a:chExt cx="993774" cy="1566862"/>
              </a:xfrm>
            </p:grpSpPr>
            <p:sp>
              <p:nvSpPr>
                <p:cNvPr id="1124" name="Shape 1124"/>
                <p:cNvSpPr/>
                <p:nvPr/>
              </p:nvSpPr>
              <p:spPr>
                <a:xfrm>
                  <a:off x="1485900" y="1317625"/>
                  <a:ext cx="989012" cy="344486"/>
                </a:xfrm>
                <a:custGeom>
                  <a:pathLst>
                    <a:path extrusionOk="0" h="120000" w="120000">
                      <a:moveTo>
                        <a:pt x="0" y="82048"/>
                      </a:moveTo>
                      <a:lnTo>
                        <a:pt x="53632" y="119732"/>
                      </a:lnTo>
                      <a:lnTo>
                        <a:pt x="119907" y="33942"/>
                      </a:lnTo>
                      <a:lnTo>
                        <a:pt x="67575" y="0"/>
                      </a:lnTo>
                      <a:lnTo>
                        <a:pt x="0" y="82048"/>
                      </a:lnTo>
                    </a:path>
                  </a:pathLst>
                </a:custGeom>
                <a:solidFill>
                  <a:schemeClr val="lt1"/>
                </a:soli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5" name="Shape 1125"/>
                <p:cNvSpPr/>
                <p:nvPr/>
              </p:nvSpPr>
              <p:spPr>
                <a:xfrm>
                  <a:off x="1917700" y="1412875"/>
                  <a:ext cx="558799" cy="1471612"/>
                </a:xfrm>
                <a:custGeom>
                  <a:pathLst>
                    <a:path extrusionOk="0" h="120000" w="120000">
                      <a:moveTo>
                        <a:pt x="0" y="20542"/>
                      </a:moveTo>
                      <a:lnTo>
                        <a:pt x="658" y="119937"/>
                      </a:lnTo>
                      <a:lnTo>
                        <a:pt x="119835" y="91189"/>
                      </a:lnTo>
                      <a:lnTo>
                        <a:pt x="119835" y="0"/>
                      </a:lnTo>
                      <a:lnTo>
                        <a:pt x="0" y="20542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6" name="Shape 1126"/>
                <p:cNvSpPr/>
                <p:nvPr/>
              </p:nvSpPr>
              <p:spPr>
                <a:xfrm>
                  <a:off x="1482725" y="1552575"/>
                  <a:ext cx="441324" cy="1323975"/>
                </a:xfrm>
                <a:custGeom>
                  <a:pathLst>
                    <a:path extrusionOk="0" h="120000" w="120000">
                      <a:moveTo>
                        <a:pt x="119792" y="9722"/>
                      </a:moveTo>
                      <a:lnTo>
                        <a:pt x="119792" y="119930"/>
                      </a:lnTo>
                      <a:lnTo>
                        <a:pt x="0" y="108888"/>
                      </a:lnTo>
                      <a:lnTo>
                        <a:pt x="0" y="0"/>
                      </a:lnTo>
                      <a:lnTo>
                        <a:pt x="119792" y="9722"/>
                      </a:lnTo>
                    </a:path>
                  </a:pathLst>
                </a:custGeom>
                <a:gradFill>
                  <a:gsLst>
                    <a:gs pos="0">
                      <a:srgbClr val="F0F0F0"/>
                    </a:gs>
                    <a:gs pos="100000">
                      <a:srgbClr val="B2B2B2"/>
                    </a:gs>
                  </a:gsLst>
                  <a:lin ang="5400000" scaled="0"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127" name="Shape 1127"/>
                <p:cNvCxnSpPr/>
                <p:nvPr/>
              </p:nvCxnSpPr>
              <p:spPr>
                <a:xfrm>
                  <a:off x="1544637" y="2667000"/>
                  <a:ext cx="304799" cy="8096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sp>
              <p:nvSpPr>
                <p:cNvPr id="1128" name="Shape 1128"/>
                <p:cNvSpPr/>
                <p:nvPr/>
              </p:nvSpPr>
              <p:spPr>
                <a:xfrm>
                  <a:off x="1533525" y="1617662"/>
                  <a:ext cx="49211" cy="26987"/>
                </a:xfrm>
                <a:prstGeom prst="ellipse">
                  <a:avLst/>
                </a:prstGeom>
                <a:solidFill>
                  <a:srgbClr val="D60093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129" name="Shape 1129"/>
                <p:cNvCxnSpPr/>
                <p:nvPr/>
              </p:nvCxnSpPr>
              <p:spPr>
                <a:xfrm>
                  <a:off x="1544637" y="2606675"/>
                  <a:ext cx="304799" cy="8096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1130" name="Shape 1130"/>
                <p:cNvCxnSpPr/>
                <p:nvPr/>
              </p:nvCxnSpPr>
              <p:spPr>
                <a:xfrm>
                  <a:off x="1544637" y="2546350"/>
                  <a:ext cx="304799" cy="8255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1131" name="Shape 1131"/>
                <p:cNvCxnSpPr/>
                <p:nvPr/>
              </p:nvCxnSpPr>
              <p:spPr>
                <a:xfrm>
                  <a:off x="1544637" y="2487611"/>
                  <a:ext cx="304799" cy="8096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1132" name="Shape 1132"/>
                <p:cNvCxnSpPr/>
                <p:nvPr/>
              </p:nvCxnSpPr>
              <p:spPr>
                <a:xfrm>
                  <a:off x="1544637" y="2425700"/>
                  <a:ext cx="304799" cy="8096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sp>
              <p:nvSpPr>
                <p:cNvPr id="1133" name="Shape 1133"/>
                <p:cNvSpPr/>
                <p:nvPr/>
              </p:nvSpPr>
              <p:spPr>
                <a:xfrm>
                  <a:off x="1549400" y="1847850"/>
                  <a:ext cx="301624" cy="563562"/>
                </a:xfrm>
                <a:custGeom>
                  <a:pathLst>
                    <a:path extrusionOk="0" h="120000" w="120000">
                      <a:moveTo>
                        <a:pt x="0" y="102810"/>
                      </a:moveTo>
                      <a:lnTo>
                        <a:pt x="119697" y="119836"/>
                      </a:lnTo>
                      <a:lnTo>
                        <a:pt x="119697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34" name="Shape 1134"/>
                <p:cNvSpPr/>
                <p:nvPr/>
              </p:nvSpPr>
              <p:spPr>
                <a:xfrm>
                  <a:off x="1517650" y="1736725"/>
                  <a:ext cx="346074" cy="981074"/>
                </a:xfrm>
                <a:custGeom>
                  <a:pathLst>
                    <a:path extrusionOk="0" h="120000" w="120000">
                      <a:moveTo>
                        <a:pt x="119735" y="9859"/>
                      </a:moveTo>
                      <a:lnTo>
                        <a:pt x="0" y="0"/>
                      </a:lnTo>
                      <a:lnTo>
                        <a:pt x="0" y="119906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35" name="Shape 1135"/>
                <p:cNvSpPr/>
                <p:nvPr/>
              </p:nvSpPr>
              <p:spPr>
                <a:xfrm>
                  <a:off x="1539875" y="1773236"/>
                  <a:ext cx="307974" cy="558799"/>
                </a:xfrm>
                <a:custGeom>
                  <a:pathLst>
                    <a:path extrusionOk="0" h="120000" w="120000">
                      <a:moveTo>
                        <a:pt x="119701" y="15867"/>
                      </a:moveTo>
                      <a:lnTo>
                        <a:pt x="0" y="0"/>
                      </a:lnTo>
                      <a:lnTo>
                        <a:pt x="0" y="119834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136" name="Shape 1136"/>
                <p:cNvCxnSpPr/>
                <p:nvPr/>
              </p:nvCxnSpPr>
              <p:spPr>
                <a:xfrm>
                  <a:off x="1541462" y="1901825"/>
                  <a:ext cx="296861" cy="6826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1137" name="Shape 1137"/>
                <p:cNvCxnSpPr/>
                <p:nvPr/>
              </p:nvCxnSpPr>
              <p:spPr>
                <a:xfrm>
                  <a:off x="1541462" y="2020886"/>
                  <a:ext cx="300036" cy="6826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1138" name="Shape 1138"/>
                <p:cNvCxnSpPr/>
                <p:nvPr/>
              </p:nvCxnSpPr>
              <p:spPr>
                <a:xfrm>
                  <a:off x="1541462" y="2168525"/>
                  <a:ext cx="285750" cy="6826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sp>
              <p:nvSpPr>
                <p:cNvPr id="1139" name="Shape 1139"/>
                <p:cNvSpPr/>
                <p:nvPr/>
              </p:nvSpPr>
              <p:spPr>
                <a:xfrm>
                  <a:off x="1630362" y="1843086"/>
                  <a:ext cx="117474" cy="63500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0" y="70243"/>
                      </a:lnTo>
                      <a:lnTo>
                        <a:pt x="119210" y="118536"/>
                      </a:lnTo>
                      <a:lnTo>
                        <a:pt x="119210" y="4829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A9A9A9"/>
                </a:solidFill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140" name="Shape 1140"/>
                <p:cNvCxnSpPr/>
                <p:nvPr/>
              </p:nvCxnSpPr>
              <p:spPr>
                <a:xfrm>
                  <a:off x="1584325" y="1852611"/>
                  <a:ext cx="219075" cy="476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91919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sp>
              <p:nvSpPr>
                <p:cNvPr id="1141" name="Shape 1141"/>
                <p:cNvSpPr/>
                <p:nvPr/>
              </p:nvSpPr>
              <p:spPr>
                <a:xfrm>
                  <a:off x="1562100" y="2070100"/>
                  <a:ext cx="265111" cy="119061"/>
                </a:xfrm>
                <a:custGeom>
                  <a:pathLst>
                    <a:path extrusionOk="0" h="120000" w="120000">
                      <a:moveTo>
                        <a:pt x="0" y="55737"/>
                      </a:moveTo>
                      <a:lnTo>
                        <a:pt x="0" y="0"/>
                      </a:lnTo>
                      <a:lnTo>
                        <a:pt x="119658" y="60983"/>
                      </a:lnTo>
                      <a:lnTo>
                        <a:pt x="119658" y="119344"/>
                      </a:lnTo>
                      <a:lnTo>
                        <a:pt x="0" y="55737"/>
                      </a:lnTo>
                    </a:path>
                  </a:pathLst>
                </a:custGeom>
                <a:solidFill>
                  <a:srgbClr val="B2B2B2"/>
                </a:solidFill>
                <a:ln cap="rnd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2" name="Shape 1142"/>
                <p:cNvSpPr/>
                <p:nvPr/>
              </p:nvSpPr>
              <p:spPr>
                <a:xfrm>
                  <a:off x="1562100" y="2217736"/>
                  <a:ext cx="265111" cy="131761"/>
                </a:xfrm>
                <a:custGeom>
                  <a:pathLst>
                    <a:path extrusionOk="0" h="120000" w="120000">
                      <a:moveTo>
                        <a:pt x="0" y="56043"/>
                      </a:moveTo>
                      <a:lnTo>
                        <a:pt x="0" y="0"/>
                      </a:lnTo>
                      <a:lnTo>
                        <a:pt x="119658" y="61318"/>
                      </a:lnTo>
                      <a:lnTo>
                        <a:pt x="119658" y="119340"/>
                      </a:lnTo>
                      <a:lnTo>
                        <a:pt x="0" y="56043"/>
                      </a:lnTo>
                    </a:path>
                  </a:pathLst>
                </a:custGeom>
                <a:solidFill>
                  <a:srgbClr val="B2B2B2"/>
                </a:solidFill>
                <a:ln cap="rnd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3" name="Shape 1143"/>
                <p:cNvSpPr/>
                <p:nvPr/>
              </p:nvSpPr>
              <p:spPr>
                <a:xfrm>
                  <a:off x="1557337" y="1936750"/>
                  <a:ext cx="269874" cy="122237"/>
                </a:xfrm>
                <a:custGeom>
                  <a:pathLst>
                    <a:path extrusionOk="0" h="120000" w="120000">
                      <a:moveTo>
                        <a:pt x="0" y="56043"/>
                      </a:moveTo>
                      <a:lnTo>
                        <a:pt x="0" y="0"/>
                      </a:lnTo>
                      <a:lnTo>
                        <a:pt x="119658" y="61318"/>
                      </a:lnTo>
                      <a:lnTo>
                        <a:pt x="119658" y="119340"/>
                      </a:lnTo>
                      <a:lnTo>
                        <a:pt x="0" y="56043"/>
                      </a:lnTo>
                    </a:path>
                  </a:pathLst>
                </a:custGeom>
                <a:solidFill>
                  <a:srgbClr val="B2B2B2"/>
                </a:solidFill>
                <a:ln cap="rnd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144" name="Shape 1144"/>
                <p:cNvCxnSpPr/>
                <p:nvPr/>
              </p:nvCxnSpPr>
              <p:spPr>
                <a:xfrm rot="10800000">
                  <a:off x="1751012" y="2011361"/>
                  <a:ext cx="52387" cy="1269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6009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1145" name="Shape 1145"/>
                <p:cNvCxnSpPr/>
                <p:nvPr/>
              </p:nvCxnSpPr>
              <p:spPr>
                <a:xfrm rot="10800000">
                  <a:off x="1751012" y="2141537"/>
                  <a:ext cx="52387" cy="1111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6009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1146" name="Shape 1146"/>
                <p:cNvCxnSpPr/>
                <p:nvPr/>
              </p:nvCxnSpPr>
              <p:spPr>
                <a:xfrm rot="10800000">
                  <a:off x="1751012" y="2298700"/>
                  <a:ext cx="52387" cy="1269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6009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</p:grpSp>
        </p:grpSp>
        <p:sp>
          <p:nvSpPr>
            <p:cNvPr id="1147" name="Shape 1147"/>
            <p:cNvSpPr txBox="1"/>
            <p:nvPr/>
          </p:nvSpPr>
          <p:spPr>
            <a:xfrm>
              <a:off x="6445250" y="3602037"/>
              <a:ext cx="957261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 Narrow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1. Kliens</a:t>
              </a:r>
            </a:p>
          </p:txBody>
        </p:sp>
        <p:sp>
          <p:nvSpPr>
            <p:cNvPr id="1148" name="Shape 1148"/>
            <p:cNvSpPr txBox="1"/>
            <p:nvPr/>
          </p:nvSpPr>
          <p:spPr>
            <a:xfrm>
              <a:off x="6953250" y="4211637"/>
              <a:ext cx="957261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 Narrow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2. Kliens</a:t>
              </a:r>
            </a:p>
          </p:txBody>
        </p:sp>
        <p:sp>
          <p:nvSpPr>
            <p:cNvPr id="1149" name="Shape 1149"/>
            <p:cNvSpPr txBox="1"/>
            <p:nvPr/>
          </p:nvSpPr>
          <p:spPr>
            <a:xfrm>
              <a:off x="7499350" y="4719637"/>
              <a:ext cx="957261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 Narrow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3. Klines</a:t>
              </a:r>
            </a:p>
          </p:txBody>
        </p:sp>
        <p:sp>
          <p:nvSpPr>
            <p:cNvPr id="1150" name="Shape 1150"/>
            <p:cNvSpPr txBox="1"/>
            <p:nvPr/>
          </p:nvSpPr>
          <p:spPr>
            <a:xfrm>
              <a:off x="911225" y="4583112"/>
              <a:ext cx="863599" cy="641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 Narrow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DHCP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 Narrow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Szerver</a:t>
              </a:r>
            </a:p>
          </p:txBody>
        </p:sp>
      </p:grpSp>
      <p:grpSp>
        <p:nvGrpSpPr>
          <p:cNvPr id="1151" name="Shape 1151"/>
          <p:cNvGrpSpPr/>
          <p:nvPr/>
        </p:nvGrpSpPr>
        <p:grpSpPr>
          <a:xfrm>
            <a:off x="5235574" y="3863975"/>
            <a:ext cx="1227137" cy="1352549"/>
            <a:chOff x="5202236" y="3460750"/>
            <a:chExt cx="1227137" cy="1352549"/>
          </a:xfrm>
        </p:grpSpPr>
        <p:grpSp>
          <p:nvGrpSpPr>
            <p:cNvPr id="1152" name="Shape 1152"/>
            <p:cNvGrpSpPr/>
            <p:nvPr/>
          </p:nvGrpSpPr>
          <p:grpSpPr>
            <a:xfrm>
              <a:off x="5202236" y="4173537"/>
              <a:ext cx="1187449" cy="639762"/>
              <a:chOff x="3062286" y="2132011"/>
              <a:chExt cx="1211261" cy="654050"/>
            </a:xfrm>
          </p:grpSpPr>
          <p:sp>
            <p:nvSpPr>
              <p:cNvPr id="1153" name="Shape 1153"/>
              <p:cNvSpPr/>
              <p:nvPr/>
            </p:nvSpPr>
            <p:spPr>
              <a:xfrm>
                <a:off x="3854450" y="2301875"/>
                <a:ext cx="417511" cy="484187"/>
              </a:xfrm>
              <a:custGeom>
                <a:pathLst>
                  <a:path extrusionOk="0" h="120000" w="120000">
                    <a:moveTo>
                      <a:pt x="989" y="60284"/>
                    </a:moveTo>
                    <a:lnTo>
                      <a:pt x="120000" y="0"/>
                    </a:lnTo>
                    <a:lnTo>
                      <a:pt x="120000" y="51184"/>
                    </a:lnTo>
                    <a:lnTo>
                      <a:pt x="0" y="120000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4" name="Shape 1154"/>
              <p:cNvSpPr/>
              <p:nvPr/>
            </p:nvSpPr>
            <p:spPr>
              <a:xfrm>
                <a:off x="3062286" y="2132011"/>
                <a:ext cx="1211261" cy="419099"/>
              </a:xfrm>
              <a:custGeom>
                <a:pathLst>
                  <a:path extrusionOk="0" h="120000" w="120000">
                    <a:moveTo>
                      <a:pt x="78643" y="119681"/>
                    </a:moveTo>
                    <a:lnTo>
                      <a:pt x="0" y="59522"/>
                    </a:lnTo>
                    <a:lnTo>
                      <a:pt x="43666" y="0"/>
                    </a:lnTo>
                    <a:lnTo>
                      <a:pt x="119890" y="48381"/>
                    </a:lnTo>
                    <a:lnTo>
                      <a:pt x="78643" y="119681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5" name="Shape 1155"/>
              <p:cNvSpPr/>
              <p:nvPr/>
            </p:nvSpPr>
            <p:spPr>
              <a:xfrm>
                <a:off x="3062286" y="2338386"/>
                <a:ext cx="792162" cy="447674"/>
              </a:xfrm>
              <a:custGeom>
                <a:pathLst>
                  <a:path extrusionOk="0" h="120000" w="120000">
                    <a:moveTo>
                      <a:pt x="0" y="1538"/>
                    </a:moveTo>
                    <a:lnTo>
                      <a:pt x="0" y="59076"/>
                    </a:lnTo>
                    <a:lnTo>
                      <a:pt x="120000" y="120000"/>
                    </a:lnTo>
                    <a:lnTo>
                      <a:pt x="120000" y="56923"/>
                    </a:lnTo>
                    <a:lnTo>
                      <a:pt x="695" y="0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6" name="Shape 1156"/>
              <p:cNvSpPr/>
              <p:nvPr/>
            </p:nvSpPr>
            <p:spPr>
              <a:xfrm>
                <a:off x="3476625" y="2497136"/>
                <a:ext cx="311149" cy="217487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120000" y="46349"/>
                    </a:lnTo>
                    <a:lnTo>
                      <a:pt x="120000" y="120000"/>
                    </a:lnTo>
                    <a:lnTo>
                      <a:pt x="0" y="73015"/>
                    </a:lnTo>
                    <a:lnTo>
                      <a:pt x="0" y="0"/>
                    </a:lnTo>
                  </a:path>
                </a:pathLst>
              </a:custGeom>
              <a:gradFill>
                <a:gsLst>
                  <a:gs pos="0">
                    <a:srgbClr val="E3E3E3"/>
                  </a:gs>
                  <a:gs pos="100000">
                    <a:srgbClr val="B2B2B2"/>
                  </a:gs>
                </a:gsLst>
                <a:lin ang="13500000" scaled="0"/>
              </a:gra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7" name="Shape 1157"/>
              <p:cNvSpPr/>
              <p:nvPr/>
            </p:nvSpPr>
            <p:spPr>
              <a:xfrm>
                <a:off x="3482975" y="2578100"/>
                <a:ext cx="300036" cy="77787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120000" y="120000"/>
                    </a:lnTo>
                  </a:path>
                </a:pathLst>
              </a:cu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8" name="Shape 1158"/>
              <p:cNvSpPr/>
              <p:nvPr/>
            </p:nvSpPr>
            <p:spPr>
              <a:xfrm>
                <a:off x="3476625" y="2495550"/>
                <a:ext cx="309561" cy="133349"/>
              </a:xfrm>
              <a:custGeom>
                <a:pathLst>
                  <a:path extrusionOk="0" h="120000" w="120000">
                    <a:moveTo>
                      <a:pt x="0" y="120000"/>
                    </a:moveTo>
                    <a:lnTo>
                      <a:pt x="0" y="0"/>
                    </a:lnTo>
                    <a:lnTo>
                      <a:pt x="120000" y="77142"/>
                    </a:lnTo>
                  </a:path>
                </a:pathLst>
              </a:cu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27425" lIns="91425" rIns="91425" tIns="27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59" name="Shape 1159"/>
              <p:cNvCxnSpPr/>
              <p:nvPr/>
            </p:nvCxnSpPr>
            <p:spPr>
              <a:xfrm>
                <a:off x="3503612" y="2540000"/>
                <a:ext cx="242886" cy="60324"/>
              </a:xfrm>
              <a:prstGeom prst="straightConnector1">
                <a:avLst/>
              </a:pr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160" name="Shape 1160"/>
              <p:cNvCxnSpPr/>
              <p:nvPr/>
            </p:nvCxnSpPr>
            <p:spPr>
              <a:xfrm>
                <a:off x="3709987" y="2663825"/>
                <a:ext cx="46036" cy="9524"/>
              </a:xfrm>
              <a:prstGeom prst="straightConnector1">
                <a:avLst/>
              </a:prstGeom>
              <a:noFill/>
              <a:ln cap="flat" cmpd="sng" w="19050">
                <a:solidFill>
                  <a:srgbClr val="D60093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1161" name="Shape 1161"/>
              <p:cNvSpPr/>
              <p:nvPr/>
            </p:nvSpPr>
            <p:spPr>
              <a:xfrm>
                <a:off x="3579812" y="2555875"/>
                <a:ext cx="74611" cy="39687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1875" y="61714"/>
                    </a:lnTo>
                    <a:lnTo>
                      <a:pt x="120000" y="120000"/>
                    </a:lnTo>
                    <a:lnTo>
                      <a:pt x="120000" y="651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77777"/>
              </a:solidFill>
              <a:ln>
                <a:noFill/>
              </a:ln>
            </p:spPr>
            <p:txBody>
              <a:bodyPr anchorCtr="0" anchor="ctr" bIns="27425" lIns="91425" rIns="91425" tIns="27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62" name="Shape 1162"/>
              <p:cNvCxnSpPr/>
              <p:nvPr/>
            </p:nvCxnSpPr>
            <p:spPr>
              <a:xfrm>
                <a:off x="3082925" y="2386011"/>
                <a:ext cx="320675" cy="90486"/>
              </a:xfrm>
              <a:prstGeom prst="straightConnector1">
                <a:avLst/>
              </a:pr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163" name="Shape 1163"/>
              <p:cNvCxnSpPr/>
              <p:nvPr/>
            </p:nvCxnSpPr>
            <p:spPr>
              <a:xfrm>
                <a:off x="3082925" y="2420936"/>
                <a:ext cx="320675" cy="88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164" name="Shape 1164"/>
              <p:cNvCxnSpPr/>
              <p:nvPr/>
            </p:nvCxnSpPr>
            <p:spPr>
              <a:xfrm>
                <a:off x="3082925" y="2457450"/>
                <a:ext cx="320675" cy="90486"/>
              </a:xfrm>
              <a:prstGeom prst="straightConnector1">
                <a:avLst/>
              </a:pr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165" name="Shape 1165"/>
              <p:cNvCxnSpPr/>
              <p:nvPr/>
            </p:nvCxnSpPr>
            <p:spPr>
              <a:xfrm>
                <a:off x="3082925" y="2492375"/>
                <a:ext cx="320675" cy="88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1166" name="Shape 1166"/>
              <p:cNvSpPr/>
              <p:nvPr/>
            </p:nvSpPr>
            <p:spPr>
              <a:xfrm>
                <a:off x="3479800" y="2590800"/>
                <a:ext cx="314324" cy="133349"/>
              </a:xfrm>
              <a:custGeom>
                <a:pathLst>
                  <a:path extrusionOk="0" h="120000" w="120000">
                    <a:moveTo>
                      <a:pt x="0" y="41025"/>
                    </a:moveTo>
                    <a:lnTo>
                      <a:pt x="120000" y="120000"/>
                    </a:lnTo>
                    <a:lnTo>
                      <a:pt x="120000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27425" lIns="91425" rIns="91425" tIns="27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67" name="Shape 1167"/>
            <p:cNvSpPr/>
            <p:nvPr/>
          </p:nvSpPr>
          <p:spPr>
            <a:xfrm>
              <a:off x="5402262" y="4140200"/>
              <a:ext cx="865187" cy="365125"/>
            </a:xfrm>
            <a:custGeom>
              <a:pathLst>
                <a:path extrusionOk="0" h="120000" w="120000">
                  <a:moveTo>
                    <a:pt x="0" y="65361"/>
                  </a:moveTo>
                  <a:lnTo>
                    <a:pt x="51366" y="0"/>
                  </a:lnTo>
                  <a:lnTo>
                    <a:pt x="120000" y="46468"/>
                  </a:lnTo>
                  <a:lnTo>
                    <a:pt x="120000" y="55148"/>
                  </a:lnTo>
                  <a:lnTo>
                    <a:pt x="72086" y="120000"/>
                  </a:lnTo>
                  <a:lnTo>
                    <a:pt x="0" y="75574"/>
                  </a:lnTo>
                  <a:lnTo>
                    <a:pt x="0" y="65361"/>
                  </a:lnTo>
                  <a:close/>
                </a:path>
              </a:pathLst>
            </a:custGeom>
            <a:solidFill>
              <a:srgbClr val="DDDDDD"/>
            </a:solidFill>
            <a:ln cap="rnd" cmpd="sng" w="9525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Shape 1168"/>
            <p:cNvSpPr/>
            <p:nvPr/>
          </p:nvSpPr>
          <p:spPr>
            <a:xfrm>
              <a:off x="5413375" y="4148137"/>
              <a:ext cx="836612" cy="322262"/>
            </a:xfrm>
            <a:custGeom>
              <a:pathLst>
                <a:path extrusionOk="0" h="120000" w="120000">
                  <a:moveTo>
                    <a:pt x="0" y="71538"/>
                  </a:moveTo>
                  <a:lnTo>
                    <a:pt x="72936" y="120000"/>
                  </a:lnTo>
                  <a:lnTo>
                    <a:pt x="120000" y="49615"/>
                  </a:lnTo>
                  <a:lnTo>
                    <a:pt x="51970" y="0"/>
                  </a:lnTo>
                  <a:lnTo>
                    <a:pt x="0" y="71538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Shape 1169"/>
            <p:cNvSpPr/>
            <p:nvPr/>
          </p:nvSpPr>
          <p:spPr>
            <a:xfrm>
              <a:off x="5621337" y="4227512"/>
              <a:ext cx="436562" cy="173037"/>
            </a:xfrm>
            <a:prstGeom prst="ellipse">
              <a:avLst/>
            </a:prstGeom>
            <a:solidFill>
              <a:srgbClr val="B2B2B2"/>
            </a:solidFill>
            <a:ln cap="rnd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Shape 1170"/>
            <p:cNvSpPr/>
            <p:nvPr/>
          </p:nvSpPr>
          <p:spPr>
            <a:xfrm>
              <a:off x="5383212" y="4233862"/>
              <a:ext cx="703262" cy="19526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715" y="24000"/>
                  </a:lnTo>
                  <a:lnTo>
                    <a:pt x="106625" y="120000"/>
                  </a:lnTo>
                  <a:lnTo>
                    <a:pt x="120000" y="105333"/>
                  </a:lnTo>
                </a:path>
              </a:pathLst>
            </a:custGeom>
            <a:solidFill>
              <a:srgbClr val="B2B2B2"/>
            </a:solidFill>
            <a:ln cap="rnd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Shape 1171"/>
            <p:cNvSpPr/>
            <p:nvPr/>
          </p:nvSpPr>
          <p:spPr>
            <a:xfrm>
              <a:off x="5551487" y="3460750"/>
              <a:ext cx="877887" cy="808037"/>
            </a:xfrm>
            <a:custGeom>
              <a:pathLst>
                <a:path extrusionOk="0" h="120000" w="120000">
                  <a:moveTo>
                    <a:pt x="92079" y="119999"/>
                  </a:moveTo>
                  <a:lnTo>
                    <a:pt x="120000" y="84450"/>
                  </a:lnTo>
                  <a:lnTo>
                    <a:pt x="120000" y="17050"/>
                  </a:lnTo>
                  <a:lnTo>
                    <a:pt x="49900" y="0"/>
                  </a:lnTo>
                  <a:lnTo>
                    <a:pt x="0" y="7721"/>
                  </a:lnTo>
                </a:path>
              </a:pathLst>
            </a:custGeom>
            <a:gradFill>
              <a:gsLst>
                <a:gs pos="0">
                  <a:srgbClr val="B2B2B2"/>
                </a:gs>
                <a:gs pos="100000">
                  <a:srgbClr val="E8E8E8"/>
                </a:gs>
              </a:gsLst>
              <a:path path="circle">
                <a:fillToRect b="50%" l="50%" r="50%" t="50%"/>
              </a:path>
              <a:tileRect/>
            </a:gradFill>
            <a:ln cap="rnd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Shape 1172"/>
            <p:cNvSpPr/>
            <p:nvPr/>
          </p:nvSpPr>
          <p:spPr>
            <a:xfrm>
              <a:off x="6099175" y="3640137"/>
              <a:ext cx="176212" cy="785811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14720"/>
                  </a:lnTo>
                  <a:lnTo>
                    <a:pt x="120000" y="0"/>
                  </a:lnTo>
                  <a:lnTo>
                    <a:pt x="120000" y="103229"/>
                  </a:lnTo>
                  <a:lnTo>
                    <a:pt x="0" y="120000"/>
                  </a:lnTo>
                </a:path>
              </a:pathLst>
            </a:custGeom>
            <a:gradFill>
              <a:gsLst>
                <a:gs pos="0">
                  <a:srgbClr val="B2B2B2"/>
                </a:gs>
                <a:gs pos="100000">
                  <a:srgbClr val="E8E8E8"/>
                </a:gs>
              </a:gsLst>
              <a:path path="circle">
                <a:fillToRect b="50%" l="50%" r="50%" t="50%"/>
              </a:path>
              <a:tileRect/>
            </a:gradFill>
            <a:ln cap="rnd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Shape 1173"/>
            <p:cNvSpPr/>
            <p:nvPr/>
          </p:nvSpPr>
          <p:spPr>
            <a:xfrm>
              <a:off x="5318125" y="3470275"/>
              <a:ext cx="957261" cy="266699"/>
            </a:xfrm>
            <a:custGeom>
              <a:pathLst>
                <a:path extrusionOk="0" h="120000" w="120000">
                  <a:moveTo>
                    <a:pt x="97902" y="120000"/>
                  </a:moveTo>
                  <a:lnTo>
                    <a:pt x="0" y="36712"/>
                  </a:lnTo>
                  <a:lnTo>
                    <a:pt x="24552" y="0"/>
                  </a:lnTo>
                  <a:lnTo>
                    <a:pt x="120000" y="76164"/>
                  </a:lnTo>
                  <a:lnTo>
                    <a:pt x="97902" y="120000"/>
                  </a:lnTo>
                </a:path>
              </a:pathLst>
            </a:custGeom>
            <a:solidFill>
              <a:schemeClr val="lt1"/>
            </a:solidFill>
            <a:ln cap="rnd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Shape 1174"/>
            <p:cNvSpPr/>
            <p:nvPr/>
          </p:nvSpPr>
          <p:spPr>
            <a:xfrm>
              <a:off x="5318125" y="3549650"/>
              <a:ext cx="781049" cy="879474"/>
            </a:xfrm>
            <a:custGeom>
              <a:pathLst>
                <a:path extrusionOk="0" h="120000" w="120000">
                  <a:moveTo>
                    <a:pt x="119821" y="119840"/>
                  </a:moveTo>
                  <a:lnTo>
                    <a:pt x="119821" y="25464"/>
                  </a:lnTo>
                  <a:lnTo>
                    <a:pt x="0" y="0"/>
                  </a:lnTo>
                  <a:lnTo>
                    <a:pt x="0" y="91989"/>
                  </a:lnTo>
                  <a:lnTo>
                    <a:pt x="119821" y="119840"/>
                  </a:lnTo>
                </a:path>
              </a:pathLst>
            </a:custGeom>
            <a:gradFill>
              <a:gsLst>
                <a:gs pos="0">
                  <a:srgbClr val="B2B2B2"/>
                </a:gs>
                <a:gs pos="100000">
                  <a:srgbClr val="E8E8E8"/>
                </a:gs>
              </a:gsLst>
              <a:path path="circle">
                <a:fillToRect b="50%" l="50%" r="50%" t="50%"/>
              </a:path>
              <a:tileRect/>
            </a:gradFill>
            <a:ln cap="rnd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Shape 1175"/>
            <p:cNvSpPr/>
            <p:nvPr/>
          </p:nvSpPr>
          <p:spPr>
            <a:xfrm>
              <a:off x="5378450" y="3627437"/>
              <a:ext cx="661987" cy="720724"/>
            </a:xfrm>
            <a:custGeom>
              <a:pathLst>
                <a:path extrusionOk="0" h="120000" w="120000">
                  <a:moveTo>
                    <a:pt x="119755" y="119781"/>
                  </a:moveTo>
                  <a:lnTo>
                    <a:pt x="119755" y="25573"/>
                  </a:lnTo>
                  <a:lnTo>
                    <a:pt x="0" y="0"/>
                  </a:lnTo>
                  <a:lnTo>
                    <a:pt x="0" y="92677"/>
                  </a:lnTo>
                  <a:lnTo>
                    <a:pt x="119755" y="119781"/>
                  </a:lnTo>
                </a:path>
              </a:pathLst>
            </a:custGeom>
            <a:solidFill>
              <a:srgbClr val="CECECE"/>
            </a:solidFill>
            <a:ln cap="rnd" cmpd="sng" w="9525">
              <a:solidFill>
                <a:srgbClr val="80808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Shape 1176"/>
            <p:cNvSpPr/>
            <p:nvPr/>
          </p:nvSpPr>
          <p:spPr>
            <a:xfrm>
              <a:off x="5419725" y="3675062"/>
              <a:ext cx="577850" cy="6222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92027"/>
                  </a:lnTo>
                  <a:lnTo>
                    <a:pt x="120000" y="120000"/>
                  </a:lnTo>
                  <a:lnTo>
                    <a:pt x="120000" y="2635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86868"/>
                </a:gs>
                <a:gs pos="100000">
                  <a:srgbClr val="777777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777777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77" name="Shape 1177"/>
            <p:cNvCxnSpPr/>
            <p:nvPr/>
          </p:nvCxnSpPr>
          <p:spPr>
            <a:xfrm>
              <a:off x="5470525" y="3725862"/>
              <a:ext cx="0" cy="9525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1178" name="Shape 1178"/>
          <p:cNvSpPr txBox="1"/>
          <p:nvPr>
            <p:ph idx="1" type="body"/>
          </p:nvPr>
        </p:nvSpPr>
        <p:spPr>
          <a:xfrm>
            <a:off x="538162" y="1066800"/>
            <a:ext cx="8124825" cy="2325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●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Szállító által definiált osztályok (operációs rendszer)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●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Felhasználó által definiált osztályok</a:t>
            </a:r>
          </a:p>
        </p:txBody>
      </p:sp>
      <p:sp>
        <p:nvSpPr>
          <p:cNvPr id="1179" name="Shape 1179"/>
          <p:cNvSpPr/>
          <p:nvPr/>
        </p:nvSpPr>
        <p:spPr>
          <a:xfrm>
            <a:off x="2916236" y="4200525"/>
            <a:ext cx="2286000" cy="444500"/>
          </a:xfrm>
          <a:prstGeom prst="rightArrowCallout">
            <a:avLst>
              <a:gd fmla="val 16653" name="adj1"/>
              <a:gd fmla="val 0" name="adj2"/>
              <a:gd fmla="val 18345" name="adj3"/>
              <a:gd fmla="val 4397" name="adj4"/>
            </a:avLst>
          </a:prstGeom>
          <a:gradFill>
            <a:gsLst>
              <a:gs pos="0">
                <a:srgbClr val="FCFDFF"/>
              </a:gs>
              <a:gs pos="100000">
                <a:srgbClr val="99CCFF"/>
              </a:gs>
            </a:gsLst>
            <a:lin ang="5400000" scaled="0"/>
          </a:gradFill>
          <a:ln cap="flat" cmpd="sng" w="9525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27425" lIns="91425" rIns="91425" tIns="2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0081"/>
              </a:buClr>
              <a:buSzPct val="25000"/>
              <a:buFont typeface="Arial"/>
              <a:buNone/>
            </a:pPr>
            <a:r>
              <a:rPr b="1" i="0" lang="en-US" sz="2600" u="none">
                <a:solidFill>
                  <a:srgbClr val="D8008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Konfiguráció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180" name="Shape 1180"/>
          <p:cNvSpPr/>
          <p:nvPr/>
        </p:nvSpPr>
        <p:spPr>
          <a:xfrm>
            <a:off x="3221036" y="5000625"/>
            <a:ext cx="2286000" cy="444500"/>
          </a:xfrm>
          <a:prstGeom prst="rightArrowCallout">
            <a:avLst>
              <a:gd fmla="val 16653" name="adj1"/>
              <a:gd fmla="val 0" name="adj2"/>
              <a:gd fmla="val 18345" name="adj3"/>
              <a:gd fmla="val 4397" name="adj4"/>
            </a:avLst>
          </a:prstGeom>
          <a:gradFill>
            <a:gsLst>
              <a:gs pos="0">
                <a:srgbClr val="FCFDFF"/>
              </a:gs>
              <a:gs pos="100000">
                <a:srgbClr val="99CCFF"/>
              </a:gs>
            </a:gsLst>
            <a:lin ang="5400000" scaled="0"/>
          </a:gradFill>
          <a:ln cap="flat" cmpd="sng" w="9525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27425" lIns="91425" rIns="91425" tIns="2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Arial"/>
              <a:buNone/>
            </a:pPr>
            <a:r>
              <a:rPr b="1" i="0" lang="en-US" sz="26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Konfiguráció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181" name="Shape 1181"/>
          <p:cNvSpPr/>
          <p:nvPr/>
        </p:nvSpPr>
        <p:spPr>
          <a:xfrm>
            <a:off x="3538537" y="5724525"/>
            <a:ext cx="2286000" cy="444500"/>
          </a:xfrm>
          <a:prstGeom prst="rightArrowCallout">
            <a:avLst>
              <a:gd fmla="val 16653" name="adj1"/>
              <a:gd fmla="val 0" name="adj2"/>
              <a:gd fmla="val 18345" name="adj3"/>
              <a:gd fmla="val 4397" name="adj4"/>
            </a:avLst>
          </a:prstGeom>
          <a:gradFill>
            <a:gsLst>
              <a:gs pos="0">
                <a:srgbClr val="FCFDFF"/>
              </a:gs>
              <a:gs pos="100000">
                <a:srgbClr val="99CCFF"/>
              </a:gs>
            </a:gsLst>
            <a:lin ang="5400000" scaled="0"/>
          </a:gradFill>
          <a:ln cap="flat" cmpd="sng" w="9525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27425" lIns="91425" rIns="91425" tIns="2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Arial"/>
              <a:buNone/>
            </a:pPr>
            <a:r>
              <a:rPr b="1" i="0" lang="en-US" sz="26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C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Konfiguráció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grpSp>
        <p:nvGrpSpPr>
          <p:cNvPr id="1182" name="Shape 1182"/>
          <p:cNvGrpSpPr/>
          <p:nvPr/>
        </p:nvGrpSpPr>
        <p:grpSpPr>
          <a:xfrm>
            <a:off x="5453061" y="4078287"/>
            <a:ext cx="577850" cy="622299"/>
            <a:chOff x="5419725" y="3675062"/>
            <a:chExt cx="577850" cy="622299"/>
          </a:xfrm>
        </p:grpSpPr>
        <p:sp>
          <p:nvSpPr>
            <p:cNvPr id="1183" name="Shape 1183"/>
            <p:cNvSpPr/>
            <p:nvPr/>
          </p:nvSpPr>
          <p:spPr>
            <a:xfrm>
              <a:off x="5419725" y="3675062"/>
              <a:ext cx="577850" cy="6222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92027"/>
                  </a:lnTo>
                  <a:lnTo>
                    <a:pt x="120000" y="120000"/>
                  </a:lnTo>
                  <a:lnTo>
                    <a:pt x="120000" y="2635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BD0071"/>
                </a:gs>
                <a:gs pos="100000">
                  <a:srgbClr val="D80081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777777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84" name="Shape 1184"/>
            <p:cNvCxnSpPr/>
            <p:nvPr/>
          </p:nvCxnSpPr>
          <p:spPr>
            <a:xfrm>
              <a:off x="5470525" y="3725862"/>
              <a:ext cx="0" cy="9525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1185" name="Shape 1185"/>
          <p:cNvGrpSpPr/>
          <p:nvPr/>
        </p:nvGrpSpPr>
        <p:grpSpPr>
          <a:xfrm>
            <a:off x="5768974" y="4518025"/>
            <a:ext cx="1227137" cy="1352549"/>
            <a:chOff x="5735636" y="4114800"/>
            <a:chExt cx="1227137" cy="1352549"/>
          </a:xfrm>
        </p:grpSpPr>
        <p:grpSp>
          <p:nvGrpSpPr>
            <p:cNvPr id="1186" name="Shape 1186"/>
            <p:cNvGrpSpPr/>
            <p:nvPr/>
          </p:nvGrpSpPr>
          <p:grpSpPr>
            <a:xfrm>
              <a:off x="5735636" y="4827587"/>
              <a:ext cx="1187449" cy="639762"/>
              <a:chOff x="3062286" y="2132011"/>
              <a:chExt cx="1211261" cy="654050"/>
            </a:xfrm>
          </p:grpSpPr>
          <p:sp>
            <p:nvSpPr>
              <p:cNvPr id="1187" name="Shape 1187"/>
              <p:cNvSpPr/>
              <p:nvPr/>
            </p:nvSpPr>
            <p:spPr>
              <a:xfrm>
                <a:off x="3854450" y="2301875"/>
                <a:ext cx="417511" cy="484187"/>
              </a:xfrm>
              <a:custGeom>
                <a:pathLst>
                  <a:path extrusionOk="0" h="120000" w="120000">
                    <a:moveTo>
                      <a:pt x="989" y="60284"/>
                    </a:moveTo>
                    <a:lnTo>
                      <a:pt x="120000" y="0"/>
                    </a:lnTo>
                    <a:lnTo>
                      <a:pt x="120000" y="51184"/>
                    </a:lnTo>
                    <a:lnTo>
                      <a:pt x="0" y="120000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8" name="Shape 1188"/>
              <p:cNvSpPr/>
              <p:nvPr/>
            </p:nvSpPr>
            <p:spPr>
              <a:xfrm>
                <a:off x="3062286" y="2132011"/>
                <a:ext cx="1211261" cy="419099"/>
              </a:xfrm>
              <a:custGeom>
                <a:pathLst>
                  <a:path extrusionOk="0" h="120000" w="120000">
                    <a:moveTo>
                      <a:pt x="78643" y="119681"/>
                    </a:moveTo>
                    <a:lnTo>
                      <a:pt x="0" y="59522"/>
                    </a:lnTo>
                    <a:lnTo>
                      <a:pt x="43666" y="0"/>
                    </a:lnTo>
                    <a:lnTo>
                      <a:pt x="119890" y="48381"/>
                    </a:lnTo>
                    <a:lnTo>
                      <a:pt x="78643" y="119681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9" name="Shape 1189"/>
              <p:cNvSpPr/>
              <p:nvPr/>
            </p:nvSpPr>
            <p:spPr>
              <a:xfrm>
                <a:off x="3062286" y="2338386"/>
                <a:ext cx="792162" cy="447674"/>
              </a:xfrm>
              <a:custGeom>
                <a:pathLst>
                  <a:path extrusionOk="0" h="120000" w="120000">
                    <a:moveTo>
                      <a:pt x="0" y="1538"/>
                    </a:moveTo>
                    <a:lnTo>
                      <a:pt x="0" y="59076"/>
                    </a:lnTo>
                    <a:lnTo>
                      <a:pt x="120000" y="120000"/>
                    </a:lnTo>
                    <a:lnTo>
                      <a:pt x="120000" y="56923"/>
                    </a:lnTo>
                    <a:lnTo>
                      <a:pt x="695" y="0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0" name="Shape 1190"/>
              <p:cNvSpPr/>
              <p:nvPr/>
            </p:nvSpPr>
            <p:spPr>
              <a:xfrm>
                <a:off x="3476625" y="2497136"/>
                <a:ext cx="311149" cy="217487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120000" y="46349"/>
                    </a:lnTo>
                    <a:lnTo>
                      <a:pt x="120000" y="120000"/>
                    </a:lnTo>
                    <a:lnTo>
                      <a:pt x="0" y="73015"/>
                    </a:lnTo>
                    <a:lnTo>
                      <a:pt x="0" y="0"/>
                    </a:lnTo>
                  </a:path>
                </a:pathLst>
              </a:custGeom>
              <a:gradFill>
                <a:gsLst>
                  <a:gs pos="0">
                    <a:srgbClr val="E3E3E3"/>
                  </a:gs>
                  <a:gs pos="100000">
                    <a:srgbClr val="B2B2B2"/>
                  </a:gs>
                </a:gsLst>
                <a:lin ang="13500000" scaled="0"/>
              </a:gra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1" name="Shape 1191"/>
              <p:cNvSpPr/>
              <p:nvPr/>
            </p:nvSpPr>
            <p:spPr>
              <a:xfrm>
                <a:off x="3482975" y="2578100"/>
                <a:ext cx="300036" cy="77787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120000" y="120000"/>
                    </a:lnTo>
                  </a:path>
                </a:pathLst>
              </a:cu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2" name="Shape 1192"/>
              <p:cNvSpPr/>
              <p:nvPr/>
            </p:nvSpPr>
            <p:spPr>
              <a:xfrm>
                <a:off x="3476625" y="2495550"/>
                <a:ext cx="309561" cy="133349"/>
              </a:xfrm>
              <a:custGeom>
                <a:pathLst>
                  <a:path extrusionOk="0" h="120000" w="120000">
                    <a:moveTo>
                      <a:pt x="0" y="120000"/>
                    </a:moveTo>
                    <a:lnTo>
                      <a:pt x="0" y="0"/>
                    </a:lnTo>
                    <a:lnTo>
                      <a:pt x="120000" y="77142"/>
                    </a:lnTo>
                  </a:path>
                </a:pathLst>
              </a:cu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27425" lIns="91425" rIns="91425" tIns="27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93" name="Shape 1193"/>
              <p:cNvCxnSpPr/>
              <p:nvPr/>
            </p:nvCxnSpPr>
            <p:spPr>
              <a:xfrm>
                <a:off x="3503612" y="2540000"/>
                <a:ext cx="242886" cy="60324"/>
              </a:xfrm>
              <a:prstGeom prst="straightConnector1">
                <a:avLst/>
              </a:pr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194" name="Shape 1194"/>
              <p:cNvCxnSpPr/>
              <p:nvPr/>
            </p:nvCxnSpPr>
            <p:spPr>
              <a:xfrm>
                <a:off x="3709987" y="2663825"/>
                <a:ext cx="46036" cy="9524"/>
              </a:xfrm>
              <a:prstGeom prst="straightConnector1">
                <a:avLst/>
              </a:prstGeom>
              <a:noFill/>
              <a:ln cap="flat" cmpd="sng" w="19050">
                <a:solidFill>
                  <a:srgbClr val="D60093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1195" name="Shape 1195"/>
              <p:cNvSpPr/>
              <p:nvPr/>
            </p:nvSpPr>
            <p:spPr>
              <a:xfrm>
                <a:off x="3579812" y="2555875"/>
                <a:ext cx="74611" cy="39687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1875" y="61714"/>
                    </a:lnTo>
                    <a:lnTo>
                      <a:pt x="120000" y="120000"/>
                    </a:lnTo>
                    <a:lnTo>
                      <a:pt x="120000" y="651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77777"/>
              </a:solidFill>
              <a:ln>
                <a:noFill/>
              </a:ln>
            </p:spPr>
            <p:txBody>
              <a:bodyPr anchorCtr="0" anchor="ctr" bIns="27425" lIns="91425" rIns="91425" tIns="27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96" name="Shape 1196"/>
              <p:cNvCxnSpPr/>
              <p:nvPr/>
            </p:nvCxnSpPr>
            <p:spPr>
              <a:xfrm>
                <a:off x="3082925" y="2386011"/>
                <a:ext cx="320675" cy="90486"/>
              </a:xfrm>
              <a:prstGeom prst="straightConnector1">
                <a:avLst/>
              </a:pr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197" name="Shape 1197"/>
              <p:cNvCxnSpPr/>
              <p:nvPr/>
            </p:nvCxnSpPr>
            <p:spPr>
              <a:xfrm>
                <a:off x="3082925" y="2420936"/>
                <a:ext cx="320675" cy="88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198" name="Shape 1198"/>
              <p:cNvCxnSpPr/>
              <p:nvPr/>
            </p:nvCxnSpPr>
            <p:spPr>
              <a:xfrm>
                <a:off x="3082925" y="2457450"/>
                <a:ext cx="320675" cy="90486"/>
              </a:xfrm>
              <a:prstGeom prst="straightConnector1">
                <a:avLst/>
              </a:pr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199" name="Shape 1199"/>
              <p:cNvCxnSpPr/>
              <p:nvPr/>
            </p:nvCxnSpPr>
            <p:spPr>
              <a:xfrm>
                <a:off x="3082925" y="2492375"/>
                <a:ext cx="320675" cy="88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1200" name="Shape 1200"/>
              <p:cNvSpPr/>
              <p:nvPr/>
            </p:nvSpPr>
            <p:spPr>
              <a:xfrm>
                <a:off x="3479800" y="2590800"/>
                <a:ext cx="314324" cy="133349"/>
              </a:xfrm>
              <a:custGeom>
                <a:pathLst>
                  <a:path extrusionOk="0" h="120000" w="120000">
                    <a:moveTo>
                      <a:pt x="0" y="41025"/>
                    </a:moveTo>
                    <a:lnTo>
                      <a:pt x="120000" y="120000"/>
                    </a:lnTo>
                    <a:lnTo>
                      <a:pt x="120000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27425" lIns="91425" rIns="91425" tIns="27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01" name="Shape 1201"/>
            <p:cNvSpPr/>
            <p:nvPr/>
          </p:nvSpPr>
          <p:spPr>
            <a:xfrm>
              <a:off x="5935662" y="4794250"/>
              <a:ext cx="865187" cy="365125"/>
            </a:xfrm>
            <a:custGeom>
              <a:pathLst>
                <a:path extrusionOk="0" h="120000" w="120000">
                  <a:moveTo>
                    <a:pt x="0" y="65361"/>
                  </a:moveTo>
                  <a:lnTo>
                    <a:pt x="51366" y="0"/>
                  </a:lnTo>
                  <a:lnTo>
                    <a:pt x="120000" y="46468"/>
                  </a:lnTo>
                  <a:lnTo>
                    <a:pt x="120000" y="55148"/>
                  </a:lnTo>
                  <a:lnTo>
                    <a:pt x="72086" y="120000"/>
                  </a:lnTo>
                  <a:lnTo>
                    <a:pt x="0" y="75574"/>
                  </a:lnTo>
                  <a:lnTo>
                    <a:pt x="0" y="65361"/>
                  </a:lnTo>
                  <a:close/>
                </a:path>
              </a:pathLst>
            </a:custGeom>
            <a:solidFill>
              <a:srgbClr val="DDDDDD"/>
            </a:solidFill>
            <a:ln cap="rnd" cmpd="sng" w="9525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Shape 1202"/>
            <p:cNvSpPr/>
            <p:nvPr/>
          </p:nvSpPr>
          <p:spPr>
            <a:xfrm>
              <a:off x="5946775" y="4802187"/>
              <a:ext cx="836612" cy="322262"/>
            </a:xfrm>
            <a:custGeom>
              <a:pathLst>
                <a:path extrusionOk="0" h="120000" w="120000">
                  <a:moveTo>
                    <a:pt x="0" y="71538"/>
                  </a:moveTo>
                  <a:lnTo>
                    <a:pt x="72936" y="120000"/>
                  </a:lnTo>
                  <a:lnTo>
                    <a:pt x="120000" y="49615"/>
                  </a:lnTo>
                  <a:lnTo>
                    <a:pt x="51970" y="0"/>
                  </a:lnTo>
                  <a:lnTo>
                    <a:pt x="0" y="71538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Shape 1203"/>
            <p:cNvSpPr/>
            <p:nvPr/>
          </p:nvSpPr>
          <p:spPr>
            <a:xfrm>
              <a:off x="6154737" y="4881562"/>
              <a:ext cx="436562" cy="173037"/>
            </a:xfrm>
            <a:prstGeom prst="ellipse">
              <a:avLst/>
            </a:prstGeom>
            <a:solidFill>
              <a:srgbClr val="B2B2B2"/>
            </a:solidFill>
            <a:ln cap="rnd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Shape 1204"/>
            <p:cNvSpPr/>
            <p:nvPr/>
          </p:nvSpPr>
          <p:spPr>
            <a:xfrm>
              <a:off x="5916612" y="4887912"/>
              <a:ext cx="703262" cy="19526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715" y="24000"/>
                  </a:lnTo>
                  <a:lnTo>
                    <a:pt x="106625" y="120000"/>
                  </a:lnTo>
                  <a:lnTo>
                    <a:pt x="120000" y="105333"/>
                  </a:lnTo>
                </a:path>
              </a:pathLst>
            </a:custGeom>
            <a:solidFill>
              <a:srgbClr val="B2B2B2"/>
            </a:solidFill>
            <a:ln cap="rnd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Shape 1205"/>
            <p:cNvSpPr/>
            <p:nvPr/>
          </p:nvSpPr>
          <p:spPr>
            <a:xfrm>
              <a:off x="6084887" y="4114800"/>
              <a:ext cx="877887" cy="808037"/>
            </a:xfrm>
            <a:custGeom>
              <a:pathLst>
                <a:path extrusionOk="0" h="120000" w="120000">
                  <a:moveTo>
                    <a:pt x="92079" y="119999"/>
                  </a:moveTo>
                  <a:lnTo>
                    <a:pt x="120000" y="84450"/>
                  </a:lnTo>
                  <a:lnTo>
                    <a:pt x="120000" y="17050"/>
                  </a:lnTo>
                  <a:lnTo>
                    <a:pt x="49900" y="0"/>
                  </a:lnTo>
                  <a:lnTo>
                    <a:pt x="0" y="7721"/>
                  </a:lnTo>
                </a:path>
              </a:pathLst>
            </a:custGeom>
            <a:gradFill>
              <a:gsLst>
                <a:gs pos="0">
                  <a:srgbClr val="B2B2B2"/>
                </a:gs>
                <a:gs pos="100000">
                  <a:srgbClr val="E8E8E8"/>
                </a:gs>
              </a:gsLst>
              <a:path path="circle">
                <a:fillToRect b="50%" l="50%" r="50%" t="50%"/>
              </a:path>
              <a:tileRect/>
            </a:gradFill>
            <a:ln cap="rnd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Shape 1206"/>
            <p:cNvSpPr/>
            <p:nvPr/>
          </p:nvSpPr>
          <p:spPr>
            <a:xfrm>
              <a:off x="6632575" y="4294187"/>
              <a:ext cx="176212" cy="785811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14720"/>
                  </a:lnTo>
                  <a:lnTo>
                    <a:pt x="120000" y="0"/>
                  </a:lnTo>
                  <a:lnTo>
                    <a:pt x="120000" y="103229"/>
                  </a:lnTo>
                  <a:lnTo>
                    <a:pt x="0" y="120000"/>
                  </a:lnTo>
                </a:path>
              </a:pathLst>
            </a:custGeom>
            <a:gradFill>
              <a:gsLst>
                <a:gs pos="0">
                  <a:srgbClr val="B2B2B2"/>
                </a:gs>
                <a:gs pos="100000">
                  <a:srgbClr val="E8E8E8"/>
                </a:gs>
              </a:gsLst>
              <a:path path="circle">
                <a:fillToRect b="50%" l="50%" r="50%" t="50%"/>
              </a:path>
              <a:tileRect/>
            </a:gradFill>
            <a:ln cap="rnd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Shape 1207"/>
            <p:cNvSpPr/>
            <p:nvPr/>
          </p:nvSpPr>
          <p:spPr>
            <a:xfrm>
              <a:off x="5851525" y="4124325"/>
              <a:ext cx="957261" cy="266699"/>
            </a:xfrm>
            <a:custGeom>
              <a:pathLst>
                <a:path extrusionOk="0" h="120000" w="120000">
                  <a:moveTo>
                    <a:pt x="97902" y="120000"/>
                  </a:moveTo>
                  <a:lnTo>
                    <a:pt x="0" y="36712"/>
                  </a:lnTo>
                  <a:lnTo>
                    <a:pt x="24552" y="0"/>
                  </a:lnTo>
                  <a:lnTo>
                    <a:pt x="120000" y="76164"/>
                  </a:lnTo>
                  <a:lnTo>
                    <a:pt x="97902" y="120000"/>
                  </a:lnTo>
                </a:path>
              </a:pathLst>
            </a:custGeom>
            <a:solidFill>
              <a:schemeClr val="lt1"/>
            </a:solidFill>
            <a:ln cap="rnd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Shape 1208"/>
            <p:cNvSpPr/>
            <p:nvPr/>
          </p:nvSpPr>
          <p:spPr>
            <a:xfrm>
              <a:off x="5851525" y="4203700"/>
              <a:ext cx="781049" cy="879474"/>
            </a:xfrm>
            <a:custGeom>
              <a:pathLst>
                <a:path extrusionOk="0" h="120000" w="120000">
                  <a:moveTo>
                    <a:pt x="119821" y="119840"/>
                  </a:moveTo>
                  <a:lnTo>
                    <a:pt x="119821" y="25464"/>
                  </a:lnTo>
                  <a:lnTo>
                    <a:pt x="0" y="0"/>
                  </a:lnTo>
                  <a:lnTo>
                    <a:pt x="0" y="91989"/>
                  </a:lnTo>
                  <a:lnTo>
                    <a:pt x="119821" y="119840"/>
                  </a:lnTo>
                </a:path>
              </a:pathLst>
            </a:custGeom>
            <a:gradFill>
              <a:gsLst>
                <a:gs pos="0">
                  <a:srgbClr val="B2B2B2"/>
                </a:gs>
                <a:gs pos="100000">
                  <a:srgbClr val="E8E8E8"/>
                </a:gs>
              </a:gsLst>
              <a:path path="circle">
                <a:fillToRect b="50%" l="50%" r="50%" t="50%"/>
              </a:path>
              <a:tileRect/>
            </a:gradFill>
            <a:ln cap="rnd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Shape 1209"/>
            <p:cNvSpPr/>
            <p:nvPr/>
          </p:nvSpPr>
          <p:spPr>
            <a:xfrm>
              <a:off x="5911850" y="4281487"/>
              <a:ext cx="661987" cy="720724"/>
            </a:xfrm>
            <a:custGeom>
              <a:pathLst>
                <a:path extrusionOk="0" h="120000" w="120000">
                  <a:moveTo>
                    <a:pt x="119755" y="119781"/>
                  </a:moveTo>
                  <a:lnTo>
                    <a:pt x="119755" y="25573"/>
                  </a:lnTo>
                  <a:lnTo>
                    <a:pt x="0" y="0"/>
                  </a:lnTo>
                  <a:lnTo>
                    <a:pt x="0" y="92677"/>
                  </a:lnTo>
                  <a:lnTo>
                    <a:pt x="119755" y="119781"/>
                  </a:lnTo>
                </a:path>
              </a:pathLst>
            </a:custGeom>
            <a:solidFill>
              <a:srgbClr val="CECECE"/>
            </a:solidFill>
            <a:ln cap="rnd" cmpd="sng" w="9525">
              <a:solidFill>
                <a:srgbClr val="80808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Shape 1210"/>
            <p:cNvSpPr/>
            <p:nvPr/>
          </p:nvSpPr>
          <p:spPr>
            <a:xfrm>
              <a:off x="5953125" y="4329112"/>
              <a:ext cx="577850" cy="6222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92027"/>
                  </a:lnTo>
                  <a:lnTo>
                    <a:pt x="120000" y="120000"/>
                  </a:lnTo>
                  <a:lnTo>
                    <a:pt x="120000" y="2635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86868"/>
                </a:gs>
                <a:gs pos="100000">
                  <a:srgbClr val="777777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777777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11" name="Shape 1211"/>
            <p:cNvCxnSpPr/>
            <p:nvPr/>
          </p:nvCxnSpPr>
          <p:spPr>
            <a:xfrm>
              <a:off x="6003925" y="4379912"/>
              <a:ext cx="0" cy="9525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1212" name="Shape 1212"/>
          <p:cNvGrpSpPr/>
          <p:nvPr/>
        </p:nvGrpSpPr>
        <p:grpSpPr>
          <a:xfrm>
            <a:off x="5986461" y="4732337"/>
            <a:ext cx="577850" cy="622299"/>
            <a:chOff x="5953125" y="4329112"/>
            <a:chExt cx="577850" cy="622299"/>
          </a:xfrm>
        </p:grpSpPr>
        <p:sp>
          <p:nvSpPr>
            <p:cNvPr id="1213" name="Shape 1213"/>
            <p:cNvSpPr/>
            <p:nvPr/>
          </p:nvSpPr>
          <p:spPr>
            <a:xfrm>
              <a:off x="5953125" y="4329112"/>
              <a:ext cx="577850" cy="6222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92027"/>
                  </a:lnTo>
                  <a:lnTo>
                    <a:pt x="120000" y="120000"/>
                  </a:lnTo>
                  <a:lnTo>
                    <a:pt x="120000" y="2635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557DDE"/>
                </a:gs>
                <a:gs pos="100000">
                  <a:srgbClr val="618FFD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777777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14" name="Shape 1214"/>
            <p:cNvCxnSpPr/>
            <p:nvPr/>
          </p:nvCxnSpPr>
          <p:spPr>
            <a:xfrm>
              <a:off x="6003925" y="4379912"/>
              <a:ext cx="0" cy="9525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1215" name="Shape 1215"/>
          <p:cNvGrpSpPr/>
          <p:nvPr/>
        </p:nvGrpSpPr>
        <p:grpSpPr>
          <a:xfrm>
            <a:off x="6327775" y="5172075"/>
            <a:ext cx="1227136" cy="1352548"/>
            <a:chOff x="6294437" y="4768850"/>
            <a:chExt cx="1227136" cy="1352548"/>
          </a:xfrm>
        </p:grpSpPr>
        <p:grpSp>
          <p:nvGrpSpPr>
            <p:cNvPr id="1216" name="Shape 1216"/>
            <p:cNvGrpSpPr/>
            <p:nvPr/>
          </p:nvGrpSpPr>
          <p:grpSpPr>
            <a:xfrm>
              <a:off x="6294437" y="5481636"/>
              <a:ext cx="1187449" cy="639762"/>
              <a:chOff x="3062286" y="2132011"/>
              <a:chExt cx="1211261" cy="654050"/>
            </a:xfrm>
          </p:grpSpPr>
          <p:sp>
            <p:nvSpPr>
              <p:cNvPr id="1217" name="Shape 1217"/>
              <p:cNvSpPr/>
              <p:nvPr/>
            </p:nvSpPr>
            <p:spPr>
              <a:xfrm>
                <a:off x="3854450" y="2301875"/>
                <a:ext cx="417511" cy="484187"/>
              </a:xfrm>
              <a:custGeom>
                <a:pathLst>
                  <a:path extrusionOk="0" h="120000" w="120000">
                    <a:moveTo>
                      <a:pt x="989" y="60284"/>
                    </a:moveTo>
                    <a:lnTo>
                      <a:pt x="120000" y="0"/>
                    </a:lnTo>
                    <a:lnTo>
                      <a:pt x="120000" y="51184"/>
                    </a:lnTo>
                    <a:lnTo>
                      <a:pt x="0" y="120000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8" name="Shape 1218"/>
              <p:cNvSpPr/>
              <p:nvPr/>
            </p:nvSpPr>
            <p:spPr>
              <a:xfrm>
                <a:off x="3062286" y="2132011"/>
                <a:ext cx="1211261" cy="419099"/>
              </a:xfrm>
              <a:custGeom>
                <a:pathLst>
                  <a:path extrusionOk="0" h="120000" w="120000">
                    <a:moveTo>
                      <a:pt x="78643" y="119681"/>
                    </a:moveTo>
                    <a:lnTo>
                      <a:pt x="0" y="59522"/>
                    </a:lnTo>
                    <a:lnTo>
                      <a:pt x="43666" y="0"/>
                    </a:lnTo>
                    <a:lnTo>
                      <a:pt x="119890" y="48381"/>
                    </a:lnTo>
                    <a:lnTo>
                      <a:pt x="78643" y="119681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9" name="Shape 1219"/>
              <p:cNvSpPr/>
              <p:nvPr/>
            </p:nvSpPr>
            <p:spPr>
              <a:xfrm>
                <a:off x="3062286" y="2338386"/>
                <a:ext cx="792162" cy="447674"/>
              </a:xfrm>
              <a:custGeom>
                <a:pathLst>
                  <a:path extrusionOk="0" h="120000" w="120000">
                    <a:moveTo>
                      <a:pt x="0" y="1538"/>
                    </a:moveTo>
                    <a:lnTo>
                      <a:pt x="0" y="59076"/>
                    </a:lnTo>
                    <a:lnTo>
                      <a:pt x="120000" y="120000"/>
                    </a:lnTo>
                    <a:lnTo>
                      <a:pt x="120000" y="56923"/>
                    </a:lnTo>
                    <a:lnTo>
                      <a:pt x="695" y="0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0" name="Shape 1220"/>
              <p:cNvSpPr/>
              <p:nvPr/>
            </p:nvSpPr>
            <p:spPr>
              <a:xfrm>
                <a:off x="3476625" y="2497136"/>
                <a:ext cx="311149" cy="217487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120000" y="46349"/>
                    </a:lnTo>
                    <a:lnTo>
                      <a:pt x="120000" y="120000"/>
                    </a:lnTo>
                    <a:lnTo>
                      <a:pt x="0" y="73015"/>
                    </a:lnTo>
                    <a:lnTo>
                      <a:pt x="0" y="0"/>
                    </a:lnTo>
                  </a:path>
                </a:pathLst>
              </a:custGeom>
              <a:gradFill>
                <a:gsLst>
                  <a:gs pos="0">
                    <a:srgbClr val="E3E3E3"/>
                  </a:gs>
                  <a:gs pos="100000">
                    <a:srgbClr val="B2B2B2"/>
                  </a:gs>
                </a:gsLst>
                <a:lin ang="13500000" scaled="0"/>
              </a:gra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1" name="Shape 1221"/>
              <p:cNvSpPr/>
              <p:nvPr/>
            </p:nvSpPr>
            <p:spPr>
              <a:xfrm>
                <a:off x="3482975" y="2578100"/>
                <a:ext cx="300036" cy="77787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120000" y="120000"/>
                    </a:lnTo>
                  </a:path>
                </a:pathLst>
              </a:cu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2" name="Shape 1222"/>
              <p:cNvSpPr/>
              <p:nvPr/>
            </p:nvSpPr>
            <p:spPr>
              <a:xfrm>
                <a:off x="3476625" y="2495550"/>
                <a:ext cx="309561" cy="133349"/>
              </a:xfrm>
              <a:custGeom>
                <a:pathLst>
                  <a:path extrusionOk="0" h="120000" w="120000">
                    <a:moveTo>
                      <a:pt x="0" y="120000"/>
                    </a:moveTo>
                    <a:lnTo>
                      <a:pt x="0" y="0"/>
                    </a:lnTo>
                    <a:lnTo>
                      <a:pt x="120000" y="77142"/>
                    </a:lnTo>
                  </a:path>
                </a:pathLst>
              </a:cu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27425" lIns="91425" rIns="91425" tIns="27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223" name="Shape 1223"/>
              <p:cNvCxnSpPr/>
              <p:nvPr/>
            </p:nvCxnSpPr>
            <p:spPr>
              <a:xfrm>
                <a:off x="3503612" y="2540000"/>
                <a:ext cx="242886" cy="60324"/>
              </a:xfrm>
              <a:prstGeom prst="straightConnector1">
                <a:avLst/>
              </a:pr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224" name="Shape 1224"/>
              <p:cNvCxnSpPr/>
              <p:nvPr/>
            </p:nvCxnSpPr>
            <p:spPr>
              <a:xfrm>
                <a:off x="3709987" y="2663825"/>
                <a:ext cx="46036" cy="9524"/>
              </a:xfrm>
              <a:prstGeom prst="straightConnector1">
                <a:avLst/>
              </a:prstGeom>
              <a:noFill/>
              <a:ln cap="flat" cmpd="sng" w="19050">
                <a:solidFill>
                  <a:srgbClr val="D60093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1225" name="Shape 1225"/>
              <p:cNvSpPr/>
              <p:nvPr/>
            </p:nvSpPr>
            <p:spPr>
              <a:xfrm>
                <a:off x="3579812" y="2555875"/>
                <a:ext cx="74611" cy="39687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1875" y="61714"/>
                    </a:lnTo>
                    <a:lnTo>
                      <a:pt x="120000" y="120000"/>
                    </a:lnTo>
                    <a:lnTo>
                      <a:pt x="120000" y="651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77777"/>
              </a:solidFill>
              <a:ln>
                <a:noFill/>
              </a:ln>
            </p:spPr>
            <p:txBody>
              <a:bodyPr anchorCtr="0" anchor="ctr" bIns="27425" lIns="91425" rIns="91425" tIns="27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226" name="Shape 1226"/>
              <p:cNvCxnSpPr/>
              <p:nvPr/>
            </p:nvCxnSpPr>
            <p:spPr>
              <a:xfrm>
                <a:off x="3082925" y="2386011"/>
                <a:ext cx="320675" cy="90486"/>
              </a:xfrm>
              <a:prstGeom prst="straightConnector1">
                <a:avLst/>
              </a:pr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227" name="Shape 1227"/>
              <p:cNvCxnSpPr/>
              <p:nvPr/>
            </p:nvCxnSpPr>
            <p:spPr>
              <a:xfrm>
                <a:off x="3082925" y="2420936"/>
                <a:ext cx="320675" cy="88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228" name="Shape 1228"/>
              <p:cNvCxnSpPr/>
              <p:nvPr/>
            </p:nvCxnSpPr>
            <p:spPr>
              <a:xfrm>
                <a:off x="3082925" y="2457450"/>
                <a:ext cx="320675" cy="90486"/>
              </a:xfrm>
              <a:prstGeom prst="straightConnector1">
                <a:avLst/>
              </a:pr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229" name="Shape 1229"/>
              <p:cNvCxnSpPr/>
              <p:nvPr/>
            </p:nvCxnSpPr>
            <p:spPr>
              <a:xfrm>
                <a:off x="3082925" y="2492375"/>
                <a:ext cx="320675" cy="88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1230" name="Shape 1230"/>
              <p:cNvSpPr/>
              <p:nvPr/>
            </p:nvSpPr>
            <p:spPr>
              <a:xfrm>
                <a:off x="3479800" y="2590800"/>
                <a:ext cx="314324" cy="133349"/>
              </a:xfrm>
              <a:custGeom>
                <a:pathLst>
                  <a:path extrusionOk="0" h="120000" w="120000">
                    <a:moveTo>
                      <a:pt x="0" y="41025"/>
                    </a:moveTo>
                    <a:lnTo>
                      <a:pt x="120000" y="120000"/>
                    </a:lnTo>
                    <a:lnTo>
                      <a:pt x="120000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27425" lIns="91425" rIns="91425" tIns="27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31" name="Shape 1231"/>
            <p:cNvSpPr/>
            <p:nvPr/>
          </p:nvSpPr>
          <p:spPr>
            <a:xfrm>
              <a:off x="6494462" y="5448300"/>
              <a:ext cx="865187" cy="365125"/>
            </a:xfrm>
            <a:custGeom>
              <a:pathLst>
                <a:path extrusionOk="0" h="120000" w="120000">
                  <a:moveTo>
                    <a:pt x="0" y="65361"/>
                  </a:moveTo>
                  <a:lnTo>
                    <a:pt x="51366" y="0"/>
                  </a:lnTo>
                  <a:lnTo>
                    <a:pt x="120000" y="46468"/>
                  </a:lnTo>
                  <a:lnTo>
                    <a:pt x="120000" y="55148"/>
                  </a:lnTo>
                  <a:lnTo>
                    <a:pt x="72086" y="120000"/>
                  </a:lnTo>
                  <a:lnTo>
                    <a:pt x="0" y="75574"/>
                  </a:lnTo>
                  <a:lnTo>
                    <a:pt x="0" y="65361"/>
                  </a:lnTo>
                  <a:close/>
                </a:path>
              </a:pathLst>
            </a:custGeom>
            <a:solidFill>
              <a:srgbClr val="DDDDDD"/>
            </a:solidFill>
            <a:ln cap="rnd" cmpd="sng" w="9525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Shape 1232"/>
            <p:cNvSpPr/>
            <p:nvPr/>
          </p:nvSpPr>
          <p:spPr>
            <a:xfrm>
              <a:off x="6505575" y="5456237"/>
              <a:ext cx="836612" cy="322262"/>
            </a:xfrm>
            <a:custGeom>
              <a:pathLst>
                <a:path extrusionOk="0" h="120000" w="120000">
                  <a:moveTo>
                    <a:pt x="0" y="71538"/>
                  </a:moveTo>
                  <a:lnTo>
                    <a:pt x="72936" y="120000"/>
                  </a:lnTo>
                  <a:lnTo>
                    <a:pt x="120000" y="49615"/>
                  </a:lnTo>
                  <a:lnTo>
                    <a:pt x="51970" y="0"/>
                  </a:lnTo>
                  <a:lnTo>
                    <a:pt x="0" y="71538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Shape 1233"/>
            <p:cNvSpPr/>
            <p:nvPr/>
          </p:nvSpPr>
          <p:spPr>
            <a:xfrm>
              <a:off x="6713536" y="5535612"/>
              <a:ext cx="436562" cy="173037"/>
            </a:xfrm>
            <a:prstGeom prst="ellipse">
              <a:avLst/>
            </a:prstGeom>
            <a:solidFill>
              <a:srgbClr val="B2B2B2"/>
            </a:solidFill>
            <a:ln cap="rnd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Shape 1234"/>
            <p:cNvSpPr/>
            <p:nvPr/>
          </p:nvSpPr>
          <p:spPr>
            <a:xfrm>
              <a:off x="6475412" y="5541962"/>
              <a:ext cx="703262" cy="19526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715" y="24000"/>
                  </a:lnTo>
                  <a:lnTo>
                    <a:pt x="106625" y="120000"/>
                  </a:lnTo>
                  <a:lnTo>
                    <a:pt x="120000" y="105333"/>
                  </a:lnTo>
                </a:path>
              </a:pathLst>
            </a:custGeom>
            <a:solidFill>
              <a:srgbClr val="B2B2B2"/>
            </a:solidFill>
            <a:ln cap="rnd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Shape 1235"/>
            <p:cNvSpPr/>
            <p:nvPr/>
          </p:nvSpPr>
          <p:spPr>
            <a:xfrm>
              <a:off x="6643686" y="4768850"/>
              <a:ext cx="877887" cy="808037"/>
            </a:xfrm>
            <a:custGeom>
              <a:pathLst>
                <a:path extrusionOk="0" h="120000" w="120000">
                  <a:moveTo>
                    <a:pt x="92079" y="119999"/>
                  </a:moveTo>
                  <a:lnTo>
                    <a:pt x="120000" y="84450"/>
                  </a:lnTo>
                  <a:lnTo>
                    <a:pt x="120000" y="17050"/>
                  </a:lnTo>
                  <a:lnTo>
                    <a:pt x="49900" y="0"/>
                  </a:lnTo>
                  <a:lnTo>
                    <a:pt x="0" y="7721"/>
                  </a:lnTo>
                </a:path>
              </a:pathLst>
            </a:custGeom>
            <a:gradFill>
              <a:gsLst>
                <a:gs pos="0">
                  <a:srgbClr val="B2B2B2"/>
                </a:gs>
                <a:gs pos="100000">
                  <a:srgbClr val="E8E8E8"/>
                </a:gs>
              </a:gsLst>
              <a:path path="circle">
                <a:fillToRect b="50%" l="50%" r="50%" t="50%"/>
              </a:path>
              <a:tileRect/>
            </a:gradFill>
            <a:ln cap="rnd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Shape 1236"/>
            <p:cNvSpPr/>
            <p:nvPr/>
          </p:nvSpPr>
          <p:spPr>
            <a:xfrm>
              <a:off x="7191375" y="4948237"/>
              <a:ext cx="176212" cy="785811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14720"/>
                  </a:lnTo>
                  <a:lnTo>
                    <a:pt x="120000" y="0"/>
                  </a:lnTo>
                  <a:lnTo>
                    <a:pt x="120000" y="103229"/>
                  </a:lnTo>
                  <a:lnTo>
                    <a:pt x="0" y="120000"/>
                  </a:lnTo>
                </a:path>
              </a:pathLst>
            </a:custGeom>
            <a:gradFill>
              <a:gsLst>
                <a:gs pos="0">
                  <a:srgbClr val="B2B2B2"/>
                </a:gs>
                <a:gs pos="100000">
                  <a:srgbClr val="E8E8E8"/>
                </a:gs>
              </a:gsLst>
              <a:path path="circle">
                <a:fillToRect b="50%" l="50%" r="50%" t="50%"/>
              </a:path>
              <a:tileRect/>
            </a:gradFill>
            <a:ln cap="rnd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Shape 1237"/>
            <p:cNvSpPr/>
            <p:nvPr/>
          </p:nvSpPr>
          <p:spPr>
            <a:xfrm>
              <a:off x="6410325" y="4778375"/>
              <a:ext cx="957261" cy="266699"/>
            </a:xfrm>
            <a:custGeom>
              <a:pathLst>
                <a:path extrusionOk="0" h="120000" w="120000">
                  <a:moveTo>
                    <a:pt x="97902" y="120000"/>
                  </a:moveTo>
                  <a:lnTo>
                    <a:pt x="0" y="36712"/>
                  </a:lnTo>
                  <a:lnTo>
                    <a:pt x="24552" y="0"/>
                  </a:lnTo>
                  <a:lnTo>
                    <a:pt x="120000" y="76164"/>
                  </a:lnTo>
                  <a:lnTo>
                    <a:pt x="97902" y="120000"/>
                  </a:lnTo>
                </a:path>
              </a:pathLst>
            </a:custGeom>
            <a:solidFill>
              <a:schemeClr val="lt1"/>
            </a:solidFill>
            <a:ln cap="rnd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Shape 1238"/>
            <p:cNvSpPr/>
            <p:nvPr/>
          </p:nvSpPr>
          <p:spPr>
            <a:xfrm>
              <a:off x="6410325" y="4857750"/>
              <a:ext cx="781049" cy="879474"/>
            </a:xfrm>
            <a:custGeom>
              <a:pathLst>
                <a:path extrusionOk="0" h="120000" w="120000">
                  <a:moveTo>
                    <a:pt x="119821" y="119840"/>
                  </a:moveTo>
                  <a:lnTo>
                    <a:pt x="119821" y="25464"/>
                  </a:lnTo>
                  <a:lnTo>
                    <a:pt x="0" y="0"/>
                  </a:lnTo>
                  <a:lnTo>
                    <a:pt x="0" y="91989"/>
                  </a:lnTo>
                  <a:lnTo>
                    <a:pt x="119821" y="119840"/>
                  </a:lnTo>
                </a:path>
              </a:pathLst>
            </a:custGeom>
            <a:gradFill>
              <a:gsLst>
                <a:gs pos="0">
                  <a:srgbClr val="B2B2B2"/>
                </a:gs>
                <a:gs pos="100000">
                  <a:srgbClr val="E8E8E8"/>
                </a:gs>
              </a:gsLst>
              <a:path path="circle">
                <a:fillToRect b="50%" l="50%" r="50%" t="50%"/>
              </a:path>
              <a:tileRect/>
            </a:gradFill>
            <a:ln cap="rnd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Shape 1239"/>
            <p:cNvSpPr/>
            <p:nvPr/>
          </p:nvSpPr>
          <p:spPr>
            <a:xfrm>
              <a:off x="6470650" y="4935537"/>
              <a:ext cx="661987" cy="720724"/>
            </a:xfrm>
            <a:custGeom>
              <a:pathLst>
                <a:path extrusionOk="0" h="120000" w="120000">
                  <a:moveTo>
                    <a:pt x="119755" y="119781"/>
                  </a:moveTo>
                  <a:lnTo>
                    <a:pt x="119755" y="25573"/>
                  </a:lnTo>
                  <a:lnTo>
                    <a:pt x="0" y="0"/>
                  </a:lnTo>
                  <a:lnTo>
                    <a:pt x="0" y="92677"/>
                  </a:lnTo>
                  <a:lnTo>
                    <a:pt x="119755" y="119781"/>
                  </a:lnTo>
                </a:path>
              </a:pathLst>
            </a:custGeom>
            <a:solidFill>
              <a:srgbClr val="CECECE"/>
            </a:solidFill>
            <a:ln cap="rnd" cmpd="sng" w="9525">
              <a:solidFill>
                <a:srgbClr val="80808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Shape 1240"/>
            <p:cNvSpPr/>
            <p:nvPr/>
          </p:nvSpPr>
          <p:spPr>
            <a:xfrm>
              <a:off x="6511925" y="4983162"/>
              <a:ext cx="577850" cy="6222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92027"/>
                  </a:lnTo>
                  <a:lnTo>
                    <a:pt x="120000" y="120000"/>
                  </a:lnTo>
                  <a:lnTo>
                    <a:pt x="120000" y="2635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86868"/>
                </a:gs>
                <a:gs pos="100000">
                  <a:srgbClr val="777777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777777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41" name="Shape 1241"/>
            <p:cNvCxnSpPr/>
            <p:nvPr/>
          </p:nvCxnSpPr>
          <p:spPr>
            <a:xfrm>
              <a:off x="6562725" y="5033962"/>
              <a:ext cx="0" cy="9525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1242" name="Shape 1242"/>
          <p:cNvGrpSpPr/>
          <p:nvPr/>
        </p:nvGrpSpPr>
        <p:grpSpPr>
          <a:xfrm>
            <a:off x="6545261" y="5386387"/>
            <a:ext cx="577850" cy="622299"/>
            <a:chOff x="6511925" y="4983162"/>
            <a:chExt cx="577850" cy="622299"/>
          </a:xfrm>
        </p:grpSpPr>
        <p:sp>
          <p:nvSpPr>
            <p:cNvPr id="1243" name="Shape 1243"/>
            <p:cNvSpPr/>
            <p:nvPr/>
          </p:nvSpPr>
          <p:spPr>
            <a:xfrm>
              <a:off x="6511925" y="4983162"/>
              <a:ext cx="577850" cy="6222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92027"/>
                  </a:lnTo>
                  <a:lnTo>
                    <a:pt x="120000" y="120000"/>
                  </a:lnTo>
                  <a:lnTo>
                    <a:pt x="120000" y="2635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7000"/>
                </a:gs>
                <a:gs pos="100000">
                  <a:srgbClr val="008000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777777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44" name="Shape 1244"/>
            <p:cNvCxnSpPr/>
            <p:nvPr/>
          </p:nvCxnSpPr>
          <p:spPr>
            <a:xfrm>
              <a:off x="6562725" y="5033962"/>
              <a:ext cx="0" cy="9525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Shape 1249"/>
          <p:cNvSpPr txBox="1"/>
          <p:nvPr>
            <p:ph idx="12" type="sldNum"/>
          </p:nvPr>
        </p:nvSpPr>
        <p:spPr>
          <a:xfrm>
            <a:off x="67818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250" name="Shape 1250"/>
          <p:cNvSpPr/>
          <p:nvPr>
            <p:ph type="title"/>
          </p:nvPr>
        </p:nvSpPr>
        <p:spPr>
          <a:xfrm>
            <a:off x="457200" y="122236"/>
            <a:ext cx="7543800" cy="868362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Gyakorlatban</a:t>
            </a:r>
          </a:p>
        </p:txBody>
      </p:sp>
      <p:sp>
        <p:nvSpPr>
          <p:cNvPr id="1251" name="Shape 1251"/>
          <p:cNvSpPr txBox="1"/>
          <p:nvPr>
            <p:ph idx="1" type="body"/>
          </p:nvPr>
        </p:nvSpPr>
        <p:spPr>
          <a:xfrm>
            <a:off x="228600" y="1066800"/>
            <a:ext cx="8686800" cy="506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●"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ipconfig /setclassid class</a:t>
            </a: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●"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ipconfig /showclassid</a:t>
            </a: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Shape 1256"/>
          <p:cNvSpPr txBox="1"/>
          <p:nvPr>
            <p:ph idx="12" type="sldNum"/>
          </p:nvPr>
        </p:nvSpPr>
        <p:spPr>
          <a:xfrm>
            <a:off x="67818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257" name="Shape 1257"/>
          <p:cNvSpPr txBox="1"/>
          <p:nvPr>
            <p:ph type="title"/>
          </p:nvPr>
        </p:nvSpPr>
        <p:spPr>
          <a:xfrm>
            <a:off x="457200" y="228600"/>
            <a:ext cx="6804024" cy="9080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Több hatókör egyesítése egy szuperhatókörbe</a:t>
            </a:r>
          </a:p>
        </p:txBody>
      </p:sp>
      <p:sp>
        <p:nvSpPr>
          <p:cNvPr id="1258" name="Shape 1258"/>
          <p:cNvSpPr/>
          <p:nvPr/>
        </p:nvSpPr>
        <p:spPr>
          <a:xfrm>
            <a:off x="1300162" y="1550987"/>
            <a:ext cx="6116636" cy="4422774"/>
          </a:xfrm>
          <a:prstGeom prst="rect">
            <a:avLst/>
          </a:prstGeom>
          <a:gradFill>
            <a:gsLst>
              <a:gs pos="0">
                <a:srgbClr val="FCFEB9"/>
              </a:gs>
              <a:gs pos="100000">
                <a:srgbClr val="FFCC6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9" name="Shape 1259"/>
          <p:cNvSpPr txBox="1"/>
          <p:nvPr/>
        </p:nvSpPr>
        <p:spPr>
          <a:xfrm>
            <a:off x="2455861" y="1225550"/>
            <a:ext cx="3784600" cy="2171700"/>
          </a:xfrm>
          <a:prstGeom prst="rect">
            <a:avLst/>
          </a:prstGeom>
          <a:gradFill>
            <a:gsLst>
              <a:gs pos="0">
                <a:srgbClr val="FCFDFF"/>
              </a:gs>
              <a:gs pos="100000">
                <a:srgbClr val="99CCFF"/>
              </a:gs>
            </a:gsLst>
            <a:lin ang="5400000" scaled="0"/>
          </a:gradFill>
          <a:ln cap="flat" cmpd="sng" w="9525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27425" lIns="91425" rIns="91425" tIns="2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b="1" i="0" lang="en-US" sz="2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 Szuperhatókör</a:t>
            </a:r>
          </a:p>
        </p:txBody>
      </p:sp>
      <p:sp>
        <p:nvSpPr>
          <p:cNvPr id="1260" name="Shape 1260"/>
          <p:cNvSpPr txBox="1"/>
          <p:nvPr/>
        </p:nvSpPr>
        <p:spPr>
          <a:xfrm>
            <a:off x="2627311" y="1781175"/>
            <a:ext cx="1625599" cy="14668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3339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b="1" i="0" lang="en-US" sz="22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1. Hatókör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b="1" i="0" lang="en-US" sz="22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192.168.</a:t>
            </a:r>
            <a:r>
              <a:rPr b="1" i="0" lang="en-US" sz="2200" u="none">
                <a:solidFill>
                  <a:srgbClr val="D80081"/>
                </a:solidFill>
                <a:latin typeface="Arial Narrow"/>
                <a:ea typeface="Arial Narrow"/>
                <a:cs typeface="Arial Narrow"/>
                <a:sym typeface="Arial Narrow"/>
              </a:rPr>
              <a:t>1.1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br>
              <a:rPr b="1" i="0" lang="en-US" sz="22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b="1" i="0" lang="en-US" sz="22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192.168.</a:t>
            </a:r>
            <a:r>
              <a:rPr b="1" i="0" lang="en-US" sz="2200" u="none">
                <a:solidFill>
                  <a:srgbClr val="D80081"/>
                </a:solidFill>
                <a:latin typeface="Arial Narrow"/>
                <a:ea typeface="Arial Narrow"/>
                <a:cs typeface="Arial Narrow"/>
                <a:sym typeface="Arial Narrow"/>
              </a:rPr>
              <a:t>1.254</a:t>
            </a:r>
          </a:p>
        </p:txBody>
      </p:sp>
      <p:sp>
        <p:nvSpPr>
          <p:cNvPr id="1261" name="Shape 1261"/>
          <p:cNvSpPr/>
          <p:nvPr/>
        </p:nvSpPr>
        <p:spPr>
          <a:xfrm>
            <a:off x="3381375" y="2514600"/>
            <a:ext cx="117474" cy="117474"/>
          </a:xfrm>
          <a:prstGeom prst="ellipse">
            <a:avLst/>
          </a:prstGeom>
          <a:solidFill>
            <a:srgbClr val="333399"/>
          </a:solidFill>
          <a:ln cap="flat" cmpd="sng" w="9525">
            <a:solidFill>
              <a:srgbClr val="33339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2" name="Shape 1262"/>
          <p:cNvSpPr/>
          <p:nvPr/>
        </p:nvSpPr>
        <p:spPr>
          <a:xfrm>
            <a:off x="3381375" y="2719386"/>
            <a:ext cx="117474" cy="117474"/>
          </a:xfrm>
          <a:prstGeom prst="ellipse">
            <a:avLst/>
          </a:prstGeom>
          <a:solidFill>
            <a:srgbClr val="333399"/>
          </a:solidFill>
          <a:ln cap="flat" cmpd="sng" w="9525">
            <a:solidFill>
              <a:srgbClr val="33339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3" name="Shape 1263"/>
          <p:cNvSpPr/>
          <p:nvPr/>
        </p:nvSpPr>
        <p:spPr>
          <a:xfrm>
            <a:off x="876300" y="3730625"/>
            <a:ext cx="7399337" cy="122237"/>
          </a:xfrm>
          <a:prstGeom prst="rect">
            <a:avLst/>
          </a:prstGeom>
          <a:gradFill>
            <a:gsLst>
              <a:gs pos="0">
                <a:srgbClr val="CC0099"/>
              </a:gs>
              <a:gs pos="50000">
                <a:srgbClr val="F5E5EE"/>
              </a:gs>
              <a:gs pos="100000">
                <a:srgbClr val="CC0099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4" name="Shape 1264"/>
          <p:cNvSpPr/>
          <p:nvPr/>
        </p:nvSpPr>
        <p:spPr>
          <a:xfrm rot="-5400000">
            <a:off x="1611311" y="4219575"/>
            <a:ext cx="1109661" cy="134936"/>
          </a:xfrm>
          <a:prstGeom prst="homePlate">
            <a:avLst>
              <a:gd fmla="val 19113" name="adj"/>
            </a:avLst>
          </a:prstGeom>
          <a:gradFill>
            <a:gsLst>
              <a:gs pos="0">
                <a:srgbClr val="CC0099"/>
              </a:gs>
              <a:gs pos="50000">
                <a:srgbClr val="F5E5EE"/>
              </a:gs>
              <a:gs pos="100000">
                <a:srgbClr val="CC0099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5" name="Shape 1265"/>
          <p:cNvSpPr/>
          <p:nvPr/>
        </p:nvSpPr>
        <p:spPr>
          <a:xfrm flipH="1" rot="-5400000">
            <a:off x="1221580" y="3274217"/>
            <a:ext cx="1001711" cy="136524"/>
          </a:xfrm>
          <a:prstGeom prst="homePlate">
            <a:avLst>
              <a:gd fmla="val 19306" name="adj"/>
            </a:avLst>
          </a:prstGeom>
          <a:gradFill>
            <a:gsLst>
              <a:gs pos="0">
                <a:srgbClr val="CC0099"/>
              </a:gs>
              <a:gs pos="50000">
                <a:srgbClr val="F5E5EE"/>
              </a:gs>
              <a:gs pos="100000">
                <a:srgbClr val="CC0099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66" name="Shape 1266"/>
          <p:cNvGrpSpPr/>
          <p:nvPr/>
        </p:nvGrpSpPr>
        <p:grpSpPr>
          <a:xfrm>
            <a:off x="1084261" y="1273175"/>
            <a:ext cx="1195386" cy="1931985"/>
            <a:chOff x="1482725" y="1317625"/>
            <a:chExt cx="993774" cy="1606548"/>
          </a:xfrm>
        </p:grpSpPr>
        <p:sp>
          <p:nvSpPr>
            <p:cNvPr id="1267" name="Shape 1267"/>
            <p:cNvSpPr/>
            <p:nvPr/>
          </p:nvSpPr>
          <p:spPr>
            <a:xfrm>
              <a:off x="1501775" y="2513011"/>
              <a:ext cx="958850" cy="411161"/>
            </a:xfrm>
            <a:custGeom>
              <a:pathLst>
                <a:path extrusionOk="0" h="120000" w="120000">
                  <a:moveTo>
                    <a:pt x="0" y="65373"/>
                  </a:moveTo>
                  <a:lnTo>
                    <a:pt x="0" y="82835"/>
                  </a:lnTo>
                  <a:lnTo>
                    <a:pt x="54345" y="119776"/>
                  </a:lnTo>
                  <a:lnTo>
                    <a:pt x="119904" y="20597"/>
                  </a:lnTo>
                  <a:lnTo>
                    <a:pt x="119904" y="0"/>
                  </a:lnTo>
                </a:path>
              </a:pathLst>
            </a:custGeom>
            <a:solidFill>
              <a:srgbClr val="969696"/>
            </a:solidFill>
            <a:ln cap="rnd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68" name="Shape 1268"/>
            <p:cNvGrpSpPr/>
            <p:nvPr/>
          </p:nvGrpSpPr>
          <p:grpSpPr>
            <a:xfrm>
              <a:off x="1482725" y="1317625"/>
              <a:ext cx="993774" cy="1566862"/>
              <a:chOff x="1482725" y="1317625"/>
              <a:chExt cx="993774" cy="1566862"/>
            </a:xfrm>
          </p:grpSpPr>
          <p:sp>
            <p:nvSpPr>
              <p:cNvPr id="1269" name="Shape 1269"/>
              <p:cNvSpPr/>
              <p:nvPr/>
            </p:nvSpPr>
            <p:spPr>
              <a:xfrm>
                <a:off x="1485900" y="1317625"/>
                <a:ext cx="989012" cy="344486"/>
              </a:xfrm>
              <a:custGeom>
                <a:pathLst>
                  <a:path extrusionOk="0" h="120000" w="120000">
                    <a:moveTo>
                      <a:pt x="0" y="82048"/>
                    </a:moveTo>
                    <a:lnTo>
                      <a:pt x="53632" y="119732"/>
                    </a:lnTo>
                    <a:lnTo>
                      <a:pt x="119907" y="33942"/>
                    </a:lnTo>
                    <a:lnTo>
                      <a:pt x="67575" y="0"/>
                    </a:lnTo>
                    <a:lnTo>
                      <a:pt x="0" y="82048"/>
                    </a:lnTo>
                  </a:path>
                </a:pathLst>
              </a:custGeom>
              <a:solidFill>
                <a:schemeClr val="lt1"/>
              </a:soli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0" name="Shape 1270"/>
              <p:cNvSpPr/>
              <p:nvPr/>
            </p:nvSpPr>
            <p:spPr>
              <a:xfrm>
                <a:off x="1917700" y="1412875"/>
                <a:ext cx="558799" cy="1471612"/>
              </a:xfrm>
              <a:custGeom>
                <a:pathLst>
                  <a:path extrusionOk="0" h="120000" w="120000">
                    <a:moveTo>
                      <a:pt x="0" y="20542"/>
                    </a:moveTo>
                    <a:lnTo>
                      <a:pt x="658" y="119937"/>
                    </a:lnTo>
                    <a:lnTo>
                      <a:pt x="119835" y="91189"/>
                    </a:lnTo>
                    <a:lnTo>
                      <a:pt x="119835" y="0"/>
                    </a:lnTo>
                    <a:lnTo>
                      <a:pt x="0" y="20542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1" name="Shape 1271"/>
              <p:cNvSpPr/>
              <p:nvPr/>
            </p:nvSpPr>
            <p:spPr>
              <a:xfrm>
                <a:off x="1482725" y="1552575"/>
                <a:ext cx="441324" cy="1323975"/>
              </a:xfrm>
              <a:custGeom>
                <a:pathLst>
                  <a:path extrusionOk="0" h="120000" w="120000">
                    <a:moveTo>
                      <a:pt x="119792" y="9722"/>
                    </a:moveTo>
                    <a:lnTo>
                      <a:pt x="119792" y="119930"/>
                    </a:lnTo>
                    <a:lnTo>
                      <a:pt x="0" y="108888"/>
                    </a:lnTo>
                    <a:lnTo>
                      <a:pt x="0" y="0"/>
                    </a:lnTo>
                    <a:lnTo>
                      <a:pt x="119792" y="9722"/>
                    </a:lnTo>
                  </a:path>
                </a:pathLst>
              </a:custGeom>
              <a:gradFill>
                <a:gsLst>
                  <a:gs pos="0">
                    <a:srgbClr val="F0F0F0"/>
                  </a:gs>
                  <a:gs pos="100000">
                    <a:srgbClr val="B2B2B2"/>
                  </a:gs>
                </a:gsLst>
                <a:lin ang="5400000" scaled="0"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272" name="Shape 1272"/>
              <p:cNvCxnSpPr/>
              <p:nvPr/>
            </p:nvCxnSpPr>
            <p:spPr>
              <a:xfrm>
                <a:off x="1544637" y="2667000"/>
                <a:ext cx="304799" cy="80961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1273" name="Shape 1273"/>
              <p:cNvSpPr/>
              <p:nvPr/>
            </p:nvSpPr>
            <p:spPr>
              <a:xfrm>
                <a:off x="1533525" y="1617662"/>
                <a:ext cx="49211" cy="26987"/>
              </a:xfrm>
              <a:prstGeom prst="ellipse">
                <a:avLst/>
              </a:prstGeom>
              <a:solidFill>
                <a:srgbClr val="D60093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274" name="Shape 1274"/>
              <p:cNvCxnSpPr/>
              <p:nvPr/>
            </p:nvCxnSpPr>
            <p:spPr>
              <a:xfrm>
                <a:off x="1544637" y="2606675"/>
                <a:ext cx="304799" cy="80961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275" name="Shape 1275"/>
              <p:cNvCxnSpPr/>
              <p:nvPr/>
            </p:nvCxnSpPr>
            <p:spPr>
              <a:xfrm>
                <a:off x="1544637" y="2546350"/>
                <a:ext cx="304799" cy="82550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276" name="Shape 1276"/>
              <p:cNvCxnSpPr/>
              <p:nvPr/>
            </p:nvCxnSpPr>
            <p:spPr>
              <a:xfrm>
                <a:off x="1544637" y="2487611"/>
                <a:ext cx="304799" cy="80961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277" name="Shape 1277"/>
              <p:cNvCxnSpPr/>
              <p:nvPr/>
            </p:nvCxnSpPr>
            <p:spPr>
              <a:xfrm>
                <a:off x="1544637" y="2425700"/>
                <a:ext cx="304799" cy="80961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1278" name="Shape 1278"/>
              <p:cNvSpPr/>
              <p:nvPr/>
            </p:nvSpPr>
            <p:spPr>
              <a:xfrm>
                <a:off x="1549400" y="1847850"/>
                <a:ext cx="301624" cy="563562"/>
              </a:xfrm>
              <a:custGeom>
                <a:pathLst>
                  <a:path extrusionOk="0" h="120000" w="120000">
                    <a:moveTo>
                      <a:pt x="0" y="102810"/>
                    </a:moveTo>
                    <a:lnTo>
                      <a:pt x="119697" y="119836"/>
                    </a:lnTo>
                    <a:lnTo>
                      <a:pt x="119697" y="0"/>
                    </a:lnTo>
                  </a:path>
                </a:pathLst>
              </a:custGeom>
              <a:noFill/>
              <a:ln cap="rnd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9" name="Shape 1279"/>
              <p:cNvSpPr/>
              <p:nvPr/>
            </p:nvSpPr>
            <p:spPr>
              <a:xfrm>
                <a:off x="1517650" y="1736725"/>
                <a:ext cx="346074" cy="981074"/>
              </a:xfrm>
              <a:custGeom>
                <a:pathLst>
                  <a:path extrusionOk="0" h="120000" w="120000">
                    <a:moveTo>
                      <a:pt x="119735" y="9859"/>
                    </a:moveTo>
                    <a:lnTo>
                      <a:pt x="0" y="0"/>
                    </a:lnTo>
                    <a:lnTo>
                      <a:pt x="0" y="119906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0" name="Shape 1280"/>
              <p:cNvSpPr/>
              <p:nvPr/>
            </p:nvSpPr>
            <p:spPr>
              <a:xfrm>
                <a:off x="1539875" y="1773236"/>
                <a:ext cx="307974" cy="558799"/>
              </a:xfrm>
              <a:custGeom>
                <a:pathLst>
                  <a:path extrusionOk="0" h="120000" w="120000">
                    <a:moveTo>
                      <a:pt x="119701" y="15867"/>
                    </a:moveTo>
                    <a:lnTo>
                      <a:pt x="0" y="0"/>
                    </a:lnTo>
                    <a:lnTo>
                      <a:pt x="0" y="119834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281" name="Shape 1281"/>
              <p:cNvCxnSpPr/>
              <p:nvPr/>
            </p:nvCxnSpPr>
            <p:spPr>
              <a:xfrm>
                <a:off x="1541462" y="1901825"/>
                <a:ext cx="296861" cy="68262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282" name="Shape 1282"/>
              <p:cNvCxnSpPr/>
              <p:nvPr/>
            </p:nvCxnSpPr>
            <p:spPr>
              <a:xfrm>
                <a:off x="1541462" y="2020886"/>
                <a:ext cx="300036" cy="68262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283" name="Shape 1283"/>
              <p:cNvCxnSpPr/>
              <p:nvPr/>
            </p:nvCxnSpPr>
            <p:spPr>
              <a:xfrm>
                <a:off x="1541462" y="2168525"/>
                <a:ext cx="285750" cy="68262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1284" name="Shape 1284"/>
              <p:cNvSpPr/>
              <p:nvPr/>
            </p:nvSpPr>
            <p:spPr>
              <a:xfrm>
                <a:off x="1630362" y="1843086"/>
                <a:ext cx="117474" cy="63500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0" y="70243"/>
                    </a:lnTo>
                    <a:lnTo>
                      <a:pt x="119210" y="118536"/>
                    </a:lnTo>
                    <a:lnTo>
                      <a:pt x="119210" y="482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9A9A9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285" name="Shape 1285"/>
              <p:cNvCxnSpPr/>
              <p:nvPr/>
            </p:nvCxnSpPr>
            <p:spPr>
              <a:xfrm>
                <a:off x="1584325" y="1852611"/>
                <a:ext cx="219075" cy="47625"/>
              </a:xfrm>
              <a:prstGeom prst="straightConnector1">
                <a:avLst/>
              </a:prstGeom>
              <a:noFill/>
              <a:ln cap="flat" cmpd="sng" w="9525">
                <a:solidFill>
                  <a:srgbClr val="91919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1286" name="Shape 1286"/>
              <p:cNvSpPr/>
              <p:nvPr/>
            </p:nvSpPr>
            <p:spPr>
              <a:xfrm>
                <a:off x="1562100" y="2070100"/>
                <a:ext cx="265111" cy="119061"/>
              </a:xfrm>
              <a:custGeom>
                <a:pathLst>
                  <a:path extrusionOk="0" h="120000" w="120000">
                    <a:moveTo>
                      <a:pt x="0" y="55737"/>
                    </a:moveTo>
                    <a:lnTo>
                      <a:pt x="0" y="0"/>
                    </a:lnTo>
                    <a:lnTo>
                      <a:pt x="119658" y="60983"/>
                    </a:lnTo>
                    <a:lnTo>
                      <a:pt x="119658" y="119344"/>
                    </a:lnTo>
                    <a:lnTo>
                      <a:pt x="0" y="55737"/>
                    </a:lnTo>
                  </a:path>
                </a:pathLst>
              </a:custGeom>
              <a:solidFill>
                <a:srgbClr val="B2B2B2"/>
              </a:solidFill>
              <a:ln cap="rnd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7" name="Shape 1287"/>
              <p:cNvSpPr/>
              <p:nvPr/>
            </p:nvSpPr>
            <p:spPr>
              <a:xfrm>
                <a:off x="1562100" y="2217736"/>
                <a:ext cx="265111" cy="131761"/>
              </a:xfrm>
              <a:custGeom>
                <a:pathLst>
                  <a:path extrusionOk="0" h="120000" w="120000">
                    <a:moveTo>
                      <a:pt x="0" y="56043"/>
                    </a:moveTo>
                    <a:lnTo>
                      <a:pt x="0" y="0"/>
                    </a:lnTo>
                    <a:lnTo>
                      <a:pt x="119658" y="61318"/>
                    </a:lnTo>
                    <a:lnTo>
                      <a:pt x="119658" y="119340"/>
                    </a:lnTo>
                    <a:lnTo>
                      <a:pt x="0" y="56043"/>
                    </a:lnTo>
                  </a:path>
                </a:pathLst>
              </a:custGeom>
              <a:solidFill>
                <a:srgbClr val="B2B2B2"/>
              </a:solidFill>
              <a:ln cap="rnd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8" name="Shape 1288"/>
              <p:cNvSpPr/>
              <p:nvPr/>
            </p:nvSpPr>
            <p:spPr>
              <a:xfrm>
                <a:off x="1557337" y="1936750"/>
                <a:ext cx="269874" cy="122237"/>
              </a:xfrm>
              <a:custGeom>
                <a:pathLst>
                  <a:path extrusionOk="0" h="120000" w="120000">
                    <a:moveTo>
                      <a:pt x="0" y="56043"/>
                    </a:moveTo>
                    <a:lnTo>
                      <a:pt x="0" y="0"/>
                    </a:lnTo>
                    <a:lnTo>
                      <a:pt x="119658" y="61318"/>
                    </a:lnTo>
                    <a:lnTo>
                      <a:pt x="119658" y="119340"/>
                    </a:lnTo>
                    <a:lnTo>
                      <a:pt x="0" y="56043"/>
                    </a:lnTo>
                  </a:path>
                </a:pathLst>
              </a:custGeom>
              <a:solidFill>
                <a:srgbClr val="B2B2B2"/>
              </a:solidFill>
              <a:ln cap="rnd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289" name="Shape 1289"/>
              <p:cNvCxnSpPr/>
              <p:nvPr/>
            </p:nvCxnSpPr>
            <p:spPr>
              <a:xfrm rot="10800000">
                <a:off x="1751012" y="2011361"/>
                <a:ext cx="52387" cy="1269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60093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290" name="Shape 1290"/>
              <p:cNvCxnSpPr/>
              <p:nvPr/>
            </p:nvCxnSpPr>
            <p:spPr>
              <a:xfrm rot="10800000">
                <a:off x="1751012" y="2141537"/>
                <a:ext cx="52387" cy="11112"/>
              </a:xfrm>
              <a:prstGeom prst="straightConnector1">
                <a:avLst/>
              </a:prstGeom>
              <a:noFill/>
              <a:ln cap="flat" cmpd="sng" w="9525">
                <a:solidFill>
                  <a:srgbClr val="D60093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291" name="Shape 1291"/>
              <p:cNvCxnSpPr/>
              <p:nvPr/>
            </p:nvCxnSpPr>
            <p:spPr>
              <a:xfrm rot="10800000">
                <a:off x="1751012" y="2298700"/>
                <a:ext cx="52387" cy="1269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60093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292" name="Shape 1292"/>
          <p:cNvGrpSpPr/>
          <p:nvPr/>
        </p:nvGrpSpPr>
        <p:grpSpPr>
          <a:xfrm>
            <a:off x="1476374" y="4681536"/>
            <a:ext cx="1293813" cy="1427161"/>
            <a:chOff x="4710111" y="4338637"/>
            <a:chExt cx="1252538" cy="1381124"/>
          </a:xfrm>
        </p:grpSpPr>
        <p:grpSp>
          <p:nvGrpSpPr>
            <p:cNvPr id="1293" name="Shape 1293"/>
            <p:cNvGrpSpPr/>
            <p:nvPr/>
          </p:nvGrpSpPr>
          <p:grpSpPr>
            <a:xfrm>
              <a:off x="4710111" y="5065711"/>
              <a:ext cx="1211261" cy="654050"/>
              <a:chOff x="3062286" y="2132011"/>
              <a:chExt cx="1211261" cy="654050"/>
            </a:xfrm>
          </p:grpSpPr>
          <p:sp>
            <p:nvSpPr>
              <p:cNvPr id="1294" name="Shape 1294"/>
              <p:cNvSpPr/>
              <p:nvPr/>
            </p:nvSpPr>
            <p:spPr>
              <a:xfrm>
                <a:off x="3854450" y="2301875"/>
                <a:ext cx="417511" cy="484187"/>
              </a:xfrm>
              <a:custGeom>
                <a:pathLst>
                  <a:path extrusionOk="0" h="120000" w="120000">
                    <a:moveTo>
                      <a:pt x="989" y="60284"/>
                    </a:moveTo>
                    <a:lnTo>
                      <a:pt x="120000" y="0"/>
                    </a:lnTo>
                    <a:lnTo>
                      <a:pt x="120000" y="51184"/>
                    </a:lnTo>
                    <a:lnTo>
                      <a:pt x="0" y="120000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5" name="Shape 1295"/>
              <p:cNvSpPr/>
              <p:nvPr/>
            </p:nvSpPr>
            <p:spPr>
              <a:xfrm>
                <a:off x="3062286" y="2132011"/>
                <a:ext cx="1211261" cy="419099"/>
              </a:xfrm>
              <a:custGeom>
                <a:pathLst>
                  <a:path extrusionOk="0" h="120000" w="120000">
                    <a:moveTo>
                      <a:pt x="78643" y="119681"/>
                    </a:moveTo>
                    <a:lnTo>
                      <a:pt x="0" y="59522"/>
                    </a:lnTo>
                    <a:lnTo>
                      <a:pt x="43666" y="0"/>
                    </a:lnTo>
                    <a:lnTo>
                      <a:pt x="119890" y="48381"/>
                    </a:lnTo>
                    <a:lnTo>
                      <a:pt x="78643" y="119681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6" name="Shape 1296"/>
              <p:cNvSpPr/>
              <p:nvPr/>
            </p:nvSpPr>
            <p:spPr>
              <a:xfrm>
                <a:off x="3062286" y="2338386"/>
                <a:ext cx="792162" cy="447674"/>
              </a:xfrm>
              <a:custGeom>
                <a:pathLst>
                  <a:path extrusionOk="0" h="120000" w="120000">
                    <a:moveTo>
                      <a:pt x="0" y="1538"/>
                    </a:moveTo>
                    <a:lnTo>
                      <a:pt x="0" y="59076"/>
                    </a:lnTo>
                    <a:lnTo>
                      <a:pt x="120000" y="120000"/>
                    </a:lnTo>
                    <a:lnTo>
                      <a:pt x="120000" y="56923"/>
                    </a:lnTo>
                    <a:lnTo>
                      <a:pt x="695" y="0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7" name="Shape 1297"/>
              <p:cNvSpPr/>
              <p:nvPr/>
            </p:nvSpPr>
            <p:spPr>
              <a:xfrm>
                <a:off x="3476625" y="2497136"/>
                <a:ext cx="311149" cy="217487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120000" y="46349"/>
                    </a:lnTo>
                    <a:lnTo>
                      <a:pt x="120000" y="120000"/>
                    </a:lnTo>
                    <a:lnTo>
                      <a:pt x="0" y="73015"/>
                    </a:lnTo>
                    <a:lnTo>
                      <a:pt x="0" y="0"/>
                    </a:lnTo>
                  </a:path>
                </a:pathLst>
              </a:custGeom>
              <a:gradFill>
                <a:gsLst>
                  <a:gs pos="0">
                    <a:srgbClr val="E3E3E3"/>
                  </a:gs>
                  <a:gs pos="100000">
                    <a:srgbClr val="B2B2B2"/>
                  </a:gs>
                </a:gsLst>
                <a:lin ang="13500000" scaled="0"/>
              </a:gra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8" name="Shape 1298"/>
              <p:cNvSpPr/>
              <p:nvPr/>
            </p:nvSpPr>
            <p:spPr>
              <a:xfrm>
                <a:off x="3482975" y="2578100"/>
                <a:ext cx="300036" cy="77787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120000" y="120000"/>
                    </a:lnTo>
                  </a:path>
                </a:pathLst>
              </a:cu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9" name="Shape 1299"/>
              <p:cNvSpPr/>
              <p:nvPr/>
            </p:nvSpPr>
            <p:spPr>
              <a:xfrm>
                <a:off x="3476625" y="2495550"/>
                <a:ext cx="309561" cy="133349"/>
              </a:xfrm>
              <a:custGeom>
                <a:pathLst>
                  <a:path extrusionOk="0" h="120000" w="120000">
                    <a:moveTo>
                      <a:pt x="0" y="120000"/>
                    </a:moveTo>
                    <a:lnTo>
                      <a:pt x="0" y="0"/>
                    </a:lnTo>
                    <a:lnTo>
                      <a:pt x="120000" y="77142"/>
                    </a:lnTo>
                  </a:path>
                </a:pathLst>
              </a:cu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27425" lIns="91425" rIns="91425" tIns="27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00" name="Shape 1300"/>
              <p:cNvCxnSpPr/>
              <p:nvPr/>
            </p:nvCxnSpPr>
            <p:spPr>
              <a:xfrm>
                <a:off x="3503612" y="2540000"/>
                <a:ext cx="242886" cy="60324"/>
              </a:xfrm>
              <a:prstGeom prst="straightConnector1">
                <a:avLst/>
              </a:pr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301" name="Shape 1301"/>
              <p:cNvCxnSpPr/>
              <p:nvPr/>
            </p:nvCxnSpPr>
            <p:spPr>
              <a:xfrm>
                <a:off x="3709987" y="2663825"/>
                <a:ext cx="46036" cy="9524"/>
              </a:xfrm>
              <a:prstGeom prst="straightConnector1">
                <a:avLst/>
              </a:prstGeom>
              <a:noFill/>
              <a:ln cap="flat" cmpd="sng" w="19050">
                <a:solidFill>
                  <a:srgbClr val="D60093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1302" name="Shape 1302"/>
              <p:cNvSpPr/>
              <p:nvPr/>
            </p:nvSpPr>
            <p:spPr>
              <a:xfrm>
                <a:off x="3579812" y="2555875"/>
                <a:ext cx="74611" cy="39687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1875" y="61714"/>
                    </a:lnTo>
                    <a:lnTo>
                      <a:pt x="120000" y="120000"/>
                    </a:lnTo>
                    <a:lnTo>
                      <a:pt x="120000" y="651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77777"/>
              </a:solidFill>
              <a:ln>
                <a:noFill/>
              </a:ln>
            </p:spPr>
            <p:txBody>
              <a:bodyPr anchorCtr="0" anchor="ctr" bIns="27425" lIns="91425" rIns="91425" tIns="27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03" name="Shape 1303"/>
              <p:cNvCxnSpPr/>
              <p:nvPr/>
            </p:nvCxnSpPr>
            <p:spPr>
              <a:xfrm>
                <a:off x="3082925" y="2386011"/>
                <a:ext cx="320675" cy="90486"/>
              </a:xfrm>
              <a:prstGeom prst="straightConnector1">
                <a:avLst/>
              </a:pr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304" name="Shape 1304"/>
              <p:cNvCxnSpPr/>
              <p:nvPr/>
            </p:nvCxnSpPr>
            <p:spPr>
              <a:xfrm>
                <a:off x="3082925" y="2420936"/>
                <a:ext cx="320675" cy="88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305" name="Shape 1305"/>
              <p:cNvCxnSpPr/>
              <p:nvPr/>
            </p:nvCxnSpPr>
            <p:spPr>
              <a:xfrm>
                <a:off x="3082925" y="2457450"/>
                <a:ext cx="320675" cy="90486"/>
              </a:xfrm>
              <a:prstGeom prst="straightConnector1">
                <a:avLst/>
              </a:pr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306" name="Shape 1306"/>
              <p:cNvCxnSpPr/>
              <p:nvPr/>
            </p:nvCxnSpPr>
            <p:spPr>
              <a:xfrm>
                <a:off x="3082925" y="2492375"/>
                <a:ext cx="320675" cy="88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1307" name="Shape 1307"/>
              <p:cNvSpPr/>
              <p:nvPr/>
            </p:nvSpPr>
            <p:spPr>
              <a:xfrm>
                <a:off x="3479800" y="2590800"/>
                <a:ext cx="314324" cy="133349"/>
              </a:xfrm>
              <a:custGeom>
                <a:pathLst>
                  <a:path extrusionOk="0" h="120000" w="120000">
                    <a:moveTo>
                      <a:pt x="0" y="41025"/>
                    </a:moveTo>
                    <a:lnTo>
                      <a:pt x="120000" y="120000"/>
                    </a:lnTo>
                    <a:lnTo>
                      <a:pt x="120000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27425" lIns="91425" rIns="91425" tIns="27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08" name="Shape 1308"/>
            <p:cNvGrpSpPr/>
            <p:nvPr/>
          </p:nvGrpSpPr>
          <p:grpSpPr>
            <a:xfrm>
              <a:off x="4829175" y="4338637"/>
              <a:ext cx="1133474" cy="1066799"/>
              <a:chOff x="3181350" y="1404937"/>
              <a:chExt cx="1133474" cy="1066799"/>
            </a:xfrm>
          </p:grpSpPr>
          <p:sp>
            <p:nvSpPr>
              <p:cNvPr id="1309" name="Shape 1309"/>
              <p:cNvSpPr/>
              <p:nvPr/>
            </p:nvSpPr>
            <p:spPr>
              <a:xfrm>
                <a:off x="3267075" y="2098675"/>
                <a:ext cx="882649" cy="373061"/>
              </a:xfrm>
              <a:custGeom>
                <a:pathLst>
                  <a:path extrusionOk="0" h="120000" w="120000">
                    <a:moveTo>
                      <a:pt x="0" y="65361"/>
                    </a:moveTo>
                    <a:lnTo>
                      <a:pt x="51366" y="0"/>
                    </a:lnTo>
                    <a:lnTo>
                      <a:pt x="120000" y="46468"/>
                    </a:lnTo>
                    <a:lnTo>
                      <a:pt x="120000" y="55148"/>
                    </a:lnTo>
                    <a:lnTo>
                      <a:pt x="72086" y="120000"/>
                    </a:lnTo>
                    <a:lnTo>
                      <a:pt x="0" y="75574"/>
                    </a:lnTo>
                    <a:lnTo>
                      <a:pt x="0" y="65361"/>
                    </a:lnTo>
                    <a:close/>
                  </a:path>
                </a:pathLst>
              </a:custGeom>
              <a:solidFill>
                <a:srgbClr val="DDDDDD"/>
              </a:solidFill>
              <a:ln cap="rnd" cmpd="sng" w="9525">
                <a:solidFill>
                  <a:srgbClr val="0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0" name="Shape 1310"/>
              <p:cNvSpPr/>
              <p:nvPr/>
            </p:nvSpPr>
            <p:spPr>
              <a:xfrm>
                <a:off x="3278187" y="2106611"/>
                <a:ext cx="854074" cy="330200"/>
              </a:xfrm>
              <a:custGeom>
                <a:pathLst>
                  <a:path extrusionOk="0" h="120000" w="120000">
                    <a:moveTo>
                      <a:pt x="0" y="71538"/>
                    </a:moveTo>
                    <a:lnTo>
                      <a:pt x="72936" y="120000"/>
                    </a:lnTo>
                    <a:lnTo>
                      <a:pt x="120000" y="49615"/>
                    </a:lnTo>
                    <a:lnTo>
                      <a:pt x="51970" y="0"/>
                    </a:lnTo>
                    <a:lnTo>
                      <a:pt x="0" y="71538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1" name="Shape 1311"/>
              <p:cNvSpPr/>
              <p:nvPr/>
            </p:nvSpPr>
            <p:spPr>
              <a:xfrm>
                <a:off x="3490912" y="2187575"/>
                <a:ext cx="444500" cy="177800"/>
              </a:xfrm>
              <a:prstGeom prst="ellipse">
                <a:avLst/>
              </a:prstGeom>
              <a:solidFill>
                <a:srgbClr val="B2B2B2"/>
              </a:soli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2" name="Shape 1312"/>
              <p:cNvSpPr/>
              <p:nvPr/>
            </p:nvSpPr>
            <p:spPr>
              <a:xfrm>
                <a:off x="3248025" y="2193925"/>
                <a:ext cx="717550" cy="200024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3715" y="24000"/>
                    </a:lnTo>
                    <a:lnTo>
                      <a:pt x="106625" y="120000"/>
                    </a:lnTo>
                    <a:lnTo>
                      <a:pt x="120000" y="105333"/>
                    </a:lnTo>
                  </a:path>
                </a:pathLst>
              </a:custGeom>
              <a:solidFill>
                <a:srgbClr val="B2B2B2"/>
              </a:soli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3" name="Shape 1313"/>
              <p:cNvSpPr/>
              <p:nvPr/>
            </p:nvSpPr>
            <p:spPr>
              <a:xfrm>
                <a:off x="3419475" y="1404937"/>
                <a:ext cx="895349" cy="825499"/>
              </a:xfrm>
              <a:custGeom>
                <a:pathLst>
                  <a:path extrusionOk="0" h="120000" w="120000">
                    <a:moveTo>
                      <a:pt x="92079" y="119999"/>
                    </a:moveTo>
                    <a:lnTo>
                      <a:pt x="120000" y="84450"/>
                    </a:lnTo>
                    <a:lnTo>
                      <a:pt x="120000" y="17050"/>
                    </a:lnTo>
                    <a:lnTo>
                      <a:pt x="49900" y="0"/>
                    </a:lnTo>
                    <a:lnTo>
                      <a:pt x="0" y="7721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4" name="Shape 1314"/>
              <p:cNvSpPr/>
              <p:nvPr/>
            </p:nvSpPr>
            <p:spPr>
              <a:xfrm>
                <a:off x="3978275" y="1587500"/>
                <a:ext cx="179386" cy="803275"/>
              </a:xfrm>
              <a:custGeom>
                <a:pathLst>
                  <a:path extrusionOk="0" h="120000" w="120000">
                    <a:moveTo>
                      <a:pt x="0" y="120000"/>
                    </a:moveTo>
                    <a:lnTo>
                      <a:pt x="0" y="14720"/>
                    </a:lnTo>
                    <a:lnTo>
                      <a:pt x="120000" y="0"/>
                    </a:lnTo>
                    <a:lnTo>
                      <a:pt x="120000" y="103229"/>
                    </a:lnTo>
                    <a:lnTo>
                      <a:pt x="0" y="120000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5" name="Shape 1315"/>
              <p:cNvSpPr/>
              <p:nvPr/>
            </p:nvSpPr>
            <p:spPr>
              <a:xfrm>
                <a:off x="3181350" y="1414462"/>
                <a:ext cx="976312" cy="273049"/>
              </a:xfrm>
              <a:custGeom>
                <a:pathLst>
                  <a:path extrusionOk="0" h="120000" w="120000">
                    <a:moveTo>
                      <a:pt x="97902" y="120000"/>
                    </a:moveTo>
                    <a:lnTo>
                      <a:pt x="0" y="36712"/>
                    </a:lnTo>
                    <a:lnTo>
                      <a:pt x="24552" y="0"/>
                    </a:lnTo>
                    <a:lnTo>
                      <a:pt x="120000" y="76164"/>
                    </a:lnTo>
                    <a:lnTo>
                      <a:pt x="97902" y="120000"/>
                    </a:lnTo>
                  </a:path>
                </a:pathLst>
              </a:custGeom>
              <a:solidFill>
                <a:schemeClr val="lt1"/>
              </a:soli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6" name="Shape 1316"/>
              <p:cNvSpPr/>
              <p:nvPr/>
            </p:nvSpPr>
            <p:spPr>
              <a:xfrm>
                <a:off x="3181350" y="1495425"/>
                <a:ext cx="796924" cy="898524"/>
              </a:xfrm>
              <a:custGeom>
                <a:pathLst>
                  <a:path extrusionOk="0" h="120000" w="120000">
                    <a:moveTo>
                      <a:pt x="119821" y="119840"/>
                    </a:moveTo>
                    <a:lnTo>
                      <a:pt x="119821" y="25464"/>
                    </a:lnTo>
                    <a:lnTo>
                      <a:pt x="0" y="0"/>
                    </a:lnTo>
                    <a:lnTo>
                      <a:pt x="0" y="91989"/>
                    </a:lnTo>
                    <a:lnTo>
                      <a:pt x="119821" y="119840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7" name="Shape 1317"/>
              <p:cNvSpPr/>
              <p:nvPr/>
            </p:nvSpPr>
            <p:spPr>
              <a:xfrm>
                <a:off x="3243261" y="1574800"/>
                <a:ext cx="674687" cy="736599"/>
              </a:xfrm>
              <a:custGeom>
                <a:pathLst>
                  <a:path extrusionOk="0" h="120000" w="120000">
                    <a:moveTo>
                      <a:pt x="119755" y="119781"/>
                    </a:moveTo>
                    <a:lnTo>
                      <a:pt x="119755" y="25573"/>
                    </a:lnTo>
                    <a:lnTo>
                      <a:pt x="0" y="0"/>
                    </a:lnTo>
                    <a:lnTo>
                      <a:pt x="0" y="92677"/>
                    </a:lnTo>
                    <a:lnTo>
                      <a:pt x="119755" y="119781"/>
                    </a:lnTo>
                  </a:path>
                </a:pathLst>
              </a:custGeom>
              <a:solidFill>
                <a:srgbClr val="CECECE"/>
              </a:solidFill>
              <a:ln cap="rnd" cmpd="sng" w="9525">
                <a:solidFill>
                  <a:srgbClr val="80808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8" name="Shape 1318"/>
              <p:cNvSpPr/>
              <p:nvPr/>
            </p:nvSpPr>
            <p:spPr>
              <a:xfrm>
                <a:off x="3284537" y="1624012"/>
                <a:ext cx="590550" cy="635000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0" y="92027"/>
                    </a:lnTo>
                    <a:lnTo>
                      <a:pt x="120000" y="120000"/>
                    </a:lnTo>
                    <a:lnTo>
                      <a:pt x="120000" y="26351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557DDE"/>
                  </a:gs>
                  <a:gs pos="100000">
                    <a:srgbClr val="618FFD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19" name="Shape 1319"/>
              <p:cNvCxnSpPr/>
              <p:nvPr/>
            </p:nvCxnSpPr>
            <p:spPr>
              <a:xfrm>
                <a:off x="3336925" y="1676400"/>
                <a:ext cx="0" cy="96836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</p:grpSp>
      <p:sp>
        <p:nvSpPr>
          <p:cNvPr id="1320" name="Shape 1320"/>
          <p:cNvSpPr/>
          <p:nvPr/>
        </p:nvSpPr>
        <p:spPr>
          <a:xfrm rot="-5400000">
            <a:off x="3472656" y="4147342"/>
            <a:ext cx="965199" cy="134936"/>
          </a:xfrm>
          <a:prstGeom prst="homePlate">
            <a:avLst>
              <a:gd fmla="val 19113" name="adj"/>
            </a:avLst>
          </a:prstGeom>
          <a:gradFill>
            <a:gsLst>
              <a:gs pos="0">
                <a:srgbClr val="CC0099"/>
              </a:gs>
              <a:gs pos="50000">
                <a:srgbClr val="F5E5EE"/>
              </a:gs>
              <a:gs pos="100000">
                <a:srgbClr val="CC0099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1" name="Shape 1321"/>
          <p:cNvGrpSpPr/>
          <p:nvPr/>
        </p:nvGrpSpPr>
        <p:grpSpPr>
          <a:xfrm>
            <a:off x="3265487" y="4681536"/>
            <a:ext cx="1293813" cy="1427161"/>
            <a:chOff x="4710111" y="4338637"/>
            <a:chExt cx="1252538" cy="1381124"/>
          </a:xfrm>
        </p:grpSpPr>
        <p:grpSp>
          <p:nvGrpSpPr>
            <p:cNvPr id="1322" name="Shape 1322"/>
            <p:cNvGrpSpPr/>
            <p:nvPr/>
          </p:nvGrpSpPr>
          <p:grpSpPr>
            <a:xfrm>
              <a:off x="4710111" y="5065711"/>
              <a:ext cx="1211261" cy="654050"/>
              <a:chOff x="3062286" y="2132011"/>
              <a:chExt cx="1211261" cy="654050"/>
            </a:xfrm>
          </p:grpSpPr>
          <p:sp>
            <p:nvSpPr>
              <p:cNvPr id="1323" name="Shape 1323"/>
              <p:cNvSpPr/>
              <p:nvPr/>
            </p:nvSpPr>
            <p:spPr>
              <a:xfrm>
                <a:off x="3854450" y="2301875"/>
                <a:ext cx="417511" cy="484187"/>
              </a:xfrm>
              <a:custGeom>
                <a:pathLst>
                  <a:path extrusionOk="0" h="120000" w="120000">
                    <a:moveTo>
                      <a:pt x="989" y="60284"/>
                    </a:moveTo>
                    <a:lnTo>
                      <a:pt x="120000" y="0"/>
                    </a:lnTo>
                    <a:lnTo>
                      <a:pt x="120000" y="51184"/>
                    </a:lnTo>
                    <a:lnTo>
                      <a:pt x="0" y="120000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4" name="Shape 1324"/>
              <p:cNvSpPr/>
              <p:nvPr/>
            </p:nvSpPr>
            <p:spPr>
              <a:xfrm>
                <a:off x="3062286" y="2132011"/>
                <a:ext cx="1211261" cy="419099"/>
              </a:xfrm>
              <a:custGeom>
                <a:pathLst>
                  <a:path extrusionOk="0" h="120000" w="120000">
                    <a:moveTo>
                      <a:pt x="78643" y="119681"/>
                    </a:moveTo>
                    <a:lnTo>
                      <a:pt x="0" y="59522"/>
                    </a:lnTo>
                    <a:lnTo>
                      <a:pt x="43666" y="0"/>
                    </a:lnTo>
                    <a:lnTo>
                      <a:pt x="119890" y="48381"/>
                    </a:lnTo>
                    <a:lnTo>
                      <a:pt x="78643" y="119681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5" name="Shape 1325"/>
              <p:cNvSpPr/>
              <p:nvPr/>
            </p:nvSpPr>
            <p:spPr>
              <a:xfrm>
                <a:off x="3062286" y="2338386"/>
                <a:ext cx="792162" cy="447674"/>
              </a:xfrm>
              <a:custGeom>
                <a:pathLst>
                  <a:path extrusionOk="0" h="120000" w="120000">
                    <a:moveTo>
                      <a:pt x="0" y="1538"/>
                    </a:moveTo>
                    <a:lnTo>
                      <a:pt x="0" y="59076"/>
                    </a:lnTo>
                    <a:lnTo>
                      <a:pt x="120000" y="120000"/>
                    </a:lnTo>
                    <a:lnTo>
                      <a:pt x="120000" y="56923"/>
                    </a:lnTo>
                    <a:lnTo>
                      <a:pt x="695" y="0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6" name="Shape 1326"/>
              <p:cNvSpPr/>
              <p:nvPr/>
            </p:nvSpPr>
            <p:spPr>
              <a:xfrm>
                <a:off x="3476625" y="2497136"/>
                <a:ext cx="311149" cy="217487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120000" y="46349"/>
                    </a:lnTo>
                    <a:lnTo>
                      <a:pt x="120000" y="120000"/>
                    </a:lnTo>
                    <a:lnTo>
                      <a:pt x="0" y="73015"/>
                    </a:lnTo>
                    <a:lnTo>
                      <a:pt x="0" y="0"/>
                    </a:lnTo>
                  </a:path>
                </a:pathLst>
              </a:custGeom>
              <a:gradFill>
                <a:gsLst>
                  <a:gs pos="0">
                    <a:srgbClr val="E3E3E3"/>
                  </a:gs>
                  <a:gs pos="100000">
                    <a:srgbClr val="B2B2B2"/>
                  </a:gs>
                </a:gsLst>
                <a:lin ang="13500000" scaled="0"/>
              </a:gra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7" name="Shape 1327"/>
              <p:cNvSpPr/>
              <p:nvPr/>
            </p:nvSpPr>
            <p:spPr>
              <a:xfrm>
                <a:off x="3482975" y="2578100"/>
                <a:ext cx="300036" cy="77787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120000" y="120000"/>
                    </a:lnTo>
                  </a:path>
                </a:pathLst>
              </a:cu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8" name="Shape 1328"/>
              <p:cNvSpPr/>
              <p:nvPr/>
            </p:nvSpPr>
            <p:spPr>
              <a:xfrm>
                <a:off x="3476625" y="2495550"/>
                <a:ext cx="309561" cy="133349"/>
              </a:xfrm>
              <a:custGeom>
                <a:pathLst>
                  <a:path extrusionOk="0" h="120000" w="120000">
                    <a:moveTo>
                      <a:pt x="0" y="120000"/>
                    </a:moveTo>
                    <a:lnTo>
                      <a:pt x="0" y="0"/>
                    </a:lnTo>
                    <a:lnTo>
                      <a:pt x="120000" y="77142"/>
                    </a:lnTo>
                  </a:path>
                </a:pathLst>
              </a:cu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27425" lIns="91425" rIns="91425" tIns="27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29" name="Shape 1329"/>
              <p:cNvCxnSpPr/>
              <p:nvPr/>
            </p:nvCxnSpPr>
            <p:spPr>
              <a:xfrm>
                <a:off x="3503612" y="2540000"/>
                <a:ext cx="242886" cy="60324"/>
              </a:xfrm>
              <a:prstGeom prst="straightConnector1">
                <a:avLst/>
              </a:pr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330" name="Shape 1330"/>
              <p:cNvCxnSpPr/>
              <p:nvPr/>
            </p:nvCxnSpPr>
            <p:spPr>
              <a:xfrm>
                <a:off x="3709987" y="2663825"/>
                <a:ext cx="46036" cy="9524"/>
              </a:xfrm>
              <a:prstGeom prst="straightConnector1">
                <a:avLst/>
              </a:prstGeom>
              <a:noFill/>
              <a:ln cap="flat" cmpd="sng" w="19050">
                <a:solidFill>
                  <a:srgbClr val="D60093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1331" name="Shape 1331"/>
              <p:cNvSpPr/>
              <p:nvPr/>
            </p:nvSpPr>
            <p:spPr>
              <a:xfrm>
                <a:off x="3579812" y="2555875"/>
                <a:ext cx="74611" cy="39687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1875" y="61714"/>
                    </a:lnTo>
                    <a:lnTo>
                      <a:pt x="120000" y="120000"/>
                    </a:lnTo>
                    <a:lnTo>
                      <a:pt x="120000" y="651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77777"/>
              </a:solidFill>
              <a:ln>
                <a:noFill/>
              </a:ln>
            </p:spPr>
            <p:txBody>
              <a:bodyPr anchorCtr="0" anchor="ctr" bIns="27425" lIns="91425" rIns="91425" tIns="27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32" name="Shape 1332"/>
              <p:cNvCxnSpPr/>
              <p:nvPr/>
            </p:nvCxnSpPr>
            <p:spPr>
              <a:xfrm>
                <a:off x="3082925" y="2386011"/>
                <a:ext cx="320675" cy="90486"/>
              </a:xfrm>
              <a:prstGeom prst="straightConnector1">
                <a:avLst/>
              </a:pr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333" name="Shape 1333"/>
              <p:cNvCxnSpPr/>
              <p:nvPr/>
            </p:nvCxnSpPr>
            <p:spPr>
              <a:xfrm>
                <a:off x="3082925" y="2420936"/>
                <a:ext cx="320675" cy="88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334" name="Shape 1334"/>
              <p:cNvCxnSpPr/>
              <p:nvPr/>
            </p:nvCxnSpPr>
            <p:spPr>
              <a:xfrm>
                <a:off x="3082925" y="2457450"/>
                <a:ext cx="320675" cy="90486"/>
              </a:xfrm>
              <a:prstGeom prst="straightConnector1">
                <a:avLst/>
              </a:pr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335" name="Shape 1335"/>
              <p:cNvCxnSpPr/>
              <p:nvPr/>
            </p:nvCxnSpPr>
            <p:spPr>
              <a:xfrm>
                <a:off x="3082925" y="2492375"/>
                <a:ext cx="320675" cy="88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1336" name="Shape 1336"/>
              <p:cNvSpPr/>
              <p:nvPr/>
            </p:nvSpPr>
            <p:spPr>
              <a:xfrm>
                <a:off x="3479800" y="2590800"/>
                <a:ext cx="314324" cy="133349"/>
              </a:xfrm>
              <a:custGeom>
                <a:pathLst>
                  <a:path extrusionOk="0" h="120000" w="120000">
                    <a:moveTo>
                      <a:pt x="0" y="41025"/>
                    </a:moveTo>
                    <a:lnTo>
                      <a:pt x="120000" y="120000"/>
                    </a:lnTo>
                    <a:lnTo>
                      <a:pt x="120000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27425" lIns="91425" rIns="91425" tIns="27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37" name="Shape 1337"/>
            <p:cNvGrpSpPr/>
            <p:nvPr/>
          </p:nvGrpSpPr>
          <p:grpSpPr>
            <a:xfrm>
              <a:off x="4829175" y="4338637"/>
              <a:ext cx="1133474" cy="1066799"/>
              <a:chOff x="3181350" y="1404937"/>
              <a:chExt cx="1133474" cy="1066799"/>
            </a:xfrm>
          </p:grpSpPr>
          <p:sp>
            <p:nvSpPr>
              <p:cNvPr id="1338" name="Shape 1338"/>
              <p:cNvSpPr/>
              <p:nvPr/>
            </p:nvSpPr>
            <p:spPr>
              <a:xfrm>
                <a:off x="3267075" y="2098675"/>
                <a:ext cx="882649" cy="373061"/>
              </a:xfrm>
              <a:custGeom>
                <a:pathLst>
                  <a:path extrusionOk="0" h="120000" w="120000">
                    <a:moveTo>
                      <a:pt x="0" y="65361"/>
                    </a:moveTo>
                    <a:lnTo>
                      <a:pt x="51366" y="0"/>
                    </a:lnTo>
                    <a:lnTo>
                      <a:pt x="120000" y="46468"/>
                    </a:lnTo>
                    <a:lnTo>
                      <a:pt x="120000" y="55148"/>
                    </a:lnTo>
                    <a:lnTo>
                      <a:pt x="72086" y="120000"/>
                    </a:lnTo>
                    <a:lnTo>
                      <a:pt x="0" y="75574"/>
                    </a:lnTo>
                    <a:lnTo>
                      <a:pt x="0" y="65361"/>
                    </a:lnTo>
                    <a:close/>
                  </a:path>
                </a:pathLst>
              </a:custGeom>
              <a:solidFill>
                <a:srgbClr val="DDDDDD"/>
              </a:solidFill>
              <a:ln cap="rnd" cmpd="sng" w="9525">
                <a:solidFill>
                  <a:srgbClr val="0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9" name="Shape 1339"/>
              <p:cNvSpPr/>
              <p:nvPr/>
            </p:nvSpPr>
            <p:spPr>
              <a:xfrm>
                <a:off x="3278187" y="2106611"/>
                <a:ext cx="854074" cy="330200"/>
              </a:xfrm>
              <a:custGeom>
                <a:pathLst>
                  <a:path extrusionOk="0" h="120000" w="120000">
                    <a:moveTo>
                      <a:pt x="0" y="71538"/>
                    </a:moveTo>
                    <a:lnTo>
                      <a:pt x="72936" y="120000"/>
                    </a:lnTo>
                    <a:lnTo>
                      <a:pt x="120000" y="49615"/>
                    </a:lnTo>
                    <a:lnTo>
                      <a:pt x="51970" y="0"/>
                    </a:lnTo>
                    <a:lnTo>
                      <a:pt x="0" y="71538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0" name="Shape 1340"/>
              <p:cNvSpPr/>
              <p:nvPr/>
            </p:nvSpPr>
            <p:spPr>
              <a:xfrm>
                <a:off x="3490912" y="2187575"/>
                <a:ext cx="444500" cy="177800"/>
              </a:xfrm>
              <a:prstGeom prst="ellipse">
                <a:avLst/>
              </a:prstGeom>
              <a:solidFill>
                <a:srgbClr val="B2B2B2"/>
              </a:soli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1" name="Shape 1341"/>
              <p:cNvSpPr/>
              <p:nvPr/>
            </p:nvSpPr>
            <p:spPr>
              <a:xfrm>
                <a:off x="3248025" y="2193925"/>
                <a:ext cx="717550" cy="200024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3715" y="24000"/>
                    </a:lnTo>
                    <a:lnTo>
                      <a:pt x="106625" y="120000"/>
                    </a:lnTo>
                    <a:lnTo>
                      <a:pt x="120000" y="105333"/>
                    </a:lnTo>
                  </a:path>
                </a:pathLst>
              </a:custGeom>
              <a:solidFill>
                <a:srgbClr val="B2B2B2"/>
              </a:soli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2" name="Shape 1342"/>
              <p:cNvSpPr/>
              <p:nvPr/>
            </p:nvSpPr>
            <p:spPr>
              <a:xfrm>
                <a:off x="3419475" y="1404937"/>
                <a:ext cx="895349" cy="825499"/>
              </a:xfrm>
              <a:custGeom>
                <a:pathLst>
                  <a:path extrusionOk="0" h="120000" w="120000">
                    <a:moveTo>
                      <a:pt x="92079" y="119999"/>
                    </a:moveTo>
                    <a:lnTo>
                      <a:pt x="120000" y="84450"/>
                    </a:lnTo>
                    <a:lnTo>
                      <a:pt x="120000" y="17050"/>
                    </a:lnTo>
                    <a:lnTo>
                      <a:pt x="49900" y="0"/>
                    </a:lnTo>
                    <a:lnTo>
                      <a:pt x="0" y="7721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3" name="Shape 1343"/>
              <p:cNvSpPr/>
              <p:nvPr/>
            </p:nvSpPr>
            <p:spPr>
              <a:xfrm>
                <a:off x="3978275" y="1587500"/>
                <a:ext cx="179386" cy="803275"/>
              </a:xfrm>
              <a:custGeom>
                <a:pathLst>
                  <a:path extrusionOk="0" h="120000" w="120000">
                    <a:moveTo>
                      <a:pt x="0" y="120000"/>
                    </a:moveTo>
                    <a:lnTo>
                      <a:pt x="0" y="14720"/>
                    </a:lnTo>
                    <a:lnTo>
                      <a:pt x="120000" y="0"/>
                    </a:lnTo>
                    <a:lnTo>
                      <a:pt x="120000" y="103229"/>
                    </a:lnTo>
                    <a:lnTo>
                      <a:pt x="0" y="120000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4" name="Shape 1344"/>
              <p:cNvSpPr/>
              <p:nvPr/>
            </p:nvSpPr>
            <p:spPr>
              <a:xfrm>
                <a:off x="3181350" y="1414462"/>
                <a:ext cx="976312" cy="273049"/>
              </a:xfrm>
              <a:custGeom>
                <a:pathLst>
                  <a:path extrusionOk="0" h="120000" w="120000">
                    <a:moveTo>
                      <a:pt x="97902" y="120000"/>
                    </a:moveTo>
                    <a:lnTo>
                      <a:pt x="0" y="36712"/>
                    </a:lnTo>
                    <a:lnTo>
                      <a:pt x="24552" y="0"/>
                    </a:lnTo>
                    <a:lnTo>
                      <a:pt x="120000" y="76164"/>
                    </a:lnTo>
                    <a:lnTo>
                      <a:pt x="97902" y="120000"/>
                    </a:lnTo>
                  </a:path>
                </a:pathLst>
              </a:custGeom>
              <a:solidFill>
                <a:schemeClr val="lt1"/>
              </a:soli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5" name="Shape 1345"/>
              <p:cNvSpPr/>
              <p:nvPr/>
            </p:nvSpPr>
            <p:spPr>
              <a:xfrm>
                <a:off x="3181350" y="1495425"/>
                <a:ext cx="796924" cy="898524"/>
              </a:xfrm>
              <a:custGeom>
                <a:pathLst>
                  <a:path extrusionOk="0" h="120000" w="120000">
                    <a:moveTo>
                      <a:pt x="119821" y="119840"/>
                    </a:moveTo>
                    <a:lnTo>
                      <a:pt x="119821" y="25464"/>
                    </a:lnTo>
                    <a:lnTo>
                      <a:pt x="0" y="0"/>
                    </a:lnTo>
                    <a:lnTo>
                      <a:pt x="0" y="91989"/>
                    </a:lnTo>
                    <a:lnTo>
                      <a:pt x="119821" y="119840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6" name="Shape 1346"/>
              <p:cNvSpPr/>
              <p:nvPr/>
            </p:nvSpPr>
            <p:spPr>
              <a:xfrm>
                <a:off x="3243261" y="1574800"/>
                <a:ext cx="674687" cy="736599"/>
              </a:xfrm>
              <a:custGeom>
                <a:pathLst>
                  <a:path extrusionOk="0" h="120000" w="120000">
                    <a:moveTo>
                      <a:pt x="119755" y="119781"/>
                    </a:moveTo>
                    <a:lnTo>
                      <a:pt x="119755" y="25573"/>
                    </a:lnTo>
                    <a:lnTo>
                      <a:pt x="0" y="0"/>
                    </a:lnTo>
                    <a:lnTo>
                      <a:pt x="0" y="92677"/>
                    </a:lnTo>
                    <a:lnTo>
                      <a:pt x="119755" y="119781"/>
                    </a:lnTo>
                  </a:path>
                </a:pathLst>
              </a:custGeom>
              <a:solidFill>
                <a:srgbClr val="CECECE"/>
              </a:solidFill>
              <a:ln cap="rnd" cmpd="sng" w="9525">
                <a:solidFill>
                  <a:srgbClr val="80808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7" name="Shape 1347"/>
              <p:cNvSpPr/>
              <p:nvPr/>
            </p:nvSpPr>
            <p:spPr>
              <a:xfrm>
                <a:off x="3284537" y="1624012"/>
                <a:ext cx="590550" cy="635000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0" y="92027"/>
                    </a:lnTo>
                    <a:lnTo>
                      <a:pt x="120000" y="120000"/>
                    </a:lnTo>
                    <a:lnTo>
                      <a:pt x="120000" y="26351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557DDE"/>
                  </a:gs>
                  <a:gs pos="100000">
                    <a:srgbClr val="618FFD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48" name="Shape 1348"/>
              <p:cNvCxnSpPr/>
              <p:nvPr/>
            </p:nvCxnSpPr>
            <p:spPr>
              <a:xfrm>
                <a:off x="3336925" y="1676400"/>
                <a:ext cx="0" cy="96836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</p:grpSp>
      <p:sp>
        <p:nvSpPr>
          <p:cNvPr id="1349" name="Shape 1349"/>
          <p:cNvSpPr/>
          <p:nvPr/>
        </p:nvSpPr>
        <p:spPr>
          <a:xfrm rot="-5400000">
            <a:off x="5261768" y="4147342"/>
            <a:ext cx="965199" cy="134936"/>
          </a:xfrm>
          <a:prstGeom prst="homePlate">
            <a:avLst>
              <a:gd fmla="val 19113" name="adj"/>
            </a:avLst>
          </a:prstGeom>
          <a:gradFill>
            <a:gsLst>
              <a:gs pos="0">
                <a:srgbClr val="CC0099"/>
              </a:gs>
              <a:gs pos="50000">
                <a:srgbClr val="F5E5EE"/>
              </a:gs>
              <a:gs pos="100000">
                <a:srgbClr val="CC0099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50" name="Shape 1350"/>
          <p:cNvGrpSpPr/>
          <p:nvPr/>
        </p:nvGrpSpPr>
        <p:grpSpPr>
          <a:xfrm>
            <a:off x="5054600" y="4681536"/>
            <a:ext cx="1293813" cy="1427161"/>
            <a:chOff x="4710111" y="4338637"/>
            <a:chExt cx="1252538" cy="1381124"/>
          </a:xfrm>
        </p:grpSpPr>
        <p:grpSp>
          <p:nvGrpSpPr>
            <p:cNvPr id="1351" name="Shape 1351"/>
            <p:cNvGrpSpPr/>
            <p:nvPr/>
          </p:nvGrpSpPr>
          <p:grpSpPr>
            <a:xfrm>
              <a:off x="4710111" y="5065711"/>
              <a:ext cx="1211261" cy="654050"/>
              <a:chOff x="3062286" y="2132011"/>
              <a:chExt cx="1211261" cy="654050"/>
            </a:xfrm>
          </p:grpSpPr>
          <p:sp>
            <p:nvSpPr>
              <p:cNvPr id="1352" name="Shape 1352"/>
              <p:cNvSpPr/>
              <p:nvPr/>
            </p:nvSpPr>
            <p:spPr>
              <a:xfrm>
                <a:off x="3854450" y="2301875"/>
                <a:ext cx="417511" cy="484187"/>
              </a:xfrm>
              <a:custGeom>
                <a:pathLst>
                  <a:path extrusionOk="0" h="120000" w="120000">
                    <a:moveTo>
                      <a:pt x="989" y="60284"/>
                    </a:moveTo>
                    <a:lnTo>
                      <a:pt x="120000" y="0"/>
                    </a:lnTo>
                    <a:lnTo>
                      <a:pt x="120000" y="51184"/>
                    </a:lnTo>
                    <a:lnTo>
                      <a:pt x="0" y="120000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3" name="Shape 1353"/>
              <p:cNvSpPr/>
              <p:nvPr/>
            </p:nvSpPr>
            <p:spPr>
              <a:xfrm>
                <a:off x="3062286" y="2132011"/>
                <a:ext cx="1211261" cy="419099"/>
              </a:xfrm>
              <a:custGeom>
                <a:pathLst>
                  <a:path extrusionOk="0" h="120000" w="120000">
                    <a:moveTo>
                      <a:pt x="78643" y="119681"/>
                    </a:moveTo>
                    <a:lnTo>
                      <a:pt x="0" y="59522"/>
                    </a:lnTo>
                    <a:lnTo>
                      <a:pt x="43666" y="0"/>
                    </a:lnTo>
                    <a:lnTo>
                      <a:pt x="119890" y="48381"/>
                    </a:lnTo>
                    <a:lnTo>
                      <a:pt x="78643" y="119681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4" name="Shape 1354"/>
              <p:cNvSpPr/>
              <p:nvPr/>
            </p:nvSpPr>
            <p:spPr>
              <a:xfrm>
                <a:off x="3062286" y="2338386"/>
                <a:ext cx="792162" cy="447674"/>
              </a:xfrm>
              <a:custGeom>
                <a:pathLst>
                  <a:path extrusionOk="0" h="120000" w="120000">
                    <a:moveTo>
                      <a:pt x="0" y="1538"/>
                    </a:moveTo>
                    <a:lnTo>
                      <a:pt x="0" y="59076"/>
                    </a:lnTo>
                    <a:lnTo>
                      <a:pt x="120000" y="120000"/>
                    </a:lnTo>
                    <a:lnTo>
                      <a:pt x="120000" y="56923"/>
                    </a:lnTo>
                    <a:lnTo>
                      <a:pt x="695" y="0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5" name="Shape 1355"/>
              <p:cNvSpPr/>
              <p:nvPr/>
            </p:nvSpPr>
            <p:spPr>
              <a:xfrm>
                <a:off x="3476625" y="2497136"/>
                <a:ext cx="311149" cy="217487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120000" y="46349"/>
                    </a:lnTo>
                    <a:lnTo>
                      <a:pt x="120000" y="120000"/>
                    </a:lnTo>
                    <a:lnTo>
                      <a:pt x="0" y="73015"/>
                    </a:lnTo>
                    <a:lnTo>
                      <a:pt x="0" y="0"/>
                    </a:lnTo>
                  </a:path>
                </a:pathLst>
              </a:custGeom>
              <a:gradFill>
                <a:gsLst>
                  <a:gs pos="0">
                    <a:srgbClr val="E3E3E3"/>
                  </a:gs>
                  <a:gs pos="100000">
                    <a:srgbClr val="B2B2B2"/>
                  </a:gs>
                </a:gsLst>
                <a:lin ang="13500000" scaled="0"/>
              </a:gra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6" name="Shape 1356"/>
              <p:cNvSpPr/>
              <p:nvPr/>
            </p:nvSpPr>
            <p:spPr>
              <a:xfrm>
                <a:off x="3482975" y="2578100"/>
                <a:ext cx="300036" cy="77787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120000" y="120000"/>
                    </a:lnTo>
                  </a:path>
                </a:pathLst>
              </a:cu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7" name="Shape 1357"/>
              <p:cNvSpPr/>
              <p:nvPr/>
            </p:nvSpPr>
            <p:spPr>
              <a:xfrm>
                <a:off x="3476625" y="2495550"/>
                <a:ext cx="309561" cy="133349"/>
              </a:xfrm>
              <a:custGeom>
                <a:pathLst>
                  <a:path extrusionOk="0" h="120000" w="120000">
                    <a:moveTo>
                      <a:pt x="0" y="120000"/>
                    </a:moveTo>
                    <a:lnTo>
                      <a:pt x="0" y="0"/>
                    </a:lnTo>
                    <a:lnTo>
                      <a:pt x="120000" y="77142"/>
                    </a:lnTo>
                  </a:path>
                </a:pathLst>
              </a:cu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27425" lIns="91425" rIns="91425" tIns="27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58" name="Shape 1358"/>
              <p:cNvCxnSpPr/>
              <p:nvPr/>
            </p:nvCxnSpPr>
            <p:spPr>
              <a:xfrm>
                <a:off x="3503612" y="2540000"/>
                <a:ext cx="242886" cy="60324"/>
              </a:xfrm>
              <a:prstGeom prst="straightConnector1">
                <a:avLst/>
              </a:pr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359" name="Shape 1359"/>
              <p:cNvCxnSpPr/>
              <p:nvPr/>
            </p:nvCxnSpPr>
            <p:spPr>
              <a:xfrm>
                <a:off x="3709987" y="2663825"/>
                <a:ext cx="46036" cy="9524"/>
              </a:xfrm>
              <a:prstGeom prst="straightConnector1">
                <a:avLst/>
              </a:prstGeom>
              <a:noFill/>
              <a:ln cap="flat" cmpd="sng" w="19050">
                <a:solidFill>
                  <a:srgbClr val="D60093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1360" name="Shape 1360"/>
              <p:cNvSpPr/>
              <p:nvPr/>
            </p:nvSpPr>
            <p:spPr>
              <a:xfrm>
                <a:off x="3579812" y="2555875"/>
                <a:ext cx="74611" cy="39687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1875" y="61714"/>
                    </a:lnTo>
                    <a:lnTo>
                      <a:pt x="120000" y="120000"/>
                    </a:lnTo>
                    <a:lnTo>
                      <a:pt x="120000" y="651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77777"/>
              </a:solidFill>
              <a:ln>
                <a:noFill/>
              </a:ln>
            </p:spPr>
            <p:txBody>
              <a:bodyPr anchorCtr="0" anchor="ctr" bIns="27425" lIns="91425" rIns="91425" tIns="27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61" name="Shape 1361"/>
              <p:cNvCxnSpPr/>
              <p:nvPr/>
            </p:nvCxnSpPr>
            <p:spPr>
              <a:xfrm>
                <a:off x="3082925" y="2386011"/>
                <a:ext cx="320675" cy="90486"/>
              </a:xfrm>
              <a:prstGeom prst="straightConnector1">
                <a:avLst/>
              </a:pr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362" name="Shape 1362"/>
              <p:cNvCxnSpPr/>
              <p:nvPr/>
            </p:nvCxnSpPr>
            <p:spPr>
              <a:xfrm>
                <a:off x="3082925" y="2420936"/>
                <a:ext cx="320675" cy="88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363" name="Shape 1363"/>
              <p:cNvCxnSpPr/>
              <p:nvPr/>
            </p:nvCxnSpPr>
            <p:spPr>
              <a:xfrm>
                <a:off x="3082925" y="2457450"/>
                <a:ext cx="320675" cy="90486"/>
              </a:xfrm>
              <a:prstGeom prst="straightConnector1">
                <a:avLst/>
              </a:pr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364" name="Shape 1364"/>
              <p:cNvCxnSpPr/>
              <p:nvPr/>
            </p:nvCxnSpPr>
            <p:spPr>
              <a:xfrm>
                <a:off x="3082925" y="2492375"/>
                <a:ext cx="320675" cy="88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1365" name="Shape 1365"/>
              <p:cNvSpPr/>
              <p:nvPr/>
            </p:nvSpPr>
            <p:spPr>
              <a:xfrm>
                <a:off x="3479800" y="2590800"/>
                <a:ext cx="314324" cy="133349"/>
              </a:xfrm>
              <a:custGeom>
                <a:pathLst>
                  <a:path extrusionOk="0" h="120000" w="120000">
                    <a:moveTo>
                      <a:pt x="0" y="41025"/>
                    </a:moveTo>
                    <a:lnTo>
                      <a:pt x="120000" y="120000"/>
                    </a:lnTo>
                    <a:lnTo>
                      <a:pt x="120000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27425" lIns="91425" rIns="91425" tIns="27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66" name="Shape 1366"/>
            <p:cNvGrpSpPr/>
            <p:nvPr/>
          </p:nvGrpSpPr>
          <p:grpSpPr>
            <a:xfrm>
              <a:off x="4829175" y="4338637"/>
              <a:ext cx="1133474" cy="1066799"/>
              <a:chOff x="3181350" y="1404937"/>
              <a:chExt cx="1133474" cy="1066799"/>
            </a:xfrm>
          </p:grpSpPr>
          <p:sp>
            <p:nvSpPr>
              <p:cNvPr id="1367" name="Shape 1367"/>
              <p:cNvSpPr/>
              <p:nvPr/>
            </p:nvSpPr>
            <p:spPr>
              <a:xfrm>
                <a:off x="3267075" y="2098675"/>
                <a:ext cx="882649" cy="373061"/>
              </a:xfrm>
              <a:custGeom>
                <a:pathLst>
                  <a:path extrusionOk="0" h="120000" w="120000">
                    <a:moveTo>
                      <a:pt x="0" y="65361"/>
                    </a:moveTo>
                    <a:lnTo>
                      <a:pt x="51366" y="0"/>
                    </a:lnTo>
                    <a:lnTo>
                      <a:pt x="120000" y="46468"/>
                    </a:lnTo>
                    <a:lnTo>
                      <a:pt x="120000" y="55148"/>
                    </a:lnTo>
                    <a:lnTo>
                      <a:pt x="72086" y="120000"/>
                    </a:lnTo>
                    <a:lnTo>
                      <a:pt x="0" y="75574"/>
                    </a:lnTo>
                    <a:lnTo>
                      <a:pt x="0" y="65361"/>
                    </a:lnTo>
                    <a:close/>
                  </a:path>
                </a:pathLst>
              </a:custGeom>
              <a:solidFill>
                <a:srgbClr val="DDDDDD"/>
              </a:solidFill>
              <a:ln cap="rnd" cmpd="sng" w="9525">
                <a:solidFill>
                  <a:srgbClr val="0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8" name="Shape 1368"/>
              <p:cNvSpPr/>
              <p:nvPr/>
            </p:nvSpPr>
            <p:spPr>
              <a:xfrm>
                <a:off x="3278187" y="2106611"/>
                <a:ext cx="854074" cy="330200"/>
              </a:xfrm>
              <a:custGeom>
                <a:pathLst>
                  <a:path extrusionOk="0" h="120000" w="120000">
                    <a:moveTo>
                      <a:pt x="0" y="71538"/>
                    </a:moveTo>
                    <a:lnTo>
                      <a:pt x="72936" y="120000"/>
                    </a:lnTo>
                    <a:lnTo>
                      <a:pt x="120000" y="49615"/>
                    </a:lnTo>
                    <a:lnTo>
                      <a:pt x="51970" y="0"/>
                    </a:lnTo>
                    <a:lnTo>
                      <a:pt x="0" y="71538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9" name="Shape 1369"/>
              <p:cNvSpPr/>
              <p:nvPr/>
            </p:nvSpPr>
            <p:spPr>
              <a:xfrm>
                <a:off x="3490912" y="2187575"/>
                <a:ext cx="444500" cy="177800"/>
              </a:xfrm>
              <a:prstGeom prst="ellipse">
                <a:avLst/>
              </a:prstGeom>
              <a:solidFill>
                <a:srgbClr val="B2B2B2"/>
              </a:soli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0" name="Shape 1370"/>
              <p:cNvSpPr/>
              <p:nvPr/>
            </p:nvSpPr>
            <p:spPr>
              <a:xfrm>
                <a:off x="3248025" y="2193925"/>
                <a:ext cx="717550" cy="200024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3715" y="24000"/>
                    </a:lnTo>
                    <a:lnTo>
                      <a:pt x="106625" y="120000"/>
                    </a:lnTo>
                    <a:lnTo>
                      <a:pt x="120000" y="105333"/>
                    </a:lnTo>
                  </a:path>
                </a:pathLst>
              </a:custGeom>
              <a:solidFill>
                <a:srgbClr val="B2B2B2"/>
              </a:soli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1" name="Shape 1371"/>
              <p:cNvSpPr/>
              <p:nvPr/>
            </p:nvSpPr>
            <p:spPr>
              <a:xfrm>
                <a:off x="3419475" y="1404937"/>
                <a:ext cx="895349" cy="825499"/>
              </a:xfrm>
              <a:custGeom>
                <a:pathLst>
                  <a:path extrusionOk="0" h="120000" w="120000">
                    <a:moveTo>
                      <a:pt x="92079" y="119999"/>
                    </a:moveTo>
                    <a:lnTo>
                      <a:pt x="120000" y="84450"/>
                    </a:lnTo>
                    <a:lnTo>
                      <a:pt x="120000" y="17050"/>
                    </a:lnTo>
                    <a:lnTo>
                      <a:pt x="49900" y="0"/>
                    </a:lnTo>
                    <a:lnTo>
                      <a:pt x="0" y="7721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2" name="Shape 1372"/>
              <p:cNvSpPr/>
              <p:nvPr/>
            </p:nvSpPr>
            <p:spPr>
              <a:xfrm>
                <a:off x="3978275" y="1587500"/>
                <a:ext cx="179386" cy="803275"/>
              </a:xfrm>
              <a:custGeom>
                <a:pathLst>
                  <a:path extrusionOk="0" h="120000" w="120000">
                    <a:moveTo>
                      <a:pt x="0" y="120000"/>
                    </a:moveTo>
                    <a:lnTo>
                      <a:pt x="0" y="14720"/>
                    </a:lnTo>
                    <a:lnTo>
                      <a:pt x="120000" y="0"/>
                    </a:lnTo>
                    <a:lnTo>
                      <a:pt x="120000" y="103229"/>
                    </a:lnTo>
                    <a:lnTo>
                      <a:pt x="0" y="120000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3" name="Shape 1373"/>
              <p:cNvSpPr/>
              <p:nvPr/>
            </p:nvSpPr>
            <p:spPr>
              <a:xfrm>
                <a:off x="3181350" y="1414462"/>
                <a:ext cx="976312" cy="273049"/>
              </a:xfrm>
              <a:custGeom>
                <a:pathLst>
                  <a:path extrusionOk="0" h="120000" w="120000">
                    <a:moveTo>
                      <a:pt x="97902" y="120000"/>
                    </a:moveTo>
                    <a:lnTo>
                      <a:pt x="0" y="36712"/>
                    </a:lnTo>
                    <a:lnTo>
                      <a:pt x="24552" y="0"/>
                    </a:lnTo>
                    <a:lnTo>
                      <a:pt x="120000" y="76164"/>
                    </a:lnTo>
                    <a:lnTo>
                      <a:pt x="97902" y="120000"/>
                    </a:lnTo>
                  </a:path>
                </a:pathLst>
              </a:custGeom>
              <a:solidFill>
                <a:schemeClr val="lt1"/>
              </a:soli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4" name="Shape 1374"/>
              <p:cNvSpPr/>
              <p:nvPr/>
            </p:nvSpPr>
            <p:spPr>
              <a:xfrm>
                <a:off x="3181350" y="1495425"/>
                <a:ext cx="796924" cy="898524"/>
              </a:xfrm>
              <a:custGeom>
                <a:pathLst>
                  <a:path extrusionOk="0" h="120000" w="120000">
                    <a:moveTo>
                      <a:pt x="119821" y="119840"/>
                    </a:moveTo>
                    <a:lnTo>
                      <a:pt x="119821" y="25464"/>
                    </a:lnTo>
                    <a:lnTo>
                      <a:pt x="0" y="0"/>
                    </a:lnTo>
                    <a:lnTo>
                      <a:pt x="0" y="91989"/>
                    </a:lnTo>
                    <a:lnTo>
                      <a:pt x="119821" y="119840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5" name="Shape 1375"/>
              <p:cNvSpPr/>
              <p:nvPr/>
            </p:nvSpPr>
            <p:spPr>
              <a:xfrm>
                <a:off x="3243261" y="1574800"/>
                <a:ext cx="674687" cy="736599"/>
              </a:xfrm>
              <a:custGeom>
                <a:pathLst>
                  <a:path extrusionOk="0" h="120000" w="120000">
                    <a:moveTo>
                      <a:pt x="119755" y="119781"/>
                    </a:moveTo>
                    <a:lnTo>
                      <a:pt x="119755" y="25573"/>
                    </a:lnTo>
                    <a:lnTo>
                      <a:pt x="0" y="0"/>
                    </a:lnTo>
                    <a:lnTo>
                      <a:pt x="0" y="92677"/>
                    </a:lnTo>
                    <a:lnTo>
                      <a:pt x="119755" y="119781"/>
                    </a:lnTo>
                  </a:path>
                </a:pathLst>
              </a:custGeom>
              <a:solidFill>
                <a:srgbClr val="CECECE"/>
              </a:solidFill>
              <a:ln cap="rnd" cmpd="sng" w="9525">
                <a:solidFill>
                  <a:srgbClr val="80808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6" name="Shape 1376"/>
              <p:cNvSpPr/>
              <p:nvPr/>
            </p:nvSpPr>
            <p:spPr>
              <a:xfrm>
                <a:off x="3284537" y="1624012"/>
                <a:ext cx="590550" cy="635000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0" y="92027"/>
                    </a:lnTo>
                    <a:lnTo>
                      <a:pt x="120000" y="120000"/>
                    </a:lnTo>
                    <a:lnTo>
                      <a:pt x="120000" y="26351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557DDE"/>
                  </a:gs>
                  <a:gs pos="100000">
                    <a:srgbClr val="618FFD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77" name="Shape 1377"/>
              <p:cNvCxnSpPr/>
              <p:nvPr/>
            </p:nvCxnSpPr>
            <p:spPr>
              <a:xfrm>
                <a:off x="3336925" y="1676400"/>
                <a:ext cx="0" cy="96836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</p:grpSp>
      <p:sp>
        <p:nvSpPr>
          <p:cNvPr id="1378" name="Shape 1378"/>
          <p:cNvSpPr/>
          <p:nvPr/>
        </p:nvSpPr>
        <p:spPr>
          <a:xfrm rot="-5400000">
            <a:off x="7052467" y="4147342"/>
            <a:ext cx="965199" cy="134936"/>
          </a:xfrm>
          <a:prstGeom prst="homePlate">
            <a:avLst>
              <a:gd fmla="val 19113" name="adj"/>
            </a:avLst>
          </a:prstGeom>
          <a:gradFill>
            <a:gsLst>
              <a:gs pos="0">
                <a:srgbClr val="CC0099"/>
              </a:gs>
              <a:gs pos="50000">
                <a:srgbClr val="F5E5EE"/>
              </a:gs>
              <a:gs pos="100000">
                <a:srgbClr val="CC0099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79" name="Shape 1379"/>
          <p:cNvGrpSpPr/>
          <p:nvPr/>
        </p:nvGrpSpPr>
        <p:grpSpPr>
          <a:xfrm>
            <a:off x="6845300" y="4681536"/>
            <a:ext cx="1293813" cy="1427161"/>
            <a:chOff x="4710111" y="4338637"/>
            <a:chExt cx="1252538" cy="1381124"/>
          </a:xfrm>
        </p:grpSpPr>
        <p:grpSp>
          <p:nvGrpSpPr>
            <p:cNvPr id="1380" name="Shape 1380"/>
            <p:cNvGrpSpPr/>
            <p:nvPr/>
          </p:nvGrpSpPr>
          <p:grpSpPr>
            <a:xfrm>
              <a:off x="4710111" y="5065711"/>
              <a:ext cx="1211261" cy="654050"/>
              <a:chOff x="3062286" y="2132011"/>
              <a:chExt cx="1211261" cy="654050"/>
            </a:xfrm>
          </p:grpSpPr>
          <p:sp>
            <p:nvSpPr>
              <p:cNvPr id="1381" name="Shape 1381"/>
              <p:cNvSpPr/>
              <p:nvPr/>
            </p:nvSpPr>
            <p:spPr>
              <a:xfrm>
                <a:off x="3854450" y="2301875"/>
                <a:ext cx="417511" cy="484187"/>
              </a:xfrm>
              <a:custGeom>
                <a:pathLst>
                  <a:path extrusionOk="0" h="120000" w="120000">
                    <a:moveTo>
                      <a:pt x="989" y="60284"/>
                    </a:moveTo>
                    <a:lnTo>
                      <a:pt x="120000" y="0"/>
                    </a:lnTo>
                    <a:lnTo>
                      <a:pt x="120000" y="51184"/>
                    </a:lnTo>
                    <a:lnTo>
                      <a:pt x="0" y="120000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2" name="Shape 1382"/>
              <p:cNvSpPr/>
              <p:nvPr/>
            </p:nvSpPr>
            <p:spPr>
              <a:xfrm>
                <a:off x="3062286" y="2132011"/>
                <a:ext cx="1211261" cy="419099"/>
              </a:xfrm>
              <a:custGeom>
                <a:pathLst>
                  <a:path extrusionOk="0" h="120000" w="120000">
                    <a:moveTo>
                      <a:pt x="78643" y="119681"/>
                    </a:moveTo>
                    <a:lnTo>
                      <a:pt x="0" y="59522"/>
                    </a:lnTo>
                    <a:lnTo>
                      <a:pt x="43666" y="0"/>
                    </a:lnTo>
                    <a:lnTo>
                      <a:pt x="119890" y="48381"/>
                    </a:lnTo>
                    <a:lnTo>
                      <a:pt x="78643" y="119681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3" name="Shape 1383"/>
              <p:cNvSpPr/>
              <p:nvPr/>
            </p:nvSpPr>
            <p:spPr>
              <a:xfrm>
                <a:off x="3062286" y="2338386"/>
                <a:ext cx="792162" cy="447674"/>
              </a:xfrm>
              <a:custGeom>
                <a:pathLst>
                  <a:path extrusionOk="0" h="120000" w="120000">
                    <a:moveTo>
                      <a:pt x="0" y="1538"/>
                    </a:moveTo>
                    <a:lnTo>
                      <a:pt x="0" y="59076"/>
                    </a:lnTo>
                    <a:lnTo>
                      <a:pt x="120000" y="120000"/>
                    </a:lnTo>
                    <a:lnTo>
                      <a:pt x="120000" y="56923"/>
                    </a:lnTo>
                    <a:lnTo>
                      <a:pt x="695" y="0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4" name="Shape 1384"/>
              <p:cNvSpPr/>
              <p:nvPr/>
            </p:nvSpPr>
            <p:spPr>
              <a:xfrm>
                <a:off x="3476625" y="2497136"/>
                <a:ext cx="311149" cy="217487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120000" y="46349"/>
                    </a:lnTo>
                    <a:lnTo>
                      <a:pt x="120000" y="120000"/>
                    </a:lnTo>
                    <a:lnTo>
                      <a:pt x="0" y="73015"/>
                    </a:lnTo>
                    <a:lnTo>
                      <a:pt x="0" y="0"/>
                    </a:lnTo>
                  </a:path>
                </a:pathLst>
              </a:custGeom>
              <a:gradFill>
                <a:gsLst>
                  <a:gs pos="0">
                    <a:srgbClr val="E3E3E3"/>
                  </a:gs>
                  <a:gs pos="100000">
                    <a:srgbClr val="B2B2B2"/>
                  </a:gs>
                </a:gsLst>
                <a:lin ang="13500000" scaled="0"/>
              </a:gra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5" name="Shape 1385"/>
              <p:cNvSpPr/>
              <p:nvPr/>
            </p:nvSpPr>
            <p:spPr>
              <a:xfrm>
                <a:off x="3482975" y="2578100"/>
                <a:ext cx="300036" cy="77787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120000" y="120000"/>
                    </a:lnTo>
                  </a:path>
                </a:pathLst>
              </a:cu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6" name="Shape 1386"/>
              <p:cNvSpPr/>
              <p:nvPr/>
            </p:nvSpPr>
            <p:spPr>
              <a:xfrm>
                <a:off x="3476625" y="2495550"/>
                <a:ext cx="309561" cy="133349"/>
              </a:xfrm>
              <a:custGeom>
                <a:pathLst>
                  <a:path extrusionOk="0" h="120000" w="120000">
                    <a:moveTo>
                      <a:pt x="0" y="120000"/>
                    </a:moveTo>
                    <a:lnTo>
                      <a:pt x="0" y="0"/>
                    </a:lnTo>
                    <a:lnTo>
                      <a:pt x="120000" y="77142"/>
                    </a:lnTo>
                  </a:path>
                </a:pathLst>
              </a:cu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27425" lIns="91425" rIns="91425" tIns="27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87" name="Shape 1387"/>
              <p:cNvCxnSpPr/>
              <p:nvPr/>
            </p:nvCxnSpPr>
            <p:spPr>
              <a:xfrm>
                <a:off x="3503612" y="2540000"/>
                <a:ext cx="242886" cy="60324"/>
              </a:xfrm>
              <a:prstGeom prst="straightConnector1">
                <a:avLst/>
              </a:pr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388" name="Shape 1388"/>
              <p:cNvCxnSpPr/>
              <p:nvPr/>
            </p:nvCxnSpPr>
            <p:spPr>
              <a:xfrm>
                <a:off x="3709987" y="2663825"/>
                <a:ext cx="46036" cy="9524"/>
              </a:xfrm>
              <a:prstGeom prst="straightConnector1">
                <a:avLst/>
              </a:prstGeom>
              <a:noFill/>
              <a:ln cap="flat" cmpd="sng" w="19050">
                <a:solidFill>
                  <a:srgbClr val="D60093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1389" name="Shape 1389"/>
              <p:cNvSpPr/>
              <p:nvPr/>
            </p:nvSpPr>
            <p:spPr>
              <a:xfrm>
                <a:off x="3579812" y="2555875"/>
                <a:ext cx="74611" cy="39687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1875" y="61714"/>
                    </a:lnTo>
                    <a:lnTo>
                      <a:pt x="120000" y="120000"/>
                    </a:lnTo>
                    <a:lnTo>
                      <a:pt x="120000" y="651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77777"/>
              </a:solidFill>
              <a:ln>
                <a:noFill/>
              </a:ln>
            </p:spPr>
            <p:txBody>
              <a:bodyPr anchorCtr="0" anchor="ctr" bIns="27425" lIns="91425" rIns="91425" tIns="27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90" name="Shape 1390"/>
              <p:cNvCxnSpPr/>
              <p:nvPr/>
            </p:nvCxnSpPr>
            <p:spPr>
              <a:xfrm>
                <a:off x="3082925" y="2386011"/>
                <a:ext cx="320675" cy="90486"/>
              </a:xfrm>
              <a:prstGeom prst="straightConnector1">
                <a:avLst/>
              </a:pr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391" name="Shape 1391"/>
              <p:cNvCxnSpPr/>
              <p:nvPr/>
            </p:nvCxnSpPr>
            <p:spPr>
              <a:xfrm>
                <a:off x="3082925" y="2420936"/>
                <a:ext cx="320675" cy="88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392" name="Shape 1392"/>
              <p:cNvCxnSpPr/>
              <p:nvPr/>
            </p:nvCxnSpPr>
            <p:spPr>
              <a:xfrm>
                <a:off x="3082925" y="2457450"/>
                <a:ext cx="320675" cy="90486"/>
              </a:xfrm>
              <a:prstGeom prst="straightConnector1">
                <a:avLst/>
              </a:pr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393" name="Shape 1393"/>
              <p:cNvCxnSpPr/>
              <p:nvPr/>
            </p:nvCxnSpPr>
            <p:spPr>
              <a:xfrm>
                <a:off x="3082925" y="2492375"/>
                <a:ext cx="320675" cy="88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1394" name="Shape 1394"/>
              <p:cNvSpPr/>
              <p:nvPr/>
            </p:nvSpPr>
            <p:spPr>
              <a:xfrm>
                <a:off x="3479800" y="2590800"/>
                <a:ext cx="314324" cy="133349"/>
              </a:xfrm>
              <a:custGeom>
                <a:pathLst>
                  <a:path extrusionOk="0" h="120000" w="120000">
                    <a:moveTo>
                      <a:pt x="0" y="41025"/>
                    </a:moveTo>
                    <a:lnTo>
                      <a:pt x="120000" y="120000"/>
                    </a:lnTo>
                    <a:lnTo>
                      <a:pt x="120000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27425" lIns="91425" rIns="91425" tIns="27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95" name="Shape 1395"/>
            <p:cNvGrpSpPr/>
            <p:nvPr/>
          </p:nvGrpSpPr>
          <p:grpSpPr>
            <a:xfrm>
              <a:off x="4829175" y="4338637"/>
              <a:ext cx="1133474" cy="1066799"/>
              <a:chOff x="3181350" y="1404937"/>
              <a:chExt cx="1133474" cy="1066799"/>
            </a:xfrm>
          </p:grpSpPr>
          <p:sp>
            <p:nvSpPr>
              <p:cNvPr id="1396" name="Shape 1396"/>
              <p:cNvSpPr/>
              <p:nvPr/>
            </p:nvSpPr>
            <p:spPr>
              <a:xfrm>
                <a:off x="3267075" y="2098675"/>
                <a:ext cx="882649" cy="373061"/>
              </a:xfrm>
              <a:custGeom>
                <a:pathLst>
                  <a:path extrusionOk="0" h="120000" w="120000">
                    <a:moveTo>
                      <a:pt x="0" y="65361"/>
                    </a:moveTo>
                    <a:lnTo>
                      <a:pt x="51366" y="0"/>
                    </a:lnTo>
                    <a:lnTo>
                      <a:pt x="120000" y="46468"/>
                    </a:lnTo>
                    <a:lnTo>
                      <a:pt x="120000" y="55148"/>
                    </a:lnTo>
                    <a:lnTo>
                      <a:pt x="72086" y="120000"/>
                    </a:lnTo>
                    <a:lnTo>
                      <a:pt x="0" y="75574"/>
                    </a:lnTo>
                    <a:lnTo>
                      <a:pt x="0" y="65361"/>
                    </a:lnTo>
                    <a:close/>
                  </a:path>
                </a:pathLst>
              </a:custGeom>
              <a:solidFill>
                <a:srgbClr val="DDDDDD"/>
              </a:solidFill>
              <a:ln cap="rnd" cmpd="sng" w="9525">
                <a:solidFill>
                  <a:srgbClr val="0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7" name="Shape 1397"/>
              <p:cNvSpPr/>
              <p:nvPr/>
            </p:nvSpPr>
            <p:spPr>
              <a:xfrm>
                <a:off x="3278187" y="2106611"/>
                <a:ext cx="854074" cy="330200"/>
              </a:xfrm>
              <a:custGeom>
                <a:pathLst>
                  <a:path extrusionOk="0" h="120000" w="120000">
                    <a:moveTo>
                      <a:pt x="0" y="71538"/>
                    </a:moveTo>
                    <a:lnTo>
                      <a:pt x="72936" y="120000"/>
                    </a:lnTo>
                    <a:lnTo>
                      <a:pt x="120000" y="49615"/>
                    </a:lnTo>
                    <a:lnTo>
                      <a:pt x="51970" y="0"/>
                    </a:lnTo>
                    <a:lnTo>
                      <a:pt x="0" y="71538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8" name="Shape 1398"/>
              <p:cNvSpPr/>
              <p:nvPr/>
            </p:nvSpPr>
            <p:spPr>
              <a:xfrm>
                <a:off x="3490912" y="2187575"/>
                <a:ext cx="444500" cy="177800"/>
              </a:xfrm>
              <a:prstGeom prst="ellipse">
                <a:avLst/>
              </a:prstGeom>
              <a:solidFill>
                <a:srgbClr val="B2B2B2"/>
              </a:soli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9" name="Shape 1399"/>
              <p:cNvSpPr/>
              <p:nvPr/>
            </p:nvSpPr>
            <p:spPr>
              <a:xfrm>
                <a:off x="3248025" y="2193925"/>
                <a:ext cx="717550" cy="200024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3715" y="24000"/>
                    </a:lnTo>
                    <a:lnTo>
                      <a:pt x="106625" y="120000"/>
                    </a:lnTo>
                    <a:lnTo>
                      <a:pt x="120000" y="105333"/>
                    </a:lnTo>
                  </a:path>
                </a:pathLst>
              </a:custGeom>
              <a:solidFill>
                <a:srgbClr val="B2B2B2"/>
              </a:soli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0" name="Shape 1400"/>
              <p:cNvSpPr/>
              <p:nvPr/>
            </p:nvSpPr>
            <p:spPr>
              <a:xfrm>
                <a:off x="3419475" y="1404937"/>
                <a:ext cx="895349" cy="825499"/>
              </a:xfrm>
              <a:custGeom>
                <a:pathLst>
                  <a:path extrusionOk="0" h="120000" w="120000">
                    <a:moveTo>
                      <a:pt x="92079" y="119999"/>
                    </a:moveTo>
                    <a:lnTo>
                      <a:pt x="120000" y="84450"/>
                    </a:lnTo>
                    <a:lnTo>
                      <a:pt x="120000" y="17050"/>
                    </a:lnTo>
                    <a:lnTo>
                      <a:pt x="49900" y="0"/>
                    </a:lnTo>
                    <a:lnTo>
                      <a:pt x="0" y="7721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1" name="Shape 1401"/>
              <p:cNvSpPr/>
              <p:nvPr/>
            </p:nvSpPr>
            <p:spPr>
              <a:xfrm>
                <a:off x="3978275" y="1587500"/>
                <a:ext cx="179386" cy="803275"/>
              </a:xfrm>
              <a:custGeom>
                <a:pathLst>
                  <a:path extrusionOk="0" h="120000" w="120000">
                    <a:moveTo>
                      <a:pt x="0" y="120000"/>
                    </a:moveTo>
                    <a:lnTo>
                      <a:pt x="0" y="14720"/>
                    </a:lnTo>
                    <a:lnTo>
                      <a:pt x="120000" y="0"/>
                    </a:lnTo>
                    <a:lnTo>
                      <a:pt x="120000" y="103229"/>
                    </a:lnTo>
                    <a:lnTo>
                      <a:pt x="0" y="120000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2" name="Shape 1402"/>
              <p:cNvSpPr/>
              <p:nvPr/>
            </p:nvSpPr>
            <p:spPr>
              <a:xfrm>
                <a:off x="3181350" y="1414462"/>
                <a:ext cx="976312" cy="273049"/>
              </a:xfrm>
              <a:custGeom>
                <a:pathLst>
                  <a:path extrusionOk="0" h="120000" w="120000">
                    <a:moveTo>
                      <a:pt x="97902" y="120000"/>
                    </a:moveTo>
                    <a:lnTo>
                      <a:pt x="0" y="36712"/>
                    </a:lnTo>
                    <a:lnTo>
                      <a:pt x="24552" y="0"/>
                    </a:lnTo>
                    <a:lnTo>
                      <a:pt x="120000" y="76164"/>
                    </a:lnTo>
                    <a:lnTo>
                      <a:pt x="97902" y="120000"/>
                    </a:lnTo>
                  </a:path>
                </a:pathLst>
              </a:custGeom>
              <a:solidFill>
                <a:schemeClr val="lt1"/>
              </a:soli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3" name="Shape 1403"/>
              <p:cNvSpPr/>
              <p:nvPr/>
            </p:nvSpPr>
            <p:spPr>
              <a:xfrm>
                <a:off x="3181350" y="1495425"/>
                <a:ext cx="796924" cy="898524"/>
              </a:xfrm>
              <a:custGeom>
                <a:pathLst>
                  <a:path extrusionOk="0" h="120000" w="120000">
                    <a:moveTo>
                      <a:pt x="119821" y="119840"/>
                    </a:moveTo>
                    <a:lnTo>
                      <a:pt x="119821" y="25464"/>
                    </a:lnTo>
                    <a:lnTo>
                      <a:pt x="0" y="0"/>
                    </a:lnTo>
                    <a:lnTo>
                      <a:pt x="0" y="91989"/>
                    </a:lnTo>
                    <a:lnTo>
                      <a:pt x="119821" y="119840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4" name="Shape 1404"/>
              <p:cNvSpPr/>
              <p:nvPr/>
            </p:nvSpPr>
            <p:spPr>
              <a:xfrm>
                <a:off x="3243261" y="1574800"/>
                <a:ext cx="674687" cy="736599"/>
              </a:xfrm>
              <a:custGeom>
                <a:pathLst>
                  <a:path extrusionOk="0" h="120000" w="120000">
                    <a:moveTo>
                      <a:pt x="119755" y="119781"/>
                    </a:moveTo>
                    <a:lnTo>
                      <a:pt x="119755" y="25573"/>
                    </a:lnTo>
                    <a:lnTo>
                      <a:pt x="0" y="0"/>
                    </a:lnTo>
                    <a:lnTo>
                      <a:pt x="0" y="92677"/>
                    </a:lnTo>
                    <a:lnTo>
                      <a:pt x="119755" y="119781"/>
                    </a:lnTo>
                  </a:path>
                </a:pathLst>
              </a:custGeom>
              <a:solidFill>
                <a:srgbClr val="CECECE"/>
              </a:solidFill>
              <a:ln cap="rnd" cmpd="sng" w="9525">
                <a:solidFill>
                  <a:srgbClr val="80808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5" name="Shape 1405"/>
              <p:cNvSpPr/>
              <p:nvPr/>
            </p:nvSpPr>
            <p:spPr>
              <a:xfrm>
                <a:off x="3284537" y="1624012"/>
                <a:ext cx="590550" cy="635000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0" y="92027"/>
                    </a:lnTo>
                    <a:lnTo>
                      <a:pt x="120000" y="120000"/>
                    </a:lnTo>
                    <a:lnTo>
                      <a:pt x="120000" y="26351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557DDE"/>
                  </a:gs>
                  <a:gs pos="100000">
                    <a:srgbClr val="618FFD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406" name="Shape 1406"/>
              <p:cNvCxnSpPr/>
              <p:nvPr/>
            </p:nvCxnSpPr>
            <p:spPr>
              <a:xfrm>
                <a:off x="3336925" y="1676400"/>
                <a:ext cx="0" cy="96836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</p:grpSp>
      <p:sp>
        <p:nvSpPr>
          <p:cNvPr id="1407" name="Shape 1407"/>
          <p:cNvSpPr txBox="1"/>
          <p:nvPr/>
        </p:nvSpPr>
        <p:spPr>
          <a:xfrm>
            <a:off x="1519237" y="1854200"/>
            <a:ext cx="863599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b="1" i="0" lang="en-US" sz="1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DHCP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b="1" i="0" lang="en-US" sz="1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Szerver</a:t>
            </a:r>
          </a:p>
        </p:txBody>
      </p:sp>
      <p:sp>
        <p:nvSpPr>
          <p:cNvPr id="1408" name="Shape 1408"/>
          <p:cNvSpPr txBox="1"/>
          <p:nvPr/>
        </p:nvSpPr>
        <p:spPr>
          <a:xfrm>
            <a:off x="923925" y="4121150"/>
            <a:ext cx="1565274" cy="39211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3339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b="1" i="0" lang="en-US" sz="22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192.168.</a:t>
            </a:r>
            <a:r>
              <a:rPr b="1" i="0" lang="en-US" sz="2200" u="none">
                <a:solidFill>
                  <a:srgbClr val="D80081"/>
                </a:solidFill>
                <a:latin typeface="Arial Narrow"/>
                <a:ea typeface="Arial Narrow"/>
                <a:cs typeface="Arial Narrow"/>
                <a:sym typeface="Arial Narrow"/>
              </a:rPr>
              <a:t>1.1</a:t>
            </a:r>
          </a:p>
        </p:txBody>
      </p:sp>
      <p:sp>
        <p:nvSpPr>
          <p:cNvPr id="1409" name="Shape 1409"/>
          <p:cNvSpPr txBox="1"/>
          <p:nvPr/>
        </p:nvSpPr>
        <p:spPr>
          <a:xfrm>
            <a:off x="2811461" y="4121150"/>
            <a:ext cx="1565274" cy="39211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3339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b="1" i="0" lang="en-US" sz="22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192.168.</a:t>
            </a:r>
            <a:r>
              <a:rPr b="1" i="0" lang="en-US" sz="2200" u="none">
                <a:solidFill>
                  <a:srgbClr val="D80081"/>
                </a:solidFill>
                <a:latin typeface="Arial Narrow"/>
                <a:ea typeface="Arial Narrow"/>
                <a:cs typeface="Arial Narrow"/>
                <a:sym typeface="Arial Narrow"/>
              </a:rPr>
              <a:t>1.254</a:t>
            </a:r>
          </a:p>
        </p:txBody>
      </p:sp>
      <p:sp>
        <p:nvSpPr>
          <p:cNvPr id="1410" name="Shape 1410"/>
          <p:cNvSpPr txBox="1"/>
          <p:nvPr/>
        </p:nvSpPr>
        <p:spPr>
          <a:xfrm>
            <a:off x="4716462" y="4121150"/>
            <a:ext cx="1565274" cy="39211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3339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b="1" i="0" lang="en-US" sz="22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192.168. </a:t>
            </a:r>
            <a:r>
              <a:rPr b="1" i="0" lang="en-US" sz="2200" u="none">
                <a:solidFill>
                  <a:srgbClr val="008000"/>
                </a:solidFill>
                <a:latin typeface="Arial Narrow"/>
                <a:ea typeface="Arial Narrow"/>
                <a:cs typeface="Arial Narrow"/>
                <a:sym typeface="Arial Narrow"/>
              </a:rPr>
              <a:t>2.1</a:t>
            </a:r>
          </a:p>
        </p:txBody>
      </p:sp>
      <p:sp>
        <p:nvSpPr>
          <p:cNvPr id="1411" name="Shape 1411"/>
          <p:cNvSpPr txBox="1"/>
          <p:nvPr/>
        </p:nvSpPr>
        <p:spPr>
          <a:xfrm>
            <a:off x="6621461" y="4121150"/>
            <a:ext cx="1565274" cy="39211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3339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b="1" i="0" lang="en-US" sz="22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192.168. </a:t>
            </a:r>
            <a:r>
              <a:rPr b="1" i="0" lang="en-US" sz="2200" u="none">
                <a:solidFill>
                  <a:srgbClr val="008000"/>
                </a:solidFill>
                <a:latin typeface="Arial Narrow"/>
                <a:ea typeface="Arial Narrow"/>
                <a:cs typeface="Arial Narrow"/>
                <a:sym typeface="Arial Narrow"/>
              </a:rPr>
              <a:t>2.254</a:t>
            </a:r>
          </a:p>
        </p:txBody>
      </p:sp>
      <p:sp>
        <p:nvSpPr>
          <p:cNvPr id="1412" name="Shape 1412"/>
          <p:cNvSpPr txBox="1"/>
          <p:nvPr/>
        </p:nvSpPr>
        <p:spPr>
          <a:xfrm>
            <a:off x="4456112" y="1793875"/>
            <a:ext cx="1625599" cy="14668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3339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b="1" i="0" lang="en-US" sz="22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2. Hatókör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b="1" i="0" lang="en-US" sz="22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192.168.</a:t>
            </a:r>
            <a:r>
              <a:rPr b="1" i="0" lang="en-US" sz="2200" u="none">
                <a:solidFill>
                  <a:srgbClr val="008000"/>
                </a:solidFill>
                <a:latin typeface="Arial Narrow"/>
                <a:ea typeface="Arial Narrow"/>
                <a:cs typeface="Arial Narrow"/>
                <a:sym typeface="Arial Narrow"/>
              </a:rPr>
              <a:t>2.1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br>
              <a:rPr b="1" i="0" lang="en-US" sz="22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b="1" i="0" lang="en-US" sz="22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192.168.</a:t>
            </a:r>
            <a:r>
              <a:rPr b="1" i="0" lang="en-US" sz="2200" u="none">
                <a:solidFill>
                  <a:srgbClr val="008000"/>
                </a:solidFill>
                <a:latin typeface="Arial Narrow"/>
                <a:ea typeface="Arial Narrow"/>
                <a:cs typeface="Arial Narrow"/>
                <a:sym typeface="Arial Narrow"/>
              </a:rPr>
              <a:t>2.254</a:t>
            </a:r>
          </a:p>
        </p:txBody>
      </p:sp>
      <p:sp>
        <p:nvSpPr>
          <p:cNvPr id="1413" name="Shape 1413"/>
          <p:cNvSpPr/>
          <p:nvPr/>
        </p:nvSpPr>
        <p:spPr>
          <a:xfrm>
            <a:off x="5210175" y="2527300"/>
            <a:ext cx="117474" cy="117474"/>
          </a:xfrm>
          <a:prstGeom prst="ellipse">
            <a:avLst/>
          </a:prstGeom>
          <a:solidFill>
            <a:srgbClr val="333399"/>
          </a:solidFill>
          <a:ln cap="flat" cmpd="sng" w="9525">
            <a:solidFill>
              <a:srgbClr val="33339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4" name="Shape 1414"/>
          <p:cNvSpPr/>
          <p:nvPr/>
        </p:nvSpPr>
        <p:spPr>
          <a:xfrm>
            <a:off x="5210175" y="2732086"/>
            <a:ext cx="117474" cy="117474"/>
          </a:xfrm>
          <a:prstGeom prst="ellipse">
            <a:avLst/>
          </a:prstGeom>
          <a:solidFill>
            <a:srgbClr val="333399"/>
          </a:solidFill>
          <a:ln cap="flat" cmpd="sng" w="9525">
            <a:solidFill>
              <a:srgbClr val="33339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Shape 1419"/>
          <p:cNvSpPr txBox="1"/>
          <p:nvPr>
            <p:ph idx="12" type="sldNum"/>
          </p:nvPr>
        </p:nvSpPr>
        <p:spPr>
          <a:xfrm>
            <a:off x="67818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420" name="Shape 1420"/>
          <p:cNvSpPr txBox="1"/>
          <p:nvPr>
            <p:ph type="title"/>
          </p:nvPr>
        </p:nvSpPr>
        <p:spPr>
          <a:xfrm>
            <a:off x="0" y="304800"/>
            <a:ext cx="8077199" cy="8413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Multicast címek kiosztása multicast hatókör segítségével</a:t>
            </a:r>
          </a:p>
        </p:txBody>
      </p:sp>
      <p:sp>
        <p:nvSpPr>
          <p:cNvPr id="1421" name="Shape 1421"/>
          <p:cNvSpPr/>
          <p:nvPr/>
        </p:nvSpPr>
        <p:spPr>
          <a:xfrm>
            <a:off x="1149350" y="1390650"/>
            <a:ext cx="5938837" cy="4567236"/>
          </a:xfrm>
          <a:prstGeom prst="rect">
            <a:avLst/>
          </a:prstGeom>
          <a:gradFill>
            <a:gsLst>
              <a:gs pos="0">
                <a:srgbClr val="FCFEB9"/>
              </a:gs>
              <a:gs pos="100000">
                <a:srgbClr val="FFCC6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2" name="Shape 1422"/>
          <p:cNvSpPr/>
          <p:nvPr/>
        </p:nvSpPr>
        <p:spPr>
          <a:xfrm>
            <a:off x="3609975" y="1863725"/>
            <a:ext cx="4946650" cy="3324225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rgbClr val="CCECFF"/>
              </a:gs>
            </a:gsLst>
            <a:lin ang="5400000" scaled="0"/>
          </a:gradFill>
          <a:ln cap="flat" cmpd="sng" w="9525">
            <a:solidFill>
              <a:srgbClr val="9999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91425" rIns="91425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3" name="Shape 1423"/>
          <p:cNvGrpSpPr/>
          <p:nvPr/>
        </p:nvGrpSpPr>
        <p:grpSpPr>
          <a:xfrm>
            <a:off x="5595936" y="1492250"/>
            <a:ext cx="973137" cy="1073150"/>
            <a:chOff x="4710111" y="4338637"/>
            <a:chExt cx="1252538" cy="1381124"/>
          </a:xfrm>
        </p:grpSpPr>
        <p:grpSp>
          <p:nvGrpSpPr>
            <p:cNvPr id="1424" name="Shape 1424"/>
            <p:cNvGrpSpPr/>
            <p:nvPr/>
          </p:nvGrpSpPr>
          <p:grpSpPr>
            <a:xfrm>
              <a:off x="4710111" y="5065711"/>
              <a:ext cx="1211261" cy="654050"/>
              <a:chOff x="3062286" y="2132011"/>
              <a:chExt cx="1211261" cy="654050"/>
            </a:xfrm>
          </p:grpSpPr>
          <p:sp>
            <p:nvSpPr>
              <p:cNvPr id="1425" name="Shape 1425"/>
              <p:cNvSpPr/>
              <p:nvPr/>
            </p:nvSpPr>
            <p:spPr>
              <a:xfrm>
                <a:off x="3854450" y="2301875"/>
                <a:ext cx="417511" cy="484187"/>
              </a:xfrm>
              <a:custGeom>
                <a:pathLst>
                  <a:path extrusionOk="0" h="120000" w="120000">
                    <a:moveTo>
                      <a:pt x="989" y="60284"/>
                    </a:moveTo>
                    <a:lnTo>
                      <a:pt x="120000" y="0"/>
                    </a:lnTo>
                    <a:lnTo>
                      <a:pt x="120000" y="51184"/>
                    </a:lnTo>
                    <a:lnTo>
                      <a:pt x="0" y="120000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6" name="Shape 1426"/>
              <p:cNvSpPr/>
              <p:nvPr/>
            </p:nvSpPr>
            <p:spPr>
              <a:xfrm>
                <a:off x="3062286" y="2132011"/>
                <a:ext cx="1211261" cy="419099"/>
              </a:xfrm>
              <a:custGeom>
                <a:pathLst>
                  <a:path extrusionOk="0" h="120000" w="120000">
                    <a:moveTo>
                      <a:pt x="78643" y="119681"/>
                    </a:moveTo>
                    <a:lnTo>
                      <a:pt x="0" y="59522"/>
                    </a:lnTo>
                    <a:lnTo>
                      <a:pt x="43666" y="0"/>
                    </a:lnTo>
                    <a:lnTo>
                      <a:pt x="119890" y="48381"/>
                    </a:lnTo>
                    <a:lnTo>
                      <a:pt x="78643" y="119681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7" name="Shape 1427"/>
              <p:cNvSpPr/>
              <p:nvPr/>
            </p:nvSpPr>
            <p:spPr>
              <a:xfrm>
                <a:off x="3062286" y="2338386"/>
                <a:ext cx="792162" cy="447674"/>
              </a:xfrm>
              <a:custGeom>
                <a:pathLst>
                  <a:path extrusionOk="0" h="120000" w="120000">
                    <a:moveTo>
                      <a:pt x="0" y="1538"/>
                    </a:moveTo>
                    <a:lnTo>
                      <a:pt x="0" y="59076"/>
                    </a:lnTo>
                    <a:lnTo>
                      <a:pt x="120000" y="120000"/>
                    </a:lnTo>
                    <a:lnTo>
                      <a:pt x="120000" y="56923"/>
                    </a:lnTo>
                    <a:lnTo>
                      <a:pt x="695" y="0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8" name="Shape 1428"/>
              <p:cNvSpPr/>
              <p:nvPr/>
            </p:nvSpPr>
            <p:spPr>
              <a:xfrm>
                <a:off x="3476625" y="2497136"/>
                <a:ext cx="311149" cy="217487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120000" y="46349"/>
                    </a:lnTo>
                    <a:lnTo>
                      <a:pt x="120000" y="120000"/>
                    </a:lnTo>
                    <a:lnTo>
                      <a:pt x="0" y="73015"/>
                    </a:lnTo>
                    <a:lnTo>
                      <a:pt x="0" y="0"/>
                    </a:lnTo>
                  </a:path>
                </a:pathLst>
              </a:custGeom>
              <a:gradFill>
                <a:gsLst>
                  <a:gs pos="0">
                    <a:srgbClr val="E3E3E3"/>
                  </a:gs>
                  <a:gs pos="100000">
                    <a:srgbClr val="B2B2B2"/>
                  </a:gs>
                </a:gsLst>
                <a:lin ang="13500000" scaled="0"/>
              </a:gra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9" name="Shape 1429"/>
              <p:cNvSpPr/>
              <p:nvPr/>
            </p:nvSpPr>
            <p:spPr>
              <a:xfrm>
                <a:off x="3482975" y="2578100"/>
                <a:ext cx="300036" cy="77787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120000" y="120000"/>
                    </a:lnTo>
                  </a:path>
                </a:pathLst>
              </a:cu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0" name="Shape 1430"/>
              <p:cNvSpPr/>
              <p:nvPr/>
            </p:nvSpPr>
            <p:spPr>
              <a:xfrm>
                <a:off x="3476625" y="2495550"/>
                <a:ext cx="309561" cy="133349"/>
              </a:xfrm>
              <a:custGeom>
                <a:pathLst>
                  <a:path extrusionOk="0" h="120000" w="120000">
                    <a:moveTo>
                      <a:pt x="0" y="120000"/>
                    </a:moveTo>
                    <a:lnTo>
                      <a:pt x="0" y="0"/>
                    </a:lnTo>
                    <a:lnTo>
                      <a:pt x="120000" y="77142"/>
                    </a:lnTo>
                  </a:path>
                </a:pathLst>
              </a:cu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27425" lIns="91425" rIns="91425" tIns="27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431" name="Shape 1431"/>
              <p:cNvCxnSpPr/>
              <p:nvPr/>
            </p:nvCxnSpPr>
            <p:spPr>
              <a:xfrm>
                <a:off x="3503612" y="2540000"/>
                <a:ext cx="242886" cy="60324"/>
              </a:xfrm>
              <a:prstGeom prst="straightConnector1">
                <a:avLst/>
              </a:pr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432" name="Shape 1432"/>
              <p:cNvCxnSpPr/>
              <p:nvPr/>
            </p:nvCxnSpPr>
            <p:spPr>
              <a:xfrm>
                <a:off x="3709987" y="2663825"/>
                <a:ext cx="46036" cy="9524"/>
              </a:xfrm>
              <a:prstGeom prst="straightConnector1">
                <a:avLst/>
              </a:prstGeom>
              <a:noFill/>
              <a:ln cap="flat" cmpd="sng" w="19050">
                <a:solidFill>
                  <a:srgbClr val="D60093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1433" name="Shape 1433"/>
              <p:cNvSpPr/>
              <p:nvPr/>
            </p:nvSpPr>
            <p:spPr>
              <a:xfrm>
                <a:off x="3579812" y="2555875"/>
                <a:ext cx="74611" cy="39687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1875" y="61714"/>
                    </a:lnTo>
                    <a:lnTo>
                      <a:pt x="120000" y="120000"/>
                    </a:lnTo>
                    <a:lnTo>
                      <a:pt x="120000" y="651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77777"/>
              </a:solidFill>
              <a:ln>
                <a:noFill/>
              </a:ln>
            </p:spPr>
            <p:txBody>
              <a:bodyPr anchorCtr="0" anchor="ctr" bIns="27425" lIns="91425" rIns="91425" tIns="27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434" name="Shape 1434"/>
              <p:cNvCxnSpPr/>
              <p:nvPr/>
            </p:nvCxnSpPr>
            <p:spPr>
              <a:xfrm>
                <a:off x="3082925" y="2386011"/>
                <a:ext cx="320675" cy="90486"/>
              </a:xfrm>
              <a:prstGeom prst="straightConnector1">
                <a:avLst/>
              </a:pr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435" name="Shape 1435"/>
              <p:cNvCxnSpPr/>
              <p:nvPr/>
            </p:nvCxnSpPr>
            <p:spPr>
              <a:xfrm>
                <a:off x="3082925" y="2420936"/>
                <a:ext cx="320675" cy="88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436" name="Shape 1436"/>
              <p:cNvCxnSpPr/>
              <p:nvPr/>
            </p:nvCxnSpPr>
            <p:spPr>
              <a:xfrm>
                <a:off x="3082925" y="2457450"/>
                <a:ext cx="320675" cy="90486"/>
              </a:xfrm>
              <a:prstGeom prst="straightConnector1">
                <a:avLst/>
              </a:pr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437" name="Shape 1437"/>
              <p:cNvCxnSpPr/>
              <p:nvPr/>
            </p:nvCxnSpPr>
            <p:spPr>
              <a:xfrm>
                <a:off x="3082925" y="2492375"/>
                <a:ext cx="320675" cy="88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1438" name="Shape 1438"/>
              <p:cNvSpPr/>
              <p:nvPr/>
            </p:nvSpPr>
            <p:spPr>
              <a:xfrm>
                <a:off x="3479800" y="2590800"/>
                <a:ext cx="314324" cy="133349"/>
              </a:xfrm>
              <a:custGeom>
                <a:pathLst>
                  <a:path extrusionOk="0" h="120000" w="120000">
                    <a:moveTo>
                      <a:pt x="0" y="41025"/>
                    </a:moveTo>
                    <a:lnTo>
                      <a:pt x="120000" y="120000"/>
                    </a:lnTo>
                    <a:lnTo>
                      <a:pt x="120000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27425" lIns="91425" rIns="91425" tIns="27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39" name="Shape 1439"/>
            <p:cNvGrpSpPr/>
            <p:nvPr/>
          </p:nvGrpSpPr>
          <p:grpSpPr>
            <a:xfrm>
              <a:off x="4829175" y="4338637"/>
              <a:ext cx="1133474" cy="1066799"/>
              <a:chOff x="3181350" y="1404937"/>
              <a:chExt cx="1133474" cy="1066799"/>
            </a:xfrm>
          </p:grpSpPr>
          <p:sp>
            <p:nvSpPr>
              <p:cNvPr id="1440" name="Shape 1440"/>
              <p:cNvSpPr/>
              <p:nvPr/>
            </p:nvSpPr>
            <p:spPr>
              <a:xfrm>
                <a:off x="3267075" y="2098675"/>
                <a:ext cx="882649" cy="373061"/>
              </a:xfrm>
              <a:custGeom>
                <a:pathLst>
                  <a:path extrusionOk="0" h="120000" w="120000">
                    <a:moveTo>
                      <a:pt x="0" y="65361"/>
                    </a:moveTo>
                    <a:lnTo>
                      <a:pt x="51366" y="0"/>
                    </a:lnTo>
                    <a:lnTo>
                      <a:pt x="120000" y="46468"/>
                    </a:lnTo>
                    <a:lnTo>
                      <a:pt x="120000" y="55148"/>
                    </a:lnTo>
                    <a:lnTo>
                      <a:pt x="72086" y="120000"/>
                    </a:lnTo>
                    <a:lnTo>
                      <a:pt x="0" y="75574"/>
                    </a:lnTo>
                    <a:lnTo>
                      <a:pt x="0" y="65361"/>
                    </a:lnTo>
                    <a:close/>
                  </a:path>
                </a:pathLst>
              </a:custGeom>
              <a:solidFill>
                <a:srgbClr val="DDDDDD"/>
              </a:solidFill>
              <a:ln cap="rnd" cmpd="sng" w="9525">
                <a:solidFill>
                  <a:srgbClr val="0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1" name="Shape 1441"/>
              <p:cNvSpPr/>
              <p:nvPr/>
            </p:nvSpPr>
            <p:spPr>
              <a:xfrm>
                <a:off x="3278187" y="2106611"/>
                <a:ext cx="854074" cy="330200"/>
              </a:xfrm>
              <a:custGeom>
                <a:pathLst>
                  <a:path extrusionOk="0" h="120000" w="120000">
                    <a:moveTo>
                      <a:pt x="0" y="71538"/>
                    </a:moveTo>
                    <a:lnTo>
                      <a:pt x="72936" y="120000"/>
                    </a:lnTo>
                    <a:lnTo>
                      <a:pt x="120000" y="49615"/>
                    </a:lnTo>
                    <a:lnTo>
                      <a:pt x="51970" y="0"/>
                    </a:lnTo>
                    <a:lnTo>
                      <a:pt x="0" y="71538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2" name="Shape 1442"/>
              <p:cNvSpPr/>
              <p:nvPr/>
            </p:nvSpPr>
            <p:spPr>
              <a:xfrm>
                <a:off x="3490912" y="2187575"/>
                <a:ext cx="444500" cy="177800"/>
              </a:xfrm>
              <a:prstGeom prst="ellipse">
                <a:avLst/>
              </a:prstGeom>
              <a:solidFill>
                <a:srgbClr val="B2B2B2"/>
              </a:soli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3" name="Shape 1443"/>
              <p:cNvSpPr/>
              <p:nvPr/>
            </p:nvSpPr>
            <p:spPr>
              <a:xfrm>
                <a:off x="3248025" y="2193925"/>
                <a:ext cx="717550" cy="200024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3715" y="24000"/>
                    </a:lnTo>
                    <a:lnTo>
                      <a:pt x="106625" y="120000"/>
                    </a:lnTo>
                    <a:lnTo>
                      <a:pt x="120000" y="105333"/>
                    </a:lnTo>
                  </a:path>
                </a:pathLst>
              </a:custGeom>
              <a:solidFill>
                <a:srgbClr val="B2B2B2"/>
              </a:soli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4" name="Shape 1444"/>
              <p:cNvSpPr/>
              <p:nvPr/>
            </p:nvSpPr>
            <p:spPr>
              <a:xfrm>
                <a:off x="3419475" y="1404937"/>
                <a:ext cx="895349" cy="825499"/>
              </a:xfrm>
              <a:custGeom>
                <a:pathLst>
                  <a:path extrusionOk="0" h="120000" w="120000">
                    <a:moveTo>
                      <a:pt x="92079" y="119999"/>
                    </a:moveTo>
                    <a:lnTo>
                      <a:pt x="120000" y="84450"/>
                    </a:lnTo>
                    <a:lnTo>
                      <a:pt x="120000" y="17050"/>
                    </a:lnTo>
                    <a:lnTo>
                      <a:pt x="49900" y="0"/>
                    </a:lnTo>
                    <a:lnTo>
                      <a:pt x="0" y="7721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5" name="Shape 1445"/>
              <p:cNvSpPr/>
              <p:nvPr/>
            </p:nvSpPr>
            <p:spPr>
              <a:xfrm>
                <a:off x="3978275" y="1587500"/>
                <a:ext cx="179386" cy="803275"/>
              </a:xfrm>
              <a:custGeom>
                <a:pathLst>
                  <a:path extrusionOk="0" h="120000" w="120000">
                    <a:moveTo>
                      <a:pt x="0" y="120000"/>
                    </a:moveTo>
                    <a:lnTo>
                      <a:pt x="0" y="14720"/>
                    </a:lnTo>
                    <a:lnTo>
                      <a:pt x="120000" y="0"/>
                    </a:lnTo>
                    <a:lnTo>
                      <a:pt x="120000" y="103229"/>
                    </a:lnTo>
                    <a:lnTo>
                      <a:pt x="0" y="120000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6" name="Shape 1446"/>
              <p:cNvSpPr/>
              <p:nvPr/>
            </p:nvSpPr>
            <p:spPr>
              <a:xfrm>
                <a:off x="3181350" y="1414462"/>
                <a:ext cx="976312" cy="273049"/>
              </a:xfrm>
              <a:custGeom>
                <a:pathLst>
                  <a:path extrusionOk="0" h="120000" w="120000">
                    <a:moveTo>
                      <a:pt x="97902" y="120000"/>
                    </a:moveTo>
                    <a:lnTo>
                      <a:pt x="0" y="36712"/>
                    </a:lnTo>
                    <a:lnTo>
                      <a:pt x="24552" y="0"/>
                    </a:lnTo>
                    <a:lnTo>
                      <a:pt x="120000" y="76164"/>
                    </a:lnTo>
                    <a:lnTo>
                      <a:pt x="97902" y="120000"/>
                    </a:lnTo>
                  </a:path>
                </a:pathLst>
              </a:custGeom>
              <a:solidFill>
                <a:schemeClr val="lt1"/>
              </a:soli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7" name="Shape 1447"/>
              <p:cNvSpPr/>
              <p:nvPr/>
            </p:nvSpPr>
            <p:spPr>
              <a:xfrm>
                <a:off x="3181350" y="1495425"/>
                <a:ext cx="796924" cy="898524"/>
              </a:xfrm>
              <a:custGeom>
                <a:pathLst>
                  <a:path extrusionOk="0" h="120000" w="120000">
                    <a:moveTo>
                      <a:pt x="119821" y="119840"/>
                    </a:moveTo>
                    <a:lnTo>
                      <a:pt x="119821" y="25464"/>
                    </a:lnTo>
                    <a:lnTo>
                      <a:pt x="0" y="0"/>
                    </a:lnTo>
                    <a:lnTo>
                      <a:pt x="0" y="91989"/>
                    </a:lnTo>
                    <a:lnTo>
                      <a:pt x="119821" y="119840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8" name="Shape 1448"/>
              <p:cNvSpPr/>
              <p:nvPr/>
            </p:nvSpPr>
            <p:spPr>
              <a:xfrm>
                <a:off x="3243261" y="1574800"/>
                <a:ext cx="674687" cy="736599"/>
              </a:xfrm>
              <a:custGeom>
                <a:pathLst>
                  <a:path extrusionOk="0" h="120000" w="120000">
                    <a:moveTo>
                      <a:pt x="119755" y="119781"/>
                    </a:moveTo>
                    <a:lnTo>
                      <a:pt x="119755" y="25573"/>
                    </a:lnTo>
                    <a:lnTo>
                      <a:pt x="0" y="0"/>
                    </a:lnTo>
                    <a:lnTo>
                      <a:pt x="0" y="92677"/>
                    </a:lnTo>
                    <a:lnTo>
                      <a:pt x="119755" y="119781"/>
                    </a:lnTo>
                  </a:path>
                </a:pathLst>
              </a:custGeom>
              <a:solidFill>
                <a:srgbClr val="CECECE"/>
              </a:solidFill>
              <a:ln cap="rnd" cmpd="sng" w="9525">
                <a:solidFill>
                  <a:srgbClr val="80808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9" name="Shape 1449"/>
              <p:cNvSpPr/>
              <p:nvPr/>
            </p:nvSpPr>
            <p:spPr>
              <a:xfrm>
                <a:off x="3284537" y="1624012"/>
                <a:ext cx="590550" cy="635000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0" y="92027"/>
                    </a:lnTo>
                    <a:lnTo>
                      <a:pt x="120000" y="120000"/>
                    </a:lnTo>
                    <a:lnTo>
                      <a:pt x="120000" y="26351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557DDE"/>
                  </a:gs>
                  <a:gs pos="100000">
                    <a:srgbClr val="618FFD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450" name="Shape 1450"/>
              <p:cNvCxnSpPr/>
              <p:nvPr/>
            </p:nvCxnSpPr>
            <p:spPr>
              <a:xfrm>
                <a:off x="3336925" y="1676400"/>
                <a:ext cx="0" cy="96836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451" name="Shape 1451"/>
          <p:cNvGrpSpPr/>
          <p:nvPr/>
        </p:nvGrpSpPr>
        <p:grpSpPr>
          <a:xfrm>
            <a:off x="5595936" y="4524375"/>
            <a:ext cx="973137" cy="1073150"/>
            <a:chOff x="4710111" y="4338637"/>
            <a:chExt cx="1252538" cy="1381124"/>
          </a:xfrm>
        </p:grpSpPr>
        <p:grpSp>
          <p:nvGrpSpPr>
            <p:cNvPr id="1452" name="Shape 1452"/>
            <p:cNvGrpSpPr/>
            <p:nvPr/>
          </p:nvGrpSpPr>
          <p:grpSpPr>
            <a:xfrm>
              <a:off x="4710111" y="5065711"/>
              <a:ext cx="1211261" cy="654050"/>
              <a:chOff x="3062286" y="2132011"/>
              <a:chExt cx="1211261" cy="654050"/>
            </a:xfrm>
          </p:grpSpPr>
          <p:sp>
            <p:nvSpPr>
              <p:cNvPr id="1453" name="Shape 1453"/>
              <p:cNvSpPr/>
              <p:nvPr/>
            </p:nvSpPr>
            <p:spPr>
              <a:xfrm>
                <a:off x="3854450" y="2301875"/>
                <a:ext cx="417511" cy="484187"/>
              </a:xfrm>
              <a:custGeom>
                <a:pathLst>
                  <a:path extrusionOk="0" h="120000" w="120000">
                    <a:moveTo>
                      <a:pt x="989" y="60284"/>
                    </a:moveTo>
                    <a:lnTo>
                      <a:pt x="120000" y="0"/>
                    </a:lnTo>
                    <a:lnTo>
                      <a:pt x="120000" y="51184"/>
                    </a:lnTo>
                    <a:lnTo>
                      <a:pt x="0" y="120000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4" name="Shape 1454"/>
              <p:cNvSpPr/>
              <p:nvPr/>
            </p:nvSpPr>
            <p:spPr>
              <a:xfrm>
                <a:off x="3062286" y="2132011"/>
                <a:ext cx="1211261" cy="419099"/>
              </a:xfrm>
              <a:custGeom>
                <a:pathLst>
                  <a:path extrusionOk="0" h="120000" w="120000">
                    <a:moveTo>
                      <a:pt x="78643" y="119681"/>
                    </a:moveTo>
                    <a:lnTo>
                      <a:pt x="0" y="59522"/>
                    </a:lnTo>
                    <a:lnTo>
                      <a:pt x="43666" y="0"/>
                    </a:lnTo>
                    <a:lnTo>
                      <a:pt x="119890" y="48381"/>
                    </a:lnTo>
                    <a:lnTo>
                      <a:pt x="78643" y="119681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5" name="Shape 1455"/>
              <p:cNvSpPr/>
              <p:nvPr/>
            </p:nvSpPr>
            <p:spPr>
              <a:xfrm>
                <a:off x="3062286" y="2338386"/>
                <a:ext cx="792162" cy="447674"/>
              </a:xfrm>
              <a:custGeom>
                <a:pathLst>
                  <a:path extrusionOk="0" h="120000" w="120000">
                    <a:moveTo>
                      <a:pt x="0" y="1538"/>
                    </a:moveTo>
                    <a:lnTo>
                      <a:pt x="0" y="59076"/>
                    </a:lnTo>
                    <a:lnTo>
                      <a:pt x="120000" y="120000"/>
                    </a:lnTo>
                    <a:lnTo>
                      <a:pt x="120000" y="56923"/>
                    </a:lnTo>
                    <a:lnTo>
                      <a:pt x="695" y="0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6" name="Shape 1456"/>
              <p:cNvSpPr/>
              <p:nvPr/>
            </p:nvSpPr>
            <p:spPr>
              <a:xfrm>
                <a:off x="3476625" y="2497136"/>
                <a:ext cx="311149" cy="217487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120000" y="46349"/>
                    </a:lnTo>
                    <a:lnTo>
                      <a:pt x="120000" y="120000"/>
                    </a:lnTo>
                    <a:lnTo>
                      <a:pt x="0" y="73015"/>
                    </a:lnTo>
                    <a:lnTo>
                      <a:pt x="0" y="0"/>
                    </a:lnTo>
                  </a:path>
                </a:pathLst>
              </a:custGeom>
              <a:gradFill>
                <a:gsLst>
                  <a:gs pos="0">
                    <a:srgbClr val="E3E3E3"/>
                  </a:gs>
                  <a:gs pos="100000">
                    <a:srgbClr val="B2B2B2"/>
                  </a:gs>
                </a:gsLst>
                <a:lin ang="13500000" scaled="0"/>
              </a:gra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7" name="Shape 1457"/>
              <p:cNvSpPr/>
              <p:nvPr/>
            </p:nvSpPr>
            <p:spPr>
              <a:xfrm>
                <a:off x="3482975" y="2578100"/>
                <a:ext cx="300036" cy="77787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120000" y="120000"/>
                    </a:lnTo>
                  </a:path>
                </a:pathLst>
              </a:cu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8" name="Shape 1458"/>
              <p:cNvSpPr/>
              <p:nvPr/>
            </p:nvSpPr>
            <p:spPr>
              <a:xfrm>
                <a:off x="3476625" y="2495550"/>
                <a:ext cx="309561" cy="133349"/>
              </a:xfrm>
              <a:custGeom>
                <a:pathLst>
                  <a:path extrusionOk="0" h="120000" w="120000">
                    <a:moveTo>
                      <a:pt x="0" y="120000"/>
                    </a:moveTo>
                    <a:lnTo>
                      <a:pt x="0" y="0"/>
                    </a:lnTo>
                    <a:lnTo>
                      <a:pt x="120000" y="77142"/>
                    </a:lnTo>
                  </a:path>
                </a:pathLst>
              </a:cu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27425" lIns="91425" rIns="91425" tIns="27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459" name="Shape 1459"/>
              <p:cNvCxnSpPr/>
              <p:nvPr/>
            </p:nvCxnSpPr>
            <p:spPr>
              <a:xfrm>
                <a:off x="3503612" y="2540000"/>
                <a:ext cx="242886" cy="60324"/>
              </a:xfrm>
              <a:prstGeom prst="straightConnector1">
                <a:avLst/>
              </a:pr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460" name="Shape 1460"/>
              <p:cNvCxnSpPr/>
              <p:nvPr/>
            </p:nvCxnSpPr>
            <p:spPr>
              <a:xfrm>
                <a:off x="3709987" y="2663825"/>
                <a:ext cx="46036" cy="9524"/>
              </a:xfrm>
              <a:prstGeom prst="straightConnector1">
                <a:avLst/>
              </a:prstGeom>
              <a:noFill/>
              <a:ln cap="flat" cmpd="sng" w="19050">
                <a:solidFill>
                  <a:srgbClr val="D60093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1461" name="Shape 1461"/>
              <p:cNvSpPr/>
              <p:nvPr/>
            </p:nvSpPr>
            <p:spPr>
              <a:xfrm>
                <a:off x="3579812" y="2555875"/>
                <a:ext cx="74611" cy="39687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1875" y="61714"/>
                    </a:lnTo>
                    <a:lnTo>
                      <a:pt x="120000" y="120000"/>
                    </a:lnTo>
                    <a:lnTo>
                      <a:pt x="120000" y="651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77777"/>
              </a:solidFill>
              <a:ln>
                <a:noFill/>
              </a:ln>
            </p:spPr>
            <p:txBody>
              <a:bodyPr anchorCtr="0" anchor="ctr" bIns="27425" lIns="91425" rIns="91425" tIns="27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462" name="Shape 1462"/>
              <p:cNvCxnSpPr/>
              <p:nvPr/>
            </p:nvCxnSpPr>
            <p:spPr>
              <a:xfrm>
                <a:off x="3082925" y="2386011"/>
                <a:ext cx="320675" cy="90486"/>
              </a:xfrm>
              <a:prstGeom prst="straightConnector1">
                <a:avLst/>
              </a:pr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463" name="Shape 1463"/>
              <p:cNvCxnSpPr/>
              <p:nvPr/>
            </p:nvCxnSpPr>
            <p:spPr>
              <a:xfrm>
                <a:off x="3082925" y="2420936"/>
                <a:ext cx="320675" cy="88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464" name="Shape 1464"/>
              <p:cNvCxnSpPr/>
              <p:nvPr/>
            </p:nvCxnSpPr>
            <p:spPr>
              <a:xfrm>
                <a:off x="3082925" y="2457450"/>
                <a:ext cx="320675" cy="90486"/>
              </a:xfrm>
              <a:prstGeom prst="straightConnector1">
                <a:avLst/>
              </a:pr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465" name="Shape 1465"/>
              <p:cNvCxnSpPr/>
              <p:nvPr/>
            </p:nvCxnSpPr>
            <p:spPr>
              <a:xfrm>
                <a:off x="3082925" y="2492375"/>
                <a:ext cx="320675" cy="88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1466" name="Shape 1466"/>
              <p:cNvSpPr/>
              <p:nvPr/>
            </p:nvSpPr>
            <p:spPr>
              <a:xfrm>
                <a:off x="3479800" y="2590800"/>
                <a:ext cx="314324" cy="133349"/>
              </a:xfrm>
              <a:custGeom>
                <a:pathLst>
                  <a:path extrusionOk="0" h="120000" w="120000">
                    <a:moveTo>
                      <a:pt x="0" y="41025"/>
                    </a:moveTo>
                    <a:lnTo>
                      <a:pt x="120000" y="120000"/>
                    </a:lnTo>
                    <a:lnTo>
                      <a:pt x="120000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27425" lIns="91425" rIns="91425" tIns="27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67" name="Shape 1467"/>
            <p:cNvGrpSpPr/>
            <p:nvPr/>
          </p:nvGrpSpPr>
          <p:grpSpPr>
            <a:xfrm>
              <a:off x="4829175" y="4338637"/>
              <a:ext cx="1133474" cy="1066799"/>
              <a:chOff x="3181350" y="1404937"/>
              <a:chExt cx="1133474" cy="1066799"/>
            </a:xfrm>
          </p:grpSpPr>
          <p:sp>
            <p:nvSpPr>
              <p:cNvPr id="1468" name="Shape 1468"/>
              <p:cNvSpPr/>
              <p:nvPr/>
            </p:nvSpPr>
            <p:spPr>
              <a:xfrm>
                <a:off x="3267075" y="2098675"/>
                <a:ext cx="882649" cy="373061"/>
              </a:xfrm>
              <a:custGeom>
                <a:pathLst>
                  <a:path extrusionOk="0" h="120000" w="120000">
                    <a:moveTo>
                      <a:pt x="0" y="65361"/>
                    </a:moveTo>
                    <a:lnTo>
                      <a:pt x="51366" y="0"/>
                    </a:lnTo>
                    <a:lnTo>
                      <a:pt x="120000" y="46468"/>
                    </a:lnTo>
                    <a:lnTo>
                      <a:pt x="120000" y="55148"/>
                    </a:lnTo>
                    <a:lnTo>
                      <a:pt x="72086" y="120000"/>
                    </a:lnTo>
                    <a:lnTo>
                      <a:pt x="0" y="75574"/>
                    </a:lnTo>
                    <a:lnTo>
                      <a:pt x="0" y="65361"/>
                    </a:lnTo>
                    <a:close/>
                  </a:path>
                </a:pathLst>
              </a:custGeom>
              <a:solidFill>
                <a:srgbClr val="DDDDDD"/>
              </a:solidFill>
              <a:ln cap="rnd" cmpd="sng" w="9525">
                <a:solidFill>
                  <a:srgbClr val="0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9" name="Shape 1469"/>
              <p:cNvSpPr/>
              <p:nvPr/>
            </p:nvSpPr>
            <p:spPr>
              <a:xfrm>
                <a:off x="3278187" y="2106611"/>
                <a:ext cx="854074" cy="330200"/>
              </a:xfrm>
              <a:custGeom>
                <a:pathLst>
                  <a:path extrusionOk="0" h="120000" w="120000">
                    <a:moveTo>
                      <a:pt x="0" y="71538"/>
                    </a:moveTo>
                    <a:lnTo>
                      <a:pt x="72936" y="120000"/>
                    </a:lnTo>
                    <a:lnTo>
                      <a:pt x="120000" y="49615"/>
                    </a:lnTo>
                    <a:lnTo>
                      <a:pt x="51970" y="0"/>
                    </a:lnTo>
                    <a:lnTo>
                      <a:pt x="0" y="71538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0" name="Shape 1470"/>
              <p:cNvSpPr/>
              <p:nvPr/>
            </p:nvSpPr>
            <p:spPr>
              <a:xfrm>
                <a:off x="3490912" y="2187575"/>
                <a:ext cx="444500" cy="177800"/>
              </a:xfrm>
              <a:prstGeom prst="ellipse">
                <a:avLst/>
              </a:prstGeom>
              <a:solidFill>
                <a:srgbClr val="B2B2B2"/>
              </a:soli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1" name="Shape 1471"/>
              <p:cNvSpPr/>
              <p:nvPr/>
            </p:nvSpPr>
            <p:spPr>
              <a:xfrm>
                <a:off x="3248025" y="2193925"/>
                <a:ext cx="717550" cy="200024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3715" y="24000"/>
                    </a:lnTo>
                    <a:lnTo>
                      <a:pt x="106625" y="120000"/>
                    </a:lnTo>
                    <a:lnTo>
                      <a:pt x="120000" y="105333"/>
                    </a:lnTo>
                  </a:path>
                </a:pathLst>
              </a:custGeom>
              <a:solidFill>
                <a:srgbClr val="B2B2B2"/>
              </a:soli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2" name="Shape 1472"/>
              <p:cNvSpPr/>
              <p:nvPr/>
            </p:nvSpPr>
            <p:spPr>
              <a:xfrm>
                <a:off x="3419475" y="1404937"/>
                <a:ext cx="895349" cy="825499"/>
              </a:xfrm>
              <a:custGeom>
                <a:pathLst>
                  <a:path extrusionOk="0" h="120000" w="120000">
                    <a:moveTo>
                      <a:pt x="92079" y="119999"/>
                    </a:moveTo>
                    <a:lnTo>
                      <a:pt x="120000" y="84450"/>
                    </a:lnTo>
                    <a:lnTo>
                      <a:pt x="120000" y="17050"/>
                    </a:lnTo>
                    <a:lnTo>
                      <a:pt x="49900" y="0"/>
                    </a:lnTo>
                    <a:lnTo>
                      <a:pt x="0" y="7721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3" name="Shape 1473"/>
              <p:cNvSpPr/>
              <p:nvPr/>
            </p:nvSpPr>
            <p:spPr>
              <a:xfrm>
                <a:off x="3978275" y="1587500"/>
                <a:ext cx="179386" cy="803275"/>
              </a:xfrm>
              <a:custGeom>
                <a:pathLst>
                  <a:path extrusionOk="0" h="120000" w="120000">
                    <a:moveTo>
                      <a:pt x="0" y="120000"/>
                    </a:moveTo>
                    <a:lnTo>
                      <a:pt x="0" y="14720"/>
                    </a:lnTo>
                    <a:lnTo>
                      <a:pt x="120000" y="0"/>
                    </a:lnTo>
                    <a:lnTo>
                      <a:pt x="120000" y="103229"/>
                    </a:lnTo>
                    <a:lnTo>
                      <a:pt x="0" y="120000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4" name="Shape 1474"/>
              <p:cNvSpPr/>
              <p:nvPr/>
            </p:nvSpPr>
            <p:spPr>
              <a:xfrm>
                <a:off x="3181350" y="1414462"/>
                <a:ext cx="976312" cy="273049"/>
              </a:xfrm>
              <a:custGeom>
                <a:pathLst>
                  <a:path extrusionOk="0" h="120000" w="120000">
                    <a:moveTo>
                      <a:pt x="97902" y="120000"/>
                    </a:moveTo>
                    <a:lnTo>
                      <a:pt x="0" y="36712"/>
                    </a:lnTo>
                    <a:lnTo>
                      <a:pt x="24552" y="0"/>
                    </a:lnTo>
                    <a:lnTo>
                      <a:pt x="120000" y="76164"/>
                    </a:lnTo>
                    <a:lnTo>
                      <a:pt x="97902" y="120000"/>
                    </a:lnTo>
                  </a:path>
                </a:pathLst>
              </a:custGeom>
              <a:solidFill>
                <a:schemeClr val="lt1"/>
              </a:soli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5" name="Shape 1475"/>
              <p:cNvSpPr/>
              <p:nvPr/>
            </p:nvSpPr>
            <p:spPr>
              <a:xfrm>
                <a:off x="3181350" y="1495425"/>
                <a:ext cx="796924" cy="898524"/>
              </a:xfrm>
              <a:custGeom>
                <a:pathLst>
                  <a:path extrusionOk="0" h="120000" w="120000">
                    <a:moveTo>
                      <a:pt x="119821" y="119840"/>
                    </a:moveTo>
                    <a:lnTo>
                      <a:pt x="119821" y="25464"/>
                    </a:lnTo>
                    <a:lnTo>
                      <a:pt x="0" y="0"/>
                    </a:lnTo>
                    <a:lnTo>
                      <a:pt x="0" y="91989"/>
                    </a:lnTo>
                    <a:lnTo>
                      <a:pt x="119821" y="119840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6" name="Shape 1476"/>
              <p:cNvSpPr/>
              <p:nvPr/>
            </p:nvSpPr>
            <p:spPr>
              <a:xfrm>
                <a:off x="3243261" y="1574800"/>
                <a:ext cx="674687" cy="736599"/>
              </a:xfrm>
              <a:custGeom>
                <a:pathLst>
                  <a:path extrusionOk="0" h="120000" w="120000">
                    <a:moveTo>
                      <a:pt x="119755" y="119781"/>
                    </a:moveTo>
                    <a:lnTo>
                      <a:pt x="119755" y="25573"/>
                    </a:lnTo>
                    <a:lnTo>
                      <a:pt x="0" y="0"/>
                    </a:lnTo>
                    <a:lnTo>
                      <a:pt x="0" y="92677"/>
                    </a:lnTo>
                    <a:lnTo>
                      <a:pt x="119755" y="119781"/>
                    </a:lnTo>
                  </a:path>
                </a:pathLst>
              </a:custGeom>
              <a:solidFill>
                <a:srgbClr val="CECECE"/>
              </a:solidFill>
              <a:ln cap="rnd" cmpd="sng" w="9525">
                <a:solidFill>
                  <a:srgbClr val="80808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7" name="Shape 1477"/>
              <p:cNvSpPr/>
              <p:nvPr/>
            </p:nvSpPr>
            <p:spPr>
              <a:xfrm>
                <a:off x="3284537" y="1624012"/>
                <a:ext cx="590550" cy="635000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0" y="92027"/>
                    </a:lnTo>
                    <a:lnTo>
                      <a:pt x="120000" y="120000"/>
                    </a:lnTo>
                    <a:lnTo>
                      <a:pt x="120000" y="26351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557DDE"/>
                  </a:gs>
                  <a:gs pos="100000">
                    <a:srgbClr val="618FFD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478" name="Shape 1478"/>
              <p:cNvCxnSpPr/>
              <p:nvPr/>
            </p:nvCxnSpPr>
            <p:spPr>
              <a:xfrm>
                <a:off x="3336925" y="1676400"/>
                <a:ext cx="0" cy="96836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479" name="Shape 1479"/>
          <p:cNvGrpSpPr/>
          <p:nvPr/>
        </p:nvGrpSpPr>
        <p:grpSpPr>
          <a:xfrm>
            <a:off x="3970336" y="2862262"/>
            <a:ext cx="973137" cy="1073150"/>
            <a:chOff x="4710111" y="4338637"/>
            <a:chExt cx="1252538" cy="1381124"/>
          </a:xfrm>
        </p:grpSpPr>
        <p:grpSp>
          <p:nvGrpSpPr>
            <p:cNvPr id="1480" name="Shape 1480"/>
            <p:cNvGrpSpPr/>
            <p:nvPr/>
          </p:nvGrpSpPr>
          <p:grpSpPr>
            <a:xfrm>
              <a:off x="4710111" y="5065711"/>
              <a:ext cx="1211261" cy="654050"/>
              <a:chOff x="3062286" y="2132011"/>
              <a:chExt cx="1211261" cy="654050"/>
            </a:xfrm>
          </p:grpSpPr>
          <p:sp>
            <p:nvSpPr>
              <p:cNvPr id="1481" name="Shape 1481"/>
              <p:cNvSpPr/>
              <p:nvPr/>
            </p:nvSpPr>
            <p:spPr>
              <a:xfrm>
                <a:off x="3854450" y="2301875"/>
                <a:ext cx="417511" cy="484187"/>
              </a:xfrm>
              <a:custGeom>
                <a:pathLst>
                  <a:path extrusionOk="0" h="120000" w="120000">
                    <a:moveTo>
                      <a:pt x="989" y="60284"/>
                    </a:moveTo>
                    <a:lnTo>
                      <a:pt x="120000" y="0"/>
                    </a:lnTo>
                    <a:lnTo>
                      <a:pt x="120000" y="51184"/>
                    </a:lnTo>
                    <a:lnTo>
                      <a:pt x="0" y="120000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2" name="Shape 1482"/>
              <p:cNvSpPr/>
              <p:nvPr/>
            </p:nvSpPr>
            <p:spPr>
              <a:xfrm>
                <a:off x="3062286" y="2132011"/>
                <a:ext cx="1211261" cy="419099"/>
              </a:xfrm>
              <a:custGeom>
                <a:pathLst>
                  <a:path extrusionOk="0" h="120000" w="120000">
                    <a:moveTo>
                      <a:pt x="78643" y="119681"/>
                    </a:moveTo>
                    <a:lnTo>
                      <a:pt x="0" y="59522"/>
                    </a:lnTo>
                    <a:lnTo>
                      <a:pt x="43666" y="0"/>
                    </a:lnTo>
                    <a:lnTo>
                      <a:pt x="119890" y="48381"/>
                    </a:lnTo>
                    <a:lnTo>
                      <a:pt x="78643" y="119681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3" name="Shape 1483"/>
              <p:cNvSpPr/>
              <p:nvPr/>
            </p:nvSpPr>
            <p:spPr>
              <a:xfrm>
                <a:off x="3062286" y="2338386"/>
                <a:ext cx="792162" cy="447674"/>
              </a:xfrm>
              <a:custGeom>
                <a:pathLst>
                  <a:path extrusionOk="0" h="120000" w="120000">
                    <a:moveTo>
                      <a:pt x="0" y="1538"/>
                    </a:moveTo>
                    <a:lnTo>
                      <a:pt x="0" y="59076"/>
                    </a:lnTo>
                    <a:lnTo>
                      <a:pt x="120000" y="120000"/>
                    </a:lnTo>
                    <a:lnTo>
                      <a:pt x="120000" y="56923"/>
                    </a:lnTo>
                    <a:lnTo>
                      <a:pt x="695" y="0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4" name="Shape 1484"/>
              <p:cNvSpPr/>
              <p:nvPr/>
            </p:nvSpPr>
            <p:spPr>
              <a:xfrm>
                <a:off x="3476625" y="2497136"/>
                <a:ext cx="311149" cy="217487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120000" y="46349"/>
                    </a:lnTo>
                    <a:lnTo>
                      <a:pt x="120000" y="120000"/>
                    </a:lnTo>
                    <a:lnTo>
                      <a:pt x="0" y="73015"/>
                    </a:lnTo>
                    <a:lnTo>
                      <a:pt x="0" y="0"/>
                    </a:lnTo>
                  </a:path>
                </a:pathLst>
              </a:custGeom>
              <a:gradFill>
                <a:gsLst>
                  <a:gs pos="0">
                    <a:srgbClr val="E3E3E3"/>
                  </a:gs>
                  <a:gs pos="100000">
                    <a:srgbClr val="B2B2B2"/>
                  </a:gs>
                </a:gsLst>
                <a:lin ang="13500000" scaled="0"/>
              </a:gra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5" name="Shape 1485"/>
              <p:cNvSpPr/>
              <p:nvPr/>
            </p:nvSpPr>
            <p:spPr>
              <a:xfrm>
                <a:off x="3482975" y="2578100"/>
                <a:ext cx="300036" cy="77787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120000" y="120000"/>
                    </a:lnTo>
                  </a:path>
                </a:pathLst>
              </a:cu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6" name="Shape 1486"/>
              <p:cNvSpPr/>
              <p:nvPr/>
            </p:nvSpPr>
            <p:spPr>
              <a:xfrm>
                <a:off x="3476625" y="2495550"/>
                <a:ext cx="309561" cy="133349"/>
              </a:xfrm>
              <a:custGeom>
                <a:pathLst>
                  <a:path extrusionOk="0" h="120000" w="120000">
                    <a:moveTo>
                      <a:pt x="0" y="120000"/>
                    </a:moveTo>
                    <a:lnTo>
                      <a:pt x="0" y="0"/>
                    </a:lnTo>
                    <a:lnTo>
                      <a:pt x="120000" y="77142"/>
                    </a:lnTo>
                  </a:path>
                </a:pathLst>
              </a:cu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27425" lIns="91425" rIns="91425" tIns="27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487" name="Shape 1487"/>
              <p:cNvCxnSpPr/>
              <p:nvPr/>
            </p:nvCxnSpPr>
            <p:spPr>
              <a:xfrm>
                <a:off x="3503612" y="2540000"/>
                <a:ext cx="242886" cy="60324"/>
              </a:xfrm>
              <a:prstGeom prst="straightConnector1">
                <a:avLst/>
              </a:pr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488" name="Shape 1488"/>
              <p:cNvCxnSpPr/>
              <p:nvPr/>
            </p:nvCxnSpPr>
            <p:spPr>
              <a:xfrm>
                <a:off x="3709987" y="2663825"/>
                <a:ext cx="46036" cy="9524"/>
              </a:xfrm>
              <a:prstGeom prst="straightConnector1">
                <a:avLst/>
              </a:prstGeom>
              <a:noFill/>
              <a:ln cap="flat" cmpd="sng" w="19050">
                <a:solidFill>
                  <a:srgbClr val="D60093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1489" name="Shape 1489"/>
              <p:cNvSpPr/>
              <p:nvPr/>
            </p:nvSpPr>
            <p:spPr>
              <a:xfrm>
                <a:off x="3579812" y="2555875"/>
                <a:ext cx="74611" cy="39687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1875" y="61714"/>
                    </a:lnTo>
                    <a:lnTo>
                      <a:pt x="120000" y="120000"/>
                    </a:lnTo>
                    <a:lnTo>
                      <a:pt x="120000" y="651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77777"/>
              </a:solidFill>
              <a:ln>
                <a:noFill/>
              </a:ln>
            </p:spPr>
            <p:txBody>
              <a:bodyPr anchorCtr="0" anchor="ctr" bIns="27425" lIns="91425" rIns="91425" tIns="27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490" name="Shape 1490"/>
              <p:cNvCxnSpPr/>
              <p:nvPr/>
            </p:nvCxnSpPr>
            <p:spPr>
              <a:xfrm>
                <a:off x="3082925" y="2386011"/>
                <a:ext cx="320675" cy="90486"/>
              </a:xfrm>
              <a:prstGeom prst="straightConnector1">
                <a:avLst/>
              </a:pr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491" name="Shape 1491"/>
              <p:cNvCxnSpPr/>
              <p:nvPr/>
            </p:nvCxnSpPr>
            <p:spPr>
              <a:xfrm>
                <a:off x="3082925" y="2420936"/>
                <a:ext cx="320675" cy="88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492" name="Shape 1492"/>
              <p:cNvCxnSpPr/>
              <p:nvPr/>
            </p:nvCxnSpPr>
            <p:spPr>
              <a:xfrm>
                <a:off x="3082925" y="2457450"/>
                <a:ext cx="320675" cy="90486"/>
              </a:xfrm>
              <a:prstGeom prst="straightConnector1">
                <a:avLst/>
              </a:pr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493" name="Shape 1493"/>
              <p:cNvCxnSpPr/>
              <p:nvPr/>
            </p:nvCxnSpPr>
            <p:spPr>
              <a:xfrm>
                <a:off x="3082925" y="2492375"/>
                <a:ext cx="320675" cy="88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1494" name="Shape 1494"/>
              <p:cNvSpPr/>
              <p:nvPr/>
            </p:nvSpPr>
            <p:spPr>
              <a:xfrm>
                <a:off x="3479800" y="2590800"/>
                <a:ext cx="314324" cy="133349"/>
              </a:xfrm>
              <a:custGeom>
                <a:pathLst>
                  <a:path extrusionOk="0" h="120000" w="120000">
                    <a:moveTo>
                      <a:pt x="0" y="41025"/>
                    </a:moveTo>
                    <a:lnTo>
                      <a:pt x="120000" y="120000"/>
                    </a:lnTo>
                    <a:lnTo>
                      <a:pt x="120000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27425" lIns="91425" rIns="91425" tIns="27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95" name="Shape 1495"/>
            <p:cNvGrpSpPr/>
            <p:nvPr/>
          </p:nvGrpSpPr>
          <p:grpSpPr>
            <a:xfrm>
              <a:off x="4829175" y="4338637"/>
              <a:ext cx="1133474" cy="1066799"/>
              <a:chOff x="3181350" y="1404937"/>
              <a:chExt cx="1133474" cy="1066799"/>
            </a:xfrm>
          </p:grpSpPr>
          <p:sp>
            <p:nvSpPr>
              <p:cNvPr id="1496" name="Shape 1496"/>
              <p:cNvSpPr/>
              <p:nvPr/>
            </p:nvSpPr>
            <p:spPr>
              <a:xfrm>
                <a:off x="3267075" y="2098675"/>
                <a:ext cx="882649" cy="373061"/>
              </a:xfrm>
              <a:custGeom>
                <a:pathLst>
                  <a:path extrusionOk="0" h="120000" w="120000">
                    <a:moveTo>
                      <a:pt x="0" y="65361"/>
                    </a:moveTo>
                    <a:lnTo>
                      <a:pt x="51366" y="0"/>
                    </a:lnTo>
                    <a:lnTo>
                      <a:pt x="120000" y="46468"/>
                    </a:lnTo>
                    <a:lnTo>
                      <a:pt x="120000" y="55148"/>
                    </a:lnTo>
                    <a:lnTo>
                      <a:pt x="72086" y="120000"/>
                    </a:lnTo>
                    <a:lnTo>
                      <a:pt x="0" y="75574"/>
                    </a:lnTo>
                    <a:lnTo>
                      <a:pt x="0" y="65361"/>
                    </a:lnTo>
                    <a:close/>
                  </a:path>
                </a:pathLst>
              </a:custGeom>
              <a:solidFill>
                <a:srgbClr val="DDDDDD"/>
              </a:solidFill>
              <a:ln cap="rnd" cmpd="sng" w="9525">
                <a:solidFill>
                  <a:srgbClr val="0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7" name="Shape 1497"/>
              <p:cNvSpPr/>
              <p:nvPr/>
            </p:nvSpPr>
            <p:spPr>
              <a:xfrm>
                <a:off x="3278187" y="2106611"/>
                <a:ext cx="854074" cy="330200"/>
              </a:xfrm>
              <a:custGeom>
                <a:pathLst>
                  <a:path extrusionOk="0" h="120000" w="120000">
                    <a:moveTo>
                      <a:pt x="0" y="71538"/>
                    </a:moveTo>
                    <a:lnTo>
                      <a:pt x="72936" y="120000"/>
                    </a:lnTo>
                    <a:lnTo>
                      <a:pt x="120000" y="49615"/>
                    </a:lnTo>
                    <a:lnTo>
                      <a:pt x="51970" y="0"/>
                    </a:lnTo>
                    <a:lnTo>
                      <a:pt x="0" y="71538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8" name="Shape 1498"/>
              <p:cNvSpPr/>
              <p:nvPr/>
            </p:nvSpPr>
            <p:spPr>
              <a:xfrm>
                <a:off x="3490912" y="2187575"/>
                <a:ext cx="444500" cy="177800"/>
              </a:xfrm>
              <a:prstGeom prst="ellipse">
                <a:avLst/>
              </a:prstGeom>
              <a:solidFill>
                <a:srgbClr val="B2B2B2"/>
              </a:soli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9" name="Shape 1499"/>
              <p:cNvSpPr/>
              <p:nvPr/>
            </p:nvSpPr>
            <p:spPr>
              <a:xfrm>
                <a:off x="3248025" y="2193925"/>
                <a:ext cx="717550" cy="200024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3715" y="24000"/>
                    </a:lnTo>
                    <a:lnTo>
                      <a:pt x="106625" y="120000"/>
                    </a:lnTo>
                    <a:lnTo>
                      <a:pt x="120000" y="105333"/>
                    </a:lnTo>
                  </a:path>
                </a:pathLst>
              </a:custGeom>
              <a:solidFill>
                <a:srgbClr val="B2B2B2"/>
              </a:soli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0" name="Shape 1500"/>
              <p:cNvSpPr/>
              <p:nvPr/>
            </p:nvSpPr>
            <p:spPr>
              <a:xfrm>
                <a:off x="3419475" y="1404937"/>
                <a:ext cx="895349" cy="825499"/>
              </a:xfrm>
              <a:custGeom>
                <a:pathLst>
                  <a:path extrusionOk="0" h="120000" w="120000">
                    <a:moveTo>
                      <a:pt x="92079" y="119999"/>
                    </a:moveTo>
                    <a:lnTo>
                      <a:pt x="120000" y="84450"/>
                    </a:lnTo>
                    <a:lnTo>
                      <a:pt x="120000" y="17050"/>
                    </a:lnTo>
                    <a:lnTo>
                      <a:pt x="49900" y="0"/>
                    </a:lnTo>
                    <a:lnTo>
                      <a:pt x="0" y="7721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1" name="Shape 1501"/>
              <p:cNvSpPr/>
              <p:nvPr/>
            </p:nvSpPr>
            <p:spPr>
              <a:xfrm>
                <a:off x="3978275" y="1587500"/>
                <a:ext cx="179386" cy="803275"/>
              </a:xfrm>
              <a:custGeom>
                <a:pathLst>
                  <a:path extrusionOk="0" h="120000" w="120000">
                    <a:moveTo>
                      <a:pt x="0" y="120000"/>
                    </a:moveTo>
                    <a:lnTo>
                      <a:pt x="0" y="14720"/>
                    </a:lnTo>
                    <a:lnTo>
                      <a:pt x="120000" y="0"/>
                    </a:lnTo>
                    <a:lnTo>
                      <a:pt x="120000" y="103229"/>
                    </a:lnTo>
                    <a:lnTo>
                      <a:pt x="0" y="120000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2" name="Shape 1502"/>
              <p:cNvSpPr/>
              <p:nvPr/>
            </p:nvSpPr>
            <p:spPr>
              <a:xfrm>
                <a:off x="3181350" y="1414462"/>
                <a:ext cx="976312" cy="273049"/>
              </a:xfrm>
              <a:custGeom>
                <a:pathLst>
                  <a:path extrusionOk="0" h="120000" w="120000">
                    <a:moveTo>
                      <a:pt x="97902" y="120000"/>
                    </a:moveTo>
                    <a:lnTo>
                      <a:pt x="0" y="36712"/>
                    </a:lnTo>
                    <a:lnTo>
                      <a:pt x="24552" y="0"/>
                    </a:lnTo>
                    <a:lnTo>
                      <a:pt x="120000" y="76164"/>
                    </a:lnTo>
                    <a:lnTo>
                      <a:pt x="97902" y="120000"/>
                    </a:lnTo>
                  </a:path>
                </a:pathLst>
              </a:custGeom>
              <a:solidFill>
                <a:schemeClr val="lt1"/>
              </a:soli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3" name="Shape 1503"/>
              <p:cNvSpPr/>
              <p:nvPr/>
            </p:nvSpPr>
            <p:spPr>
              <a:xfrm>
                <a:off x="3181350" y="1495425"/>
                <a:ext cx="796924" cy="898524"/>
              </a:xfrm>
              <a:custGeom>
                <a:pathLst>
                  <a:path extrusionOk="0" h="120000" w="120000">
                    <a:moveTo>
                      <a:pt x="119821" y="119840"/>
                    </a:moveTo>
                    <a:lnTo>
                      <a:pt x="119821" y="25464"/>
                    </a:lnTo>
                    <a:lnTo>
                      <a:pt x="0" y="0"/>
                    </a:lnTo>
                    <a:lnTo>
                      <a:pt x="0" y="91989"/>
                    </a:lnTo>
                    <a:lnTo>
                      <a:pt x="119821" y="119840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4" name="Shape 1504"/>
              <p:cNvSpPr/>
              <p:nvPr/>
            </p:nvSpPr>
            <p:spPr>
              <a:xfrm>
                <a:off x="3243261" y="1574800"/>
                <a:ext cx="674687" cy="736599"/>
              </a:xfrm>
              <a:custGeom>
                <a:pathLst>
                  <a:path extrusionOk="0" h="120000" w="120000">
                    <a:moveTo>
                      <a:pt x="119755" y="119781"/>
                    </a:moveTo>
                    <a:lnTo>
                      <a:pt x="119755" y="25573"/>
                    </a:lnTo>
                    <a:lnTo>
                      <a:pt x="0" y="0"/>
                    </a:lnTo>
                    <a:lnTo>
                      <a:pt x="0" y="92677"/>
                    </a:lnTo>
                    <a:lnTo>
                      <a:pt x="119755" y="119781"/>
                    </a:lnTo>
                  </a:path>
                </a:pathLst>
              </a:custGeom>
              <a:solidFill>
                <a:srgbClr val="CECECE"/>
              </a:solidFill>
              <a:ln cap="rnd" cmpd="sng" w="9525">
                <a:solidFill>
                  <a:srgbClr val="80808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5" name="Shape 1505"/>
              <p:cNvSpPr/>
              <p:nvPr/>
            </p:nvSpPr>
            <p:spPr>
              <a:xfrm>
                <a:off x="3284537" y="1624012"/>
                <a:ext cx="590550" cy="635000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0" y="92027"/>
                    </a:lnTo>
                    <a:lnTo>
                      <a:pt x="120000" y="120000"/>
                    </a:lnTo>
                    <a:lnTo>
                      <a:pt x="120000" y="26351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557DDE"/>
                  </a:gs>
                  <a:gs pos="100000">
                    <a:srgbClr val="618FFD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06" name="Shape 1506"/>
              <p:cNvCxnSpPr/>
              <p:nvPr/>
            </p:nvCxnSpPr>
            <p:spPr>
              <a:xfrm>
                <a:off x="3336925" y="1676400"/>
                <a:ext cx="0" cy="96836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507" name="Shape 1507"/>
          <p:cNvGrpSpPr/>
          <p:nvPr/>
        </p:nvGrpSpPr>
        <p:grpSpPr>
          <a:xfrm>
            <a:off x="7285036" y="2862262"/>
            <a:ext cx="973137" cy="1073150"/>
            <a:chOff x="4710111" y="4338637"/>
            <a:chExt cx="1252538" cy="1381124"/>
          </a:xfrm>
        </p:grpSpPr>
        <p:grpSp>
          <p:nvGrpSpPr>
            <p:cNvPr id="1508" name="Shape 1508"/>
            <p:cNvGrpSpPr/>
            <p:nvPr/>
          </p:nvGrpSpPr>
          <p:grpSpPr>
            <a:xfrm>
              <a:off x="4710111" y="5065711"/>
              <a:ext cx="1211261" cy="654050"/>
              <a:chOff x="3062286" y="2132011"/>
              <a:chExt cx="1211261" cy="654050"/>
            </a:xfrm>
          </p:grpSpPr>
          <p:sp>
            <p:nvSpPr>
              <p:cNvPr id="1509" name="Shape 1509"/>
              <p:cNvSpPr/>
              <p:nvPr/>
            </p:nvSpPr>
            <p:spPr>
              <a:xfrm>
                <a:off x="3854450" y="2301875"/>
                <a:ext cx="417511" cy="484187"/>
              </a:xfrm>
              <a:custGeom>
                <a:pathLst>
                  <a:path extrusionOk="0" h="120000" w="120000">
                    <a:moveTo>
                      <a:pt x="989" y="60284"/>
                    </a:moveTo>
                    <a:lnTo>
                      <a:pt x="120000" y="0"/>
                    </a:lnTo>
                    <a:lnTo>
                      <a:pt x="120000" y="51184"/>
                    </a:lnTo>
                    <a:lnTo>
                      <a:pt x="0" y="120000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0" name="Shape 1510"/>
              <p:cNvSpPr/>
              <p:nvPr/>
            </p:nvSpPr>
            <p:spPr>
              <a:xfrm>
                <a:off x="3062286" y="2132011"/>
                <a:ext cx="1211261" cy="419099"/>
              </a:xfrm>
              <a:custGeom>
                <a:pathLst>
                  <a:path extrusionOk="0" h="120000" w="120000">
                    <a:moveTo>
                      <a:pt x="78643" y="119681"/>
                    </a:moveTo>
                    <a:lnTo>
                      <a:pt x="0" y="59522"/>
                    </a:lnTo>
                    <a:lnTo>
                      <a:pt x="43666" y="0"/>
                    </a:lnTo>
                    <a:lnTo>
                      <a:pt x="119890" y="48381"/>
                    </a:lnTo>
                    <a:lnTo>
                      <a:pt x="78643" y="119681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1" name="Shape 1511"/>
              <p:cNvSpPr/>
              <p:nvPr/>
            </p:nvSpPr>
            <p:spPr>
              <a:xfrm>
                <a:off x="3062286" y="2338386"/>
                <a:ext cx="792162" cy="447674"/>
              </a:xfrm>
              <a:custGeom>
                <a:pathLst>
                  <a:path extrusionOk="0" h="120000" w="120000">
                    <a:moveTo>
                      <a:pt x="0" y="1538"/>
                    </a:moveTo>
                    <a:lnTo>
                      <a:pt x="0" y="59076"/>
                    </a:lnTo>
                    <a:lnTo>
                      <a:pt x="120000" y="120000"/>
                    </a:lnTo>
                    <a:lnTo>
                      <a:pt x="120000" y="56923"/>
                    </a:lnTo>
                    <a:lnTo>
                      <a:pt x="695" y="0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2" name="Shape 1512"/>
              <p:cNvSpPr/>
              <p:nvPr/>
            </p:nvSpPr>
            <p:spPr>
              <a:xfrm>
                <a:off x="3476625" y="2497136"/>
                <a:ext cx="311149" cy="217487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120000" y="46349"/>
                    </a:lnTo>
                    <a:lnTo>
                      <a:pt x="120000" y="120000"/>
                    </a:lnTo>
                    <a:lnTo>
                      <a:pt x="0" y="73015"/>
                    </a:lnTo>
                    <a:lnTo>
                      <a:pt x="0" y="0"/>
                    </a:lnTo>
                  </a:path>
                </a:pathLst>
              </a:custGeom>
              <a:gradFill>
                <a:gsLst>
                  <a:gs pos="0">
                    <a:srgbClr val="E3E3E3"/>
                  </a:gs>
                  <a:gs pos="100000">
                    <a:srgbClr val="B2B2B2"/>
                  </a:gs>
                </a:gsLst>
                <a:lin ang="13500000" scaled="0"/>
              </a:gra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3" name="Shape 1513"/>
              <p:cNvSpPr/>
              <p:nvPr/>
            </p:nvSpPr>
            <p:spPr>
              <a:xfrm>
                <a:off x="3482975" y="2578100"/>
                <a:ext cx="300036" cy="77787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120000" y="120000"/>
                    </a:lnTo>
                  </a:path>
                </a:pathLst>
              </a:cu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4" name="Shape 1514"/>
              <p:cNvSpPr/>
              <p:nvPr/>
            </p:nvSpPr>
            <p:spPr>
              <a:xfrm>
                <a:off x="3476625" y="2495550"/>
                <a:ext cx="309561" cy="133349"/>
              </a:xfrm>
              <a:custGeom>
                <a:pathLst>
                  <a:path extrusionOk="0" h="120000" w="120000">
                    <a:moveTo>
                      <a:pt x="0" y="120000"/>
                    </a:moveTo>
                    <a:lnTo>
                      <a:pt x="0" y="0"/>
                    </a:lnTo>
                    <a:lnTo>
                      <a:pt x="120000" y="77142"/>
                    </a:lnTo>
                  </a:path>
                </a:pathLst>
              </a:cu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27425" lIns="91425" rIns="91425" tIns="27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15" name="Shape 1515"/>
              <p:cNvCxnSpPr/>
              <p:nvPr/>
            </p:nvCxnSpPr>
            <p:spPr>
              <a:xfrm>
                <a:off x="3503612" y="2540000"/>
                <a:ext cx="242886" cy="60324"/>
              </a:xfrm>
              <a:prstGeom prst="straightConnector1">
                <a:avLst/>
              </a:pr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516" name="Shape 1516"/>
              <p:cNvCxnSpPr/>
              <p:nvPr/>
            </p:nvCxnSpPr>
            <p:spPr>
              <a:xfrm>
                <a:off x="3709987" y="2663825"/>
                <a:ext cx="46036" cy="9524"/>
              </a:xfrm>
              <a:prstGeom prst="straightConnector1">
                <a:avLst/>
              </a:prstGeom>
              <a:noFill/>
              <a:ln cap="flat" cmpd="sng" w="19050">
                <a:solidFill>
                  <a:srgbClr val="D60093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1517" name="Shape 1517"/>
              <p:cNvSpPr/>
              <p:nvPr/>
            </p:nvSpPr>
            <p:spPr>
              <a:xfrm>
                <a:off x="3579812" y="2555875"/>
                <a:ext cx="74611" cy="39687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1875" y="61714"/>
                    </a:lnTo>
                    <a:lnTo>
                      <a:pt x="120000" y="120000"/>
                    </a:lnTo>
                    <a:lnTo>
                      <a:pt x="120000" y="651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77777"/>
              </a:solidFill>
              <a:ln>
                <a:noFill/>
              </a:ln>
            </p:spPr>
            <p:txBody>
              <a:bodyPr anchorCtr="0" anchor="ctr" bIns="27425" lIns="91425" rIns="91425" tIns="27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18" name="Shape 1518"/>
              <p:cNvCxnSpPr/>
              <p:nvPr/>
            </p:nvCxnSpPr>
            <p:spPr>
              <a:xfrm>
                <a:off x="3082925" y="2386011"/>
                <a:ext cx="320675" cy="90486"/>
              </a:xfrm>
              <a:prstGeom prst="straightConnector1">
                <a:avLst/>
              </a:pr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519" name="Shape 1519"/>
              <p:cNvCxnSpPr/>
              <p:nvPr/>
            </p:nvCxnSpPr>
            <p:spPr>
              <a:xfrm>
                <a:off x="3082925" y="2420936"/>
                <a:ext cx="320675" cy="88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520" name="Shape 1520"/>
              <p:cNvCxnSpPr/>
              <p:nvPr/>
            </p:nvCxnSpPr>
            <p:spPr>
              <a:xfrm>
                <a:off x="3082925" y="2457450"/>
                <a:ext cx="320675" cy="90486"/>
              </a:xfrm>
              <a:prstGeom prst="straightConnector1">
                <a:avLst/>
              </a:pr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521" name="Shape 1521"/>
              <p:cNvCxnSpPr/>
              <p:nvPr/>
            </p:nvCxnSpPr>
            <p:spPr>
              <a:xfrm>
                <a:off x="3082925" y="2492375"/>
                <a:ext cx="320675" cy="88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1522" name="Shape 1522"/>
              <p:cNvSpPr/>
              <p:nvPr/>
            </p:nvSpPr>
            <p:spPr>
              <a:xfrm>
                <a:off x="3479800" y="2590800"/>
                <a:ext cx="314324" cy="133349"/>
              </a:xfrm>
              <a:custGeom>
                <a:pathLst>
                  <a:path extrusionOk="0" h="120000" w="120000">
                    <a:moveTo>
                      <a:pt x="0" y="41025"/>
                    </a:moveTo>
                    <a:lnTo>
                      <a:pt x="120000" y="120000"/>
                    </a:lnTo>
                    <a:lnTo>
                      <a:pt x="120000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27425" lIns="91425" rIns="91425" tIns="27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23" name="Shape 1523"/>
            <p:cNvGrpSpPr/>
            <p:nvPr/>
          </p:nvGrpSpPr>
          <p:grpSpPr>
            <a:xfrm>
              <a:off x="4829175" y="4338637"/>
              <a:ext cx="1133474" cy="1066799"/>
              <a:chOff x="3181350" y="1404937"/>
              <a:chExt cx="1133474" cy="1066799"/>
            </a:xfrm>
          </p:grpSpPr>
          <p:sp>
            <p:nvSpPr>
              <p:cNvPr id="1524" name="Shape 1524"/>
              <p:cNvSpPr/>
              <p:nvPr/>
            </p:nvSpPr>
            <p:spPr>
              <a:xfrm>
                <a:off x="3267075" y="2098675"/>
                <a:ext cx="882649" cy="373061"/>
              </a:xfrm>
              <a:custGeom>
                <a:pathLst>
                  <a:path extrusionOk="0" h="120000" w="120000">
                    <a:moveTo>
                      <a:pt x="0" y="65361"/>
                    </a:moveTo>
                    <a:lnTo>
                      <a:pt x="51366" y="0"/>
                    </a:lnTo>
                    <a:lnTo>
                      <a:pt x="120000" y="46468"/>
                    </a:lnTo>
                    <a:lnTo>
                      <a:pt x="120000" y="55148"/>
                    </a:lnTo>
                    <a:lnTo>
                      <a:pt x="72086" y="120000"/>
                    </a:lnTo>
                    <a:lnTo>
                      <a:pt x="0" y="75574"/>
                    </a:lnTo>
                    <a:lnTo>
                      <a:pt x="0" y="65361"/>
                    </a:lnTo>
                    <a:close/>
                  </a:path>
                </a:pathLst>
              </a:custGeom>
              <a:solidFill>
                <a:srgbClr val="DDDDDD"/>
              </a:solidFill>
              <a:ln cap="rnd" cmpd="sng" w="9525">
                <a:solidFill>
                  <a:srgbClr val="0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5" name="Shape 1525"/>
              <p:cNvSpPr/>
              <p:nvPr/>
            </p:nvSpPr>
            <p:spPr>
              <a:xfrm>
                <a:off x="3278187" y="2106611"/>
                <a:ext cx="854074" cy="330200"/>
              </a:xfrm>
              <a:custGeom>
                <a:pathLst>
                  <a:path extrusionOk="0" h="120000" w="120000">
                    <a:moveTo>
                      <a:pt x="0" y="71538"/>
                    </a:moveTo>
                    <a:lnTo>
                      <a:pt x="72936" y="120000"/>
                    </a:lnTo>
                    <a:lnTo>
                      <a:pt x="120000" y="49615"/>
                    </a:lnTo>
                    <a:lnTo>
                      <a:pt x="51970" y="0"/>
                    </a:lnTo>
                    <a:lnTo>
                      <a:pt x="0" y="71538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6" name="Shape 1526"/>
              <p:cNvSpPr/>
              <p:nvPr/>
            </p:nvSpPr>
            <p:spPr>
              <a:xfrm>
                <a:off x="3490912" y="2187575"/>
                <a:ext cx="444500" cy="177800"/>
              </a:xfrm>
              <a:prstGeom prst="ellipse">
                <a:avLst/>
              </a:prstGeom>
              <a:solidFill>
                <a:srgbClr val="B2B2B2"/>
              </a:soli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7" name="Shape 1527"/>
              <p:cNvSpPr/>
              <p:nvPr/>
            </p:nvSpPr>
            <p:spPr>
              <a:xfrm>
                <a:off x="3248025" y="2193925"/>
                <a:ext cx="717550" cy="200024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3715" y="24000"/>
                    </a:lnTo>
                    <a:lnTo>
                      <a:pt x="106625" y="120000"/>
                    </a:lnTo>
                    <a:lnTo>
                      <a:pt x="120000" y="105333"/>
                    </a:lnTo>
                  </a:path>
                </a:pathLst>
              </a:custGeom>
              <a:solidFill>
                <a:srgbClr val="B2B2B2"/>
              </a:soli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8" name="Shape 1528"/>
              <p:cNvSpPr/>
              <p:nvPr/>
            </p:nvSpPr>
            <p:spPr>
              <a:xfrm>
                <a:off x="3419475" y="1404937"/>
                <a:ext cx="895349" cy="825499"/>
              </a:xfrm>
              <a:custGeom>
                <a:pathLst>
                  <a:path extrusionOk="0" h="120000" w="120000">
                    <a:moveTo>
                      <a:pt x="92079" y="119999"/>
                    </a:moveTo>
                    <a:lnTo>
                      <a:pt x="120000" y="84450"/>
                    </a:lnTo>
                    <a:lnTo>
                      <a:pt x="120000" y="17050"/>
                    </a:lnTo>
                    <a:lnTo>
                      <a:pt x="49900" y="0"/>
                    </a:lnTo>
                    <a:lnTo>
                      <a:pt x="0" y="7721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9" name="Shape 1529"/>
              <p:cNvSpPr/>
              <p:nvPr/>
            </p:nvSpPr>
            <p:spPr>
              <a:xfrm>
                <a:off x="3978275" y="1587500"/>
                <a:ext cx="179386" cy="803275"/>
              </a:xfrm>
              <a:custGeom>
                <a:pathLst>
                  <a:path extrusionOk="0" h="120000" w="120000">
                    <a:moveTo>
                      <a:pt x="0" y="120000"/>
                    </a:moveTo>
                    <a:lnTo>
                      <a:pt x="0" y="14720"/>
                    </a:lnTo>
                    <a:lnTo>
                      <a:pt x="120000" y="0"/>
                    </a:lnTo>
                    <a:lnTo>
                      <a:pt x="120000" y="103229"/>
                    </a:lnTo>
                    <a:lnTo>
                      <a:pt x="0" y="120000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0" name="Shape 1530"/>
              <p:cNvSpPr/>
              <p:nvPr/>
            </p:nvSpPr>
            <p:spPr>
              <a:xfrm>
                <a:off x="3181350" y="1414462"/>
                <a:ext cx="976312" cy="273049"/>
              </a:xfrm>
              <a:custGeom>
                <a:pathLst>
                  <a:path extrusionOk="0" h="120000" w="120000">
                    <a:moveTo>
                      <a:pt x="97902" y="120000"/>
                    </a:moveTo>
                    <a:lnTo>
                      <a:pt x="0" y="36712"/>
                    </a:lnTo>
                    <a:lnTo>
                      <a:pt x="24552" y="0"/>
                    </a:lnTo>
                    <a:lnTo>
                      <a:pt x="120000" y="76164"/>
                    </a:lnTo>
                    <a:lnTo>
                      <a:pt x="97902" y="120000"/>
                    </a:lnTo>
                  </a:path>
                </a:pathLst>
              </a:custGeom>
              <a:solidFill>
                <a:schemeClr val="lt1"/>
              </a:soli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1" name="Shape 1531"/>
              <p:cNvSpPr/>
              <p:nvPr/>
            </p:nvSpPr>
            <p:spPr>
              <a:xfrm>
                <a:off x="3181350" y="1495425"/>
                <a:ext cx="796924" cy="898524"/>
              </a:xfrm>
              <a:custGeom>
                <a:pathLst>
                  <a:path extrusionOk="0" h="120000" w="120000">
                    <a:moveTo>
                      <a:pt x="119821" y="119840"/>
                    </a:moveTo>
                    <a:lnTo>
                      <a:pt x="119821" y="25464"/>
                    </a:lnTo>
                    <a:lnTo>
                      <a:pt x="0" y="0"/>
                    </a:lnTo>
                    <a:lnTo>
                      <a:pt x="0" y="91989"/>
                    </a:lnTo>
                    <a:lnTo>
                      <a:pt x="119821" y="119840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2" name="Shape 1532"/>
              <p:cNvSpPr/>
              <p:nvPr/>
            </p:nvSpPr>
            <p:spPr>
              <a:xfrm>
                <a:off x="3243261" y="1574800"/>
                <a:ext cx="674687" cy="736599"/>
              </a:xfrm>
              <a:custGeom>
                <a:pathLst>
                  <a:path extrusionOk="0" h="120000" w="120000">
                    <a:moveTo>
                      <a:pt x="119755" y="119781"/>
                    </a:moveTo>
                    <a:lnTo>
                      <a:pt x="119755" y="25573"/>
                    </a:lnTo>
                    <a:lnTo>
                      <a:pt x="0" y="0"/>
                    </a:lnTo>
                    <a:lnTo>
                      <a:pt x="0" y="92677"/>
                    </a:lnTo>
                    <a:lnTo>
                      <a:pt x="119755" y="119781"/>
                    </a:lnTo>
                  </a:path>
                </a:pathLst>
              </a:custGeom>
              <a:solidFill>
                <a:srgbClr val="CECECE"/>
              </a:solidFill>
              <a:ln cap="rnd" cmpd="sng" w="9525">
                <a:solidFill>
                  <a:srgbClr val="80808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3" name="Shape 1533"/>
              <p:cNvSpPr/>
              <p:nvPr/>
            </p:nvSpPr>
            <p:spPr>
              <a:xfrm>
                <a:off x="3284537" y="1624012"/>
                <a:ext cx="590550" cy="635000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0" y="92027"/>
                    </a:lnTo>
                    <a:lnTo>
                      <a:pt x="120000" y="120000"/>
                    </a:lnTo>
                    <a:lnTo>
                      <a:pt x="120000" y="26351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557DDE"/>
                  </a:gs>
                  <a:gs pos="100000">
                    <a:srgbClr val="618FFD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34" name="Shape 1534"/>
              <p:cNvCxnSpPr/>
              <p:nvPr/>
            </p:nvCxnSpPr>
            <p:spPr>
              <a:xfrm>
                <a:off x="3336925" y="1676400"/>
                <a:ext cx="0" cy="96836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</p:grpSp>
      <p:sp>
        <p:nvSpPr>
          <p:cNvPr id="1535" name="Shape 1535"/>
          <p:cNvSpPr txBox="1"/>
          <p:nvPr/>
        </p:nvSpPr>
        <p:spPr>
          <a:xfrm>
            <a:off x="5483225" y="1125537"/>
            <a:ext cx="1173162" cy="3667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b="1" i="0" lang="en-US" sz="1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Computer2</a:t>
            </a:r>
          </a:p>
        </p:txBody>
      </p:sp>
      <p:sp>
        <p:nvSpPr>
          <p:cNvPr id="1536" name="Shape 1536"/>
          <p:cNvSpPr txBox="1"/>
          <p:nvPr/>
        </p:nvSpPr>
        <p:spPr>
          <a:xfrm>
            <a:off x="7207250" y="3894137"/>
            <a:ext cx="1173162" cy="3667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b="1" i="0" lang="en-US" sz="1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Computer3</a:t>
            </a:r>
          </a:p>
        </p:txBody>
      </p:sp>
      <p:sp>
        <p:nvSpPr>
          <p:cNvPr id="1537" name="Shape 1537"/>
          <p:cNvSpPr txBox="1"/>
          <p:nvPr/>
        </p:nvSpPr>
        <p:spPr>
          <a:xfrm>
            <a:off x="5470525" y="5529262"/>
            <a:ext cx="1173162" cy="3667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b="1" i="0" lang="en-US" sz="1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Computer4</a:t>
            </a:r>
          </a:p>
        </p:txBody>
      </p:sp>
      <p:sp>
        <p:nvSpPr>
          <p:cNvPr id="1538" name="Shape 1538"/>
          <p:cNvSpPr txBox="1"/>
          <p:nvPr/>
        </p:nvSpPr>
        <p:spPr>
          <a:xfrm>
            <a:off x="3832225" y="3894137"/>
            <a:ext cx="1173162" cy="3667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b="1" i="0" lang="en-US" sz="1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Computer1</a:t>
            </a:r>
          </a:p>
        </p:txBody>
      </p:sp>
      <p:sp>
        <p:nvSpPr>
          <p:cNvPr id="1539" name="Shape 1539"/>
          <p:cNvSpPr txBox="1"/>
          <p:nvPr/>
        </p:nvSpPr>
        <p:spPr>
          <a:xfrm>
            <a:off x="4467225" y="2171700"/>
            <a:ext cx="1174749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ct val="25000"/>
              <a:buFont typeface="Arial Narrow"/>
              <a:buNone/>
            </a:pPr>
            <a:r>
              <a:rPr b="1" i="0" lang="en-US" sz="2200" u="none">
                <a:solidFill>
                  <a:srgbClr val="0066FF"/>
                </a:solidFill>
                <a:latin typeface="Arial Narrow"/>
                <a:ea typeface="Arial Narrow"/>
                <a:cs typeface="Arial Narrow"/>
                <a:sym typeface="Arial Narrow"/>
              </a:rPr>
              <a:t>Multicast</a:t>
            </a:r>
            <a:br>
              <a:rPr b="1" i="0" lang="en-US" sz="2200" u="none">
                <a:solidFill>
                  <a:srgbClr val="0066FF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b="1" i="0" lang="en-US" sz="2200" u="none">
                <a:solidFill>
                  <a:srgbClr val="0066FF"/>
                </a:solidFill>
                <a:latin typeface="Arial Narrow"/>
                <a:ea typeface="Arial Narrow"/>
                <a:cs typeface="Arial Narrow"/>
                <a:sym typeface="Arial Narrow"/>
              </a:rPr>
              <a:t>Csoport</a:t>
            </a:r>
          </a:p>
        </p:txBody>
      </p:sp>
      <p:grpSp>
        <p:nvGrpSpPr>
          <p:cNvPr id="1540" name="Shape 1540"/>
          <p:cNvGrpSpPr/>
          <p:nvPr/>
        </p:nvGrpSpPr>
        <p:grpSpPr>
          <a:xfrm>
            <a:off x="565149" y="2520949"/>
            <a:ext cx="1185861" cy="1917698"/>
            <a:chOff x="1482725" y="1317625"/>
            <a:chExt cx="993774" cy="1606548"/>
          </a:xfrm>
        </p:grpSpPr>
        <p:sp>
          <p:nvSpPr>
            <p:cNvPr id="1541" name="Shape 1541"/>
            <p:cNvSpPr/>
            <p:nvPr/>
          </p:nvSpPr>
          <p:spPr>
            <a:xfrm>
              <a:off x="1501775" y="2513011"/>
              <a:ext cx="958850" cy="411161"/>
            </a:xfrm>
            <a:custGeom>
              <a:pathLst>
                <a:path extrusionOk="0" h="120000" w="120000">
                  <a:moveTo>
                    <a:pt x="0" y="65373"/>
                  </a:moveTo>
                  <a:lnTo>
                    <a:pt x="0" y="82835"/>
                  </a:lnTo>
                  <a:lnTo>
                    <a:pt x="54345" y="119776"/>
                  </a:lnTo>
                  <a:lnTo>
                    <a:pt x="119904" y="20597"/>
                  </a:lnTo>
                  <a:lnTo>
                    <a:pt x="119904" y="0"/>
                  </a:lnTo>
                </a:path>
              </a:pathLst>
            </a:custGeom>
            <a:solidFill>
              <a:srgbClr val="969696"/>
            </a:solidFill>
            <a:ln cap="rnd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42" name="Shape 1542"/>
            <p:cNvGrpSpPr/>
            <p:nvPr/>
          </p:nvGrpSpPr>
          <p:grpSpPr>
            <a:xfrm>
              <a:off x="1482725" y="1317625"/>
              <a:ext cx="993774" cy="1566862"/>
              <a:chOff x="1482725" y="1317625"/>
              <a:chExt cx="993774" cy="1566862"/>
            </a:xfrm>
          </p:grpSpPr>
          <p:sp>
            <p:nvSpPr>
              <p:cNvPr id="1543" name="Shape 1543"/>
              <p:cNvSpPr/>
              <p:nvPr/>
            </p:nvSpPr>
            <p:spPr>
              <a:xfrm>
                <a:off x="1485900" y="1317625"/>
                <a:ext cx="989012" cy="344486"/>
              </a:xfrm>
              <a:custGeom>
                <a:pathLst>
                  <a:path extrusionOk="0" h="120000" w="120000">
                    <a:moveTo>
                      <a:pt x="0" y="82048"/>
                    </a:moveTo>
                    <a:lnTo>
                      <a:pt x="53632" y="119732"/>
                    </a:lnTo>
                    <a:lnTo>
                      <a:pt x="119907" y="33942"/>
                    </a:lnTo>
                    <a:lnTo>
                      <a:pt x="67575" y="0"/>
                    </a:lnTo>
                    <a:lnTo>
                      <a:pt x="0" y="82048"/>
                    </a:lnTo>
                  </a:path>
                </a:pathLst>
              </a:custGeom>
              <a:solidFill>
                <a:schemeClr val="lt1"/>
              </a:soli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4" name="Shape 1544"/>
              <p:cNvSpPr/>
              <p:nvPr/>
            </p:nvSpPr>
            <p:spPr>
              <a:xfrm>
                <a:off x="1917700" y="1412875"/>
                <a:ext cx="558799" cy="1471612"/>
              </a:xfrm>
              <a:custGeom>
                <a:pathLst>
                  <a:path extrusionOk="0" h="120000" w="120000">
                    <a:moveTo>
                      <a:pt x="0" y="20542"/>
                    </a:moveTo>
                    <a:lnTo>
                      <a:pt x="658" y="119937"/>
                    </a:lnTo>
                    <a:lnTo>
                      <a:pt x="119835" y="91189"/>
                    </a:lnTo>
                    <a:lnTo>
                      <a:pt x="119835" y="0"/>
                    </a:lnTo>
                    <a:lnTo>
                      <a:pt x="0" y="20542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5" name="Shape 1545"/>
              <p:cNvSpPr/>
              <p:nvPr/>
            </p:nvSpPr>
            <p:spPr>
              <a:xfrm>
                <a:off x="1482725" y="1552575"/>
                <a:ext cx="441324" cy="1323975"/>
              </a:xfrm>
              <a:custGeom>
                <a:pathLst>
                  <a:path extrusionOk="0" h="120000" w="120000">
                    <a:moveTo>
                      <a:pt x="119792" y="9722"/>
                    </a:moveTo>
                    <a:lnTo>
                      <a:pt x="119792" y="119930"/>
                    </a:lnTo>
                    <a:lnTo>
                      <a:pt x="0" y="108888"/>
                    </a:lnTo>
                    <a:lnTo>
                      <a:pt x="0" y="0"/>
                    </a:lnTo>
                    <a:lnTo>
                      <a:pt x="119792" y="9722"/>
                    </a:lnTo>
                  </a:path>
                </a:pathLst>
              </a:custGeom>
              <a:gradFill>
                <a:gsLst>
                  <a:gs pos="0">
                    <a:srgbClr val="F0F0F0"/>
                  </a:gs>
                  <a:gs pos="100000">
                    <a:srgbClr val="B2B2B2"/>
                  </a:gs>
                </a:gsLst>
                <a:lin ang="5400000" scaled="0"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46" name="Shape 1546"/>
              <p:cNvCxnSpPr/>
              <p:nvPr/>
            </p:nvCxnSpPr>
            <p:spPr>
              <a:xfrm>
                <a:off x="1544637" y="2667000"/>
                <a:ext cx="304799" cy="80961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1547" name="Shape 1547"/>
              <p:cNvSpPr/>
              <p:nvPr/>
            </p:nvSpPr>
            <p:spPr>
              <a:xfrm>
                <a:off x="1533525" y="1617662"/>
                <a:ext cx="49211" cy="26987"/>
              </a:xfrm>
              <a:prstGeom prst="ellipse">
                <a:avLst/>
              </a:prstGeom>
              <a:solidFill>
                <a:srgbClr val="D60093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48" name="Shape 1548"/>
              <p:cNvCxnSpPr/>
              <p:nvPr/>
            </p:nvCxnSpPr>
            <p:spPr>
              <a:xfrm>
                <a:off x="1544637" y="2606675"/>
                <a:ext cx="304799" cy="80961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549" name="Shape 1549"/>
              <p:cNvCxnSpPr/>
              <p:nvPr/>
            </p:nvCxnSpPr>
            <p:spPr>
              <a:xfrm>
                <a:off x="1544637" y="2546350"/>
                <a:ext cx="304799" cy="82550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550" name="Shape 1550"/>
              <p:cNvCxnSpPr/>
              <p:nvPr/>
            </p:nvCxnSpPr>
            <p:spPr>
              <a:xfrm>
                <a:off x="1544637" y="2487611"/>
                <a:ext cx="304799" cy="80961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551" name="Shape 1551"/>
              <p:cNvCxnSpPr/>
              <p:nvPr/>
            </p:nvCxnSpPr>
            <p:spPr>
              <a:xfrm>
                <a:off x="1544637" y="2425700"/>
                <a:ext cx="304799" cy="80961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1552" name="Shape 1552"/>
              <p:cNvSpPr/>
              <p:nvPr/>
            </p:nvSpPr>
            <p:spPr>
              <a:xfrm>
                <a:off x="1549400" y="1847850"/>
                <a:ext cx="301624" cy="563562"/>
              </a:xfrm>
              <a:custGeom>
                <a:pathLst>
                  <a:path extrusionOk="0" h="120000" w="120000">
                    <a:moveTo>
                      <a:pt x="0" y="102810"/>
                    </a:moveTo>
                    <a:lnTo>
                      <a:pt x="119697" y="119836"/>
                    </a:lnTo>
                    <a:lnTo>
                      <a:pt x="119697" y="0"/>
                    </a:lnTo>
                  </a:path>
                </a:pathLst>
              </a:custGeom>
              <a:noFill/>
              <a:ln cap="rnd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3" name="Shape 1553"/>
              <p:cNvSpPr/>
              <p:nvPr/>
            </p:nvSpPr>
            <p:spPr>
              <a:xfrm>
                <a:off x="1517650" y="1736725"/>
                <a:ext cx="346074" cy="981074"/>
              </a:xfrm>
              <a:custGeom>
                <a:pathLst>
                  <a:path extrusionOk="0" h="120000" w="120000">
                    <a:moveTo>
                      <a:pt x="119735" y="9859"/>
                    </a:moveTo>
                    <a:lnTo>
                      <a:pt x="0" y="0"/>
                    </a:lnTo>
                    <a:lnTo>
                      <a:pt x="0" y="119906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4" name="Shape 1554"/>
              <p:cNvSpPr/>
              <p:nvPr/>
            </p:nvSpPr>
            <p:spPr>
              <a:xfrm>
                <a:off x="1539875" y="1773236"/>
                <a:ext cx="307974" cy="558799"/>
              </a:xfrm>
              <a:custGeom>
                <a:pathLst>
                  <a:path extrusionOk="0" h="120000" w="120000">
                    <a:moveTo>
                      <a:pt x="119701" y="15867"/>
                    </a:moveTo>
                    <a:lnTo>
                      <a:pt x="0" y="0"/>
                    </a:lnTo>
                    <a:lnTo>
                      <a:pt x="0" y="119834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55" name="Shape 1555"/>
              <p:cNvCxnSpPr/>
              <p:nvPr/>
            </p:nvCxnSpPr>
            <p:spPr>
              <a:xfrm>
                <a:off x="1541462" y="1901825"/>
                <a:ext cx="296861" cy="68262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556" name="Shape 1556"/>
              <p:cNvCxnSpPr/>
              <p:nvPr/>
            </p:nvCxnSpPr>
            <p:spPr>
              <a:xfrm>
                <a:off x="1541462" y="2020886"/>
                <a:ext cx="300036" cy="68262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557" name="Shape 1557"/>
              <p:cNvCxnSpPr/>
              <p:nvPr/>
            </p:nvCxnSpPr>
            <p:spPr>
              <a:xfrm>
                <a:off x="1541462" y="2168525"/>
                <a:ext cx="285750" cy="68262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1558" name="Shape 1558"/>
              <p:cNvSpPr/>
              <p:nvPr/>
            </p:nvSpPr>
            <p:spPr>
              <a:xfrm>
                <a:off x="1630362" y="1843086"/>
                <a:ext cx="117474" cy="63500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0" y="70243"/>
                    </a:lnTo>
                    <a:lnTo>
                      <a:pt x="119210" y="118536"/>
                    </a:lnTo>
                    <a:lnTo>
                      <a:pt x="119210" y="482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9A9A9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59" name="Shape 1559"/>
              <p:cNvCxnSpPr/>
              <p:nvPr/>
            </p:nvCxnSpPr>
            <p:spPr>
              <a:xfrm>
                <a:off x="1584325" y="1852611"/>
                <a:ext cx="219075" cy="47625"/>
              </a:xfrm>
              <a:prstGeom prst="straightConnector1">
                <a:avLst/>
              </a:prstGeom>
              <a:noFill/>
              <a:ln cap="flat" cmpd="sng" w="9525">
                <a:solidFill>
                  <a:srgbClr val="91919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1560" name="Shape 1560"/>
              <p:cNvSpPr/>
              <p:nvPr/>
            </p:nvSpPr>
            <p:spPr>
              <a:xfrm>
                <a:off x="1562100" y="2070100"/>
                <a:ext cx="265111" cy="119061"/>
              </a:xfrm>
              <a:custGeom>
                <a:pathLst>
                  <a:path extrusionOk="0" h="120000" w="120000">
                    <a:moveTo>
                      <a:pt x="0" y="55737"/>
                    </a:moveTo>
                    <a:lnTo>
                      <a:pt x="0" y="0"/>
                    </a:lnTo>
                    <a:lnTo>
                      <a:pt x="119658" y="60983"/>
                    </a:lnTo>
                    <a:lnTo>
                      <a:pt x="119658" y="119344"/>
                    </a:lnTo>
                    <a:lnTo>
                      <a:pt x="0" y="55737"/>
                    </a:lnTo>
                  </a:path>
                </a:pathLst>
              </a:custGeom>
              <a:solidFill>
                <a:srgbClr val="B2B2B2"/>
              </a:solidFill>
              <a:ln cap="rnd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1" name="Shape 1561"/>
              <p:cNvSpPr/>
              <p:nvPr/>
            </p:nvSpPr>
            <p:spPr>
              <a:xfrm>
                <a:off x="1562100" y="2217736"/>
                <a:ext cx="265111" cy="131761"/>
              </a:xfrm>
              <a:custGeom>
                <a:pathLst>
                  <a:path extrusionOk="0" h="120000" w="120000">
                    <a:moveTo>
                      <a:pt x="0" y="56043"/>
                    </a:moveTo>
                    <a:lnTo>
                      <a:pt x="0" y="0"/>
                    </a:lnTo>
                    <a:lnTo>
                      <a:pt x="119658" y="61318"/>
                    </a:lnTo>
                    <a:lnTo>
                      <a:pt x="119658" y="119340"/>
                    </a:lnTo>
                    <a:lnTo>
                      <a:pt x="0" y="56043"/>
                    </a:lnTo>
                  </a:path>
                </a:pathLst>
              </a:custGeom>
              <a:solidFill>
                <a:srgbClr val="B2B2B2"/>
              </a:solidFill>
              <a:ln cap="rnd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2" name="Shape 1562"/>
              <p:cNvSpPr/>
              <p:nvPr/>
            </p:nvSpPr>
            <p:spPr>
              <a:xfrm>
                <a:off x="1557337" y="1936750"/>
                <a:ext cx="269874" cy="122237"/>
              </a:xfrm>
              <a:custGeom>
                <a:pathLst>
                  <a:path extrusionOk="0" h="120000" w="120000">
                    <a:moveTo>
                      <a:pt x="0" y="56043"/>
                    </a:moveTo>
                    <a:lnTo>
                      <a:pt x="0" y="0"/>
                    </a:lnTo>
                    <a:lnTo>
                      <a:pt x="119658" y="61318"/>
                    </a:lnTo>
                    <a:lnTo>
                      <a:pt x="119658" y="119340"/>
                    </a:lnTo>
                    <a:lnTo>
                      <a:pt x="0" y="56043"/>
                    </a:lnTo>
                  </a:path>
                </a:pathLst>
              </a:custGeom>
              <a:solidFill>
                <a:srgbClr val="B2B2B2"/>
              </a:solidFill>
              <a:ln cap="rnd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63" name="Shape 1563"/>
              <p:cNvCxnSpPr/>
              <p:nvPr/>
            </p:nvCxnSpPr>
            <p:spPr>
              <a:xfrm rot="10800000">
                <a:off x="1751012" y="2011361"/>
                <a:ext cx="52387" cy="1269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60093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564" name="Shape 1564"/>
              <p:cNvCxnSpPr/>
              <p:nvPr/>
            </p:nvCxnSpPr>
            <p:spPr>
              <a:xfrm rot="10800000">
                <a:off x="1751012" y="2141537"/>
                <a:ext cx="52387" cy="11112"/>
              </a:xfrm>
              <a:prstGeom prst="straightConnector1">
                <a:avLst/>
              </a:prstGeom>
              <a:noFill/>
              <a:ln cap="flat" cmpd="sng" w="9525">
                <a:solidFill>
                  <a:srgbClr val="D60093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565" name="Shape 1565"/>
              <p:cNvCxnSpPr/>
              <p:nvPr/>
            </p:nvCxnSpPr>
            <p:spPr>
              <a:xfrm rot="10800000">
                <a:off x="1751012" y="2298700"/>
                <a:ext cx="52387" cy="1269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60093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</p:grpSp>
      <p:sp>
        <p:nvSpPr>
          <p:cNvPr id="1566" name="Shape 1566"/>
          <p:cNvSpPr txBox="1"/>
          <p:nvPr/>
        </p:nvSpPr>
        <p:spPr>
          <a:xfrm>
            <a:off x="795337" y="2139950"/>
            <a:ext cx="1446211" cy="328611"/>
          </a:xfrm>
          <a:prstGeom prst="rect">
            <a:avLst/>
          </a:prstGeom>
          <a:noFill/>
          <a:ln>
            <a:noFill/>
          </a:ln>
        </p:spPr>
        <p:txBody>
          <a:bodyPr anchorCtr="0" anchor="ctr" bIns="27425" lIns="91425" rIns="91425" tIns="2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b="1" i="0" lang="en-US" sz="1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DHCP Szerver</a:t>
            </a:r>
          </a:p>
        </p:txBody>
      </p:sp>
      <p:sp>
        <p:nvSpPr>
          <p:cNvPr id="1567" name="Shape 1567"/>
          <p:cNvSpPr/>
          <p:nvPr/>
        </p:nvSpPr>
        <p:spPr>
          <a:xfrm>
            <a:off x="4984750" y="2503486"/>
            <a:ext cx="2197100" cy="2044699"/>
          </a:xfrm>
          <a:prstGeom prst="quadArrowCallout">
            <a:avLst>
              <a:gd fmla="val 8100" name="adj1"/>
              <a:gd fmla="val 18515" name="adj2"/>
              <a:gd fmla="val 18515" name="adj3"/>
              <a:gd fmla="val 48123" name="adj4"/>
            </a:avLst>
          </a:prstGeom>
          <a:gradFill>
            <a:gsLst>
              <a:gs pos="0">
                <a:srgbClr val="D60093"/>
              </a:gs>
              <a:gs pos="100000">
                <a:srgbClr val="EDBED4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80008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27425" lIns="91425" rIns="91425" tIns="2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8" name="Shape 1568"/>
          <p:cNvSpPr/>
          <p:nvPr/>
        </p:nvSpPr>
        <p:spPr>
          <a:xfrm flipH="1">
            <a:off x="1447799" y="2794000"/>
            <a:ext cx="2540000" cy="508000"/>
          </a:xfrm>
          <a:prstGeom prst="rightArrowCallout">
            <a:avLst>
              <a:gd fmla="val 16578" name="adj1"/>
              <a:gd fmla="val 1968" name="adj2"/>
              <a:gd fmla="val 17671" name="adj3"/>
              <a:gd fmla="val 6018" name="adj4"/>
            </a:avLst>
          </a:prstGeom>
          <a:gradFill>
            <a:gsLst>
              <a:gs pos="0">
                <a:srgbClr val="D60093"/>
              </a:gs>
              <a:gs pos="100000">
                <a:srgbClr val="EDBED4"/>
              </a:gs>
            </a:gsLst>
            <a:lin ang="10800000" scaled="0"/>
          </a:gradFill>
          <a:ln cap="flat" cmpd="sng" w="9525">
            <a:solidFill>
              <a:srgbClr val="80008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27425" lIns="91425" rIns="91425" tIns="2742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 Narrow"/>
              <a:buNone/>
            </a:pPr>
            <a:r>
              <a:rPr b="1" i="0" lang="en-US" sz="1800" u="non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Multicsat cím Kérés </a:t>
            </a:r>
          </a:p>
        </p:txBody>
      </p:sp>
      <p:sp>
        <p:nvSpPr>
          <p:cNvPr id="1569" name="Shape 1569"/>
          <p:cNvSpPr/>
          <p:nvPr/>
        </p:nvSpPr>
        <p:spPr>
          <a:xfrm>
            <a:off x="1409700" y="3517900"/>
            <a:ext cx="2540000" cy="508000"/>
          </a:xfrm>
          <a:prstGeom prst="rightArrowCallout">
            <a:avLst>
              <a:gd fmla="val 16578" name="adj1"/>
              <a:gd fmla="val 1968" name="adj2"/>
              <a:gd fmla="val 17671" name="adj3"/>
              <a:gd fmla="val 6018" name="adj4"/>
            </a:avLst>
          </a:prstGeom>
          <a:gradFill>
            <a:gsLst>
              <a:gs pos="0">
                <a:srgbClr val="EDBED4"/>
              </a:gs>
              <a:gs pos="100000">
                <a:srgbClr val="D60093"/>
              </a:gs>
            </a:gsLst>
            <a:lin ang="10800000" scaled="0"/>
          </a:gradFill>
          <a:ln cap="flat" cmpd="sng" w="9525">
            <a:solidFill>
              <a:srgbClr val="80008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27425" lIns="91425" rIns="91425" tIns="27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 Narrow"/>
              <a:buNone/>
            </a:pPr>
            <a:r>
              <a:rPr b="1" i="0" lang="en-US" sz="1800" u="non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Multicast Cím kiosztás</a:t>
            </a:r>
          </a:p>
        </p:txBody>
      </p:sp>
      <p:sp>
        <p:nvSpPr>
          <p:cNvPr id="1570" name="Shape 1570"/>
          <p:cNvSpPr txBox="1"/>
          <p:nvPr/>
        </p:nvSpPr>
        <p:spPr>
          <a:xfrm>
            <a:off x="900112" y="6092825"/>
            <a:ext cx="737234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Multicast Address Dynamic Client Allocation Protocol (MADCAP).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574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Shape 1575"/>
          <p:cNvSpPr txBox="1"/>
          <p:nvPr>
            <p:ph idx="12" type="sldNum"/>
          </p:nvPr>
        </p:nvSpPr>
        <p:spPr>
          <a:xfrm>
            <a:off x="67818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576" name="Shape 1576"/>
          <p:cNvSpPr txBox="1"/>
          <p:nvPr>
            <p:ph type="title"/>
          </p:nvPr>
        </p:nvSpPr>
        <p:spPr>
          <a:xfrm>
            <a:off x="152400" y="152400"/>
            <a:ext cx="8001000" cy="9080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DHCP konfigurálása forgalom irányítókkal szegmentált hálózatban</a:t>
            </a:r>
          </a:p>
        </p:txBody>
      </p:sp>
      <p:sp>
        <p:nvSpPr>
          <p:cNvPr id="1577" name="Shape 1577"/>
          <p:cNvSpPr txBox="1"/>
          <p:nvPr>
            <p:ph idx="1" type="body"/>
          </p:nvPr>
        </p:nvSpPr>
        <p:spPr>
          <a:xfrm>
            <a:off x="228600" y="1066800"/>
            <a:ext cx="8686800" cy="506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●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Forgalomirányított hálózat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●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DHCP Relay Agent használata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58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Shape 1582"/>
          <p:cNvSpPr txBox="1"/>
          <p:nvPr>
            <p:ph idx="12" type="sldNum"/>
          </p:nvPr>
        </p:nvSpPr>
        <p:spPr>
          <a:xfrm>
            <a:off x="67818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583" name="Shape 1583"/>
          <p:cNvSpPr txBox="1"/>
          <p:nvPr>
            <p:ph type="title"/>
          </p:nvPr>
        </p:nvSpPr>
        <p:spPr>
          <a:xfrm>
            <a:off x="457200" y="122236"/>
            <a:ext cx="75438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Forgalomirányított hálózat</a:t>
            </a:r>
          </a:p>
        </p:txBody>
      </p:sp>
      <p:grpSp>
        <p:nvGrpSpPr>
          <p:cNvPr id="1584" name="Shape 1584"/>
          <p:cNvGrpSpPr/>
          <p:nvPr/>
        </p:nvGrpSpPr>
        <p:grpSpPr>
          <a:xfrm>
            <a:off x="509587" y="1128712"/>
            <a:ext cx="8099425" cy="5046662"/>
            <a:chOff x="509587" y="1128712"/>
            <a:chExt cx="8099425" cy="5046662"/>
          </a:xfrm>
        </p:grpSpPr>
        <p:sp>
          <p:nvSpPr>
            <p:cNvPr id="1585" name="Shape 1585"/>
            <p:cNvSpPr/>
            <p:nvPr/>
          </p:nvSpPr>
          <p:spPr>
            <a:xfrm>
              <a:off x="884237" y="1138237"/>
              <a:ext cx="7326312" cy="5021261"/>
            </a:xfrm>
            <a:prstGeom prst="rect">
              <a:avLst/>
            </a:prstGeom>
            <a:gradFill>
              <a:gsLst>
                <a:gs pos="0">
                  <a:srgbClr val="FCFEB9"/>
                </a:gs>
                <a:gs pos="100000">
                  <a:srgbClr val="FFCC66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Shape 1586"/>
            <p:cNvSpPr/>
            <p:nvPr/>
          </p:nvSpPr>
          <p:spPr>
            <a:xfrm rot="-5400000">
              <a:off x="402431" y="3372642"/>
              <a:ext cx="4149724" cy="147636"/>
            </a:xfrm>
            <a:prstGeom prst="rect">
              <a:avLst/>
            </a:prstGeom>
            <a:gradFill>
              <a:gsLst>
                <a:gs pos="0">
                  <a:srgbClr val="969696"/>
                </a:gs>
                <a:gs pos="50000">
                  <a:srgbClr val="EDEDED"/>
                </a:gs>
                <a:gs pos="100000">
                  <a:srgbClr val="969696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Shape 1587"/>
            <p:cNvSpPr/>
            <p:nvPr/>
          </p:nvSpPr>
          <p:spPr>
            <a:xfrm rot="-5400000">
              <a:off x="4690267" y="3372642"/>
              <a:ext cx="4149724" cy="147636"/>
            </a:xfrm>
            <a:prstGeom prst="rect">
              <a:avLst/>
            </a:prstGeom>
            <a:gradFill>
              <a:gsLst>
                <a:gs pos="0">
                  <a:srgbClr val="969696"/>
                </a:gs>
                <a:gs pos="50000">
                  <a:srgbClr val="EDEDED"/>
                </a:gs>
                <a:gs pos="100000">
                  <a:srgbClr val="969696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Shape 1588"/>
            <p:cNvSpPr/>
            <p:nvPr/>
          </p:nvSpPr>
          <p:spPr>
            <a:xfrm flipH="1" rot="10800000">
              <a:off x="1528762" y="2266950"/>
              <a:ext cx="989012" cy="136524"/>
            </a:xfrm>
            <a:prstGeom prst="homePlate">
              <a:avLst>
                <a:gd fmla="val 19485" name="adj"/>
              </a:avLst>
            </a:prstGeom>
            <a:gradFill>
              <a:gsLst>
                <a:gs pos="0">
                  <a:srgbClr val="969696"/>
                </a:gs>
                <a:gs pos="50000">
                  <a:srgbClr val="EDEDED"/>
                </a:gs>
                <a:gs pos="100000">
                  <a:srgbClr val="969696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Shape 1589"/>
            <p:cNvSpPr txBox="1"/>
            <p:nvPr/>
          </p:nvSpPr>
          <p:spPr>
            <a:xfrm>
              <a:off x="850900" y="1128712"/>
              <a:ext cx="1284287" cy="3635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rIns="90475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 Narrow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DHCP Client</a:t>
              </a:r>
            </a:p>
          </p:txBody>
        </p:sp>
        <p:grpSp>
          <p:nvGrpSpPr>
            <p:cNvPr id="1590" name="Shape 1590"/>
            <p:cNvGrpSpPr/>
            <p:nvPr/>
          </p:nvGrpSpPr>
          <p:grpSpPr>
            <a:xfrm>
              <a:off x="509587" y="1582737"/>
              <a:ext cx="1266826" cy="1397000"/>
              <a:chOff x="4710111" y="4338637"/>
              <a:chExt cx="1252538" cy="1381124"/>
            </a:xfrm>
          </p:grpSpPr>
          <p:grpSp>
            <p:nvGrpSpPr>
              <p:cNvPr id="1591" name="Shape 1591"/>
              <p:cNvGrpSpPr/>
              <p:nvPr/>
            </p:nvGrpSpPr>
            <p:grpSpPr>
              <a:xfrm>
                <a:off x="4710111" y="5065711"/>
                <a:ext cx="1211261" cy="654050"/>
                <a:chOff x="3062286" y="2132011"/>
                <a:chExt cx="1211261" cy="654050"/>
              </a:xfrm>
            </p:grpSpPr>
            <p:sp>
              <p:nvSpPr>
                <p:cNvPr id="1592" name="Shape 1592"/>
                <p:cNvSpPr/>
                <p:nvPr/>
              </p:nvSpPr>
              <p:spPr>
                <a:xfrm>
                  <a:off x="3854450" y="2301875"/>
                  <a:ext cx="417511" cy="484187"/>
                </a:xfrm>
                <a:custGeom>
                  <a:pathLst>
                    <a:path extrusionOk="0" h="120000" w="120000">
                      <a:moveTo>
                        <a:pt x="989" y="60284"/>
                      </a:moveTo>
                      <a:lnTo>
                        <a:pt x="120000" y="0"/>
                      </a:lnTo>
                      <a:lnTo>
                        <a:pt x="120000" y="51184"/>
                      </a:lnTo>
                      <a:lnTo>
                        <a:pt x="0" y="120000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93" name="Shape 1593"/>
                <p:cNvSpPr/>
                <p:nvPr/>
              </p:nvSpPr>
              <p:spPr>
                <a:xfrm>
                  <a:off x="3062286" y="2132011"/>
                  <a:ext cx="1211261" cy="419099"/>
                </a:xfrm>
                <a:custGeom>
                  <a:pathLst>
                    <a:path extrusionOk="0" h="120000" w="120000">
                      <a:moveTo>
                        <a:pt x="78643" y="119681"/>
                      </a:moveTo>
                      <a:lnTo>
                        <a:pt x="0" y="59522"/>
                      </a:lnTo>
                      <a:lnTo>
                        <a:pt x="43666" y="0"/>
                      </a:lnTo>
                      <a:lnTo>
                        <a:pt x="119890" y="48381"/>
                      </a:lnTo>
                      <a:lnTo>
                        <a:pt x="78643" y="119681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94" name="Shape 1594"/>
                <p:cNvSpPr/>
                <p:nvPr/>
              </p:nvSpPr>
              <p:spPr>
                <a:xfrm>
                  <a:off x="3062286" y="2338386"/>
                  <a:ext cx="792162" cy="447674"/>
                </a:xfrm>
                <a:custGeom>
                  <a:pathLst>
                    <a:path extrusionOk="0" h="120000" w="120000">
                      <a:moveTo>
                        <a:pt x="0" y="1538"/>
                      </a:moveTo>
                      <a:lnTo>
                        <a:pt x="0" y="59076"/>
                      </a:lnTo>
                      <a:lnTo>
                        <a:pt x="120000" y="120000"/>
                      </a:lnTo>
                      <a:lnTo>
                        <a:pt x="120000" y="56923"/>
                      </a:lnTo>
                      <a:lnTo>
                        <a:pt x="695" y="0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95" name="Shape 1595"/>
                <p:cNvSpPr/>
                <p:nvPr/>
              </p:nvSpPr>
              <p:spPr>
                <a:xfrm>
                  <a:off x="3476625" y="2497136"/>
                  <a:ext cx="311149" cy="217487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120000" y="46349"/>
                      </a:lnTo>
                      <a:lnTo>
                        <a:pt x="120000" y="120000"/>
                      </a:lnTo>
                      <a:lnTo>
                        <a:pt x="0" y="73015"/>
                      </a:lnTo>
                      <a:lnTo>
                        <a:pt x="0" y="0"/>
                      </a:lnTo>
                    </a:path>
                  </a:pathLst>
                </a:custGeom>
                <a:gradFill>
                  <a:gsLst>
                    <a:gs pos="0">
                      <a:srgbClr val="E3E3E3"/>
                    </a:gs>
                    <a:gs pos="100000">
                      <a:srgbClr val="B2B2B2"/>
                    </a:gs>
                  </a:gsLst>
                  <a:lin ang="13500000" scaled="0"/>
                </a:gradFill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96" name="Shape 1596"/>
                <p:cNvSpPr/>
                <p:nvPr/>
              </p:nvSpPr>
              <p:spPr>
                <a:xfrm>
                  <a:off x="3482975" y="2578100"/>
                  <a:ext cx="300036" cy="77787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97" name="Shape 1597"/>
                <p:cNvSpPr/>
                <p:nvPr/>
              </p:nvSpPr>
              <p:spPr>
                <a:xfrm>
                  <a:off x="3476625" y="2495550"/>
                  <a:ext cx="309561" cy="133349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0"/>
                      </a:lnTo>
                      <a:lnTo>
                        <a:pt x="120000" y="77142"/>
                      </a:lnTo>
                    </a:path>
                  </a:pathLst>
                </a:cu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27425" lIns="91425" rIns="91425" tIns="27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598" name="Shape 1598"/>
                <p:cNvCxnSpPr/>
                <p:nvPr/>
              </p:nvCxnSpPr>
              <p:spPr>
                <a:xfrm>
                  <a:off x="3503612" y="2540000"/>
                  <a:ext cx="242886" cy="6032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1599" name="Shape 1599"/>
                <p:cNvCxnSpPr/>
                <p:nvPr/>
              </p:nvCxnSpPr>
              <p:spPr>
                <a:xfrm>
                  <a:off x="3709987" y="2663825"/>
                  <a:ext cx="46036" cy="9524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D6009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sp>
              <p:nvSpPr>
                <p:cNvPr id="1600" name="Shape 1600"/>
                <p:cNvSpPr/>
                <p:nvPr/>
              </p:nvSpPr>
              <p:spPr>
                <a:xfrm>
                  <a:off x="3579812" y="2555875"/>
                  <a:ext cx="74611" cy="39687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1875" y="61714"/>
                      </a:lnTo>
                      <a:lnTo>
                        <a:pt x="120000" y="120000"/>
                      </a:lnTo>
                      <a:lnTo>
                        <a:pt x="120000" y="6514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77777"/>
                </a:solidFill>
                <a:ln>
                  <a:noFill/>
                </a:ln>
              </p:spPr>
              <p:txBody>
                <a:bodyPr anchorCtr="0" anchor="ctr" bIns="27425" lIns="91425" rIns="91425" tIns="27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601" name="Shape 1601"/>
                <p:cNvCxnSpPr/>
                <p:nvPr/>
              </p:nvCxnSpPr>
              <p:spPr>
                <a:xfrm>
                  <a:off x="3082925" y="2386011"/>
                  <a:ext cx="320675" cy="9048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1602" name="Shape 1602"/>
                <p:cNvCxnSpPr/>
                <p:nvPr/>
              </p:nvCxnSpPr>
              <p:spPr>
                <a:xfrm>
                  <a:off x="3082925" y="2420936"/>
                  <a:ext cx="320675" cy="889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1603" name="Shape 1603"/>
                <p:cNvCxnSpPr/>
                <p:nvPr/>
              </p:nvCxnSpPr>
              <p:spPr>
                <a:xfrm>
                  <a:off x="3082925" y="2457450"/>
                  <a:ext cx="320675" cy="9048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1604" name="Shape 1604"/>
                <p:cNvCxnSpPr/>
                <p:nvPr/>
              </p:nvCxnSpPr>
              <p:spPr>
                <a:xfrm>
                  <a:off x="3082925" y="2492375"/>
                  <a:ext cx="320675" cy="889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sp>
              <p:nvSpPr>
                <p:cNvPr id="1605" name="Shape 1605"/>
                <p:cNvSpPr/>
                <p:nvPr/>
              </p:nvSpPr>
              <p:spPr>
                <a:xfrm>
                  <a:off x="3479800" y="2590800"/>
                  <a:ext cx="314324" cy="133349"/>
                </a:xfrm>
                <a:custGeom>
                  <a:pathLst>
                    <a:path extrusionOk="0" h="120000" w="120000">
                      <a:moveTo>
                        <a:pt x="0" y="41025"/>
                      </a:moveTo>
                      <a:lnTo>
                        <a:pt x="120000" y="120000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lt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27425" lIns="91425" rIns="91425" tIns="27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06" name="Shape 1606"/>
              <p:cNvGrpSpPr/>
              <p:nvPr/>
            </p:nvGrpSpPr>
            <p:grpSpPr>
              <a:xfrm>
                <a:off x="4829175" y="4338637"/>
                <a:ext cx="1133474" cy="1066799"/>
                <a:chOff x="3181350" y="1404937"/>
                <a:chExt cx="1133474" cy="1066799"/>
              </a:xfrm>
            </p:grpSpPr>
            <p:sp>
              <p:nvSpPr>
                <p:cNvPr id="1607" name="Shape 1607"/>
                <p:cNvSpPr/>
                <p:nvPr/>
              </p:nvSpPr>
              <p:spPr>
                <a:xfrm>
                  <a:off x="3267075" y="2098675"/>
                  <a:ext cx="882649" cy="373061"/>
                </a:xfrm>
                <a:custGeom>
                  <a:pathLst>
                    <a:path extrusionOk="0" h="120000" w="120000">
                      <a:moveTo>
                        <a:pt x="0" y="65361"/>
                      </a:moveTo>
                      <a:lnTo>
                        <a:pt x="51366" y="0"/>
                      </a:lnTo>
                      <a:lnTo>
                        <a:pt x="120000" y="46468"/>
                      </a:lnTo>
                      <a:lnTo>
                        <a:pt x="120000" y="55148"/>
                      </a:lnTo>
                      <a:lnTo>
                        <a:pt x="72086" y="120000"/>
                      </a:lnTo>
                      <a:lnTo>
                        <a:pt x="0" y="75574"/>
                      </a:lnTo>
                      <a:lnTo>
                        <a:pt x="0" y="65361"/>
                      </a:lnTo>
                      <a:close/>
                    </a:path>
                  </a:pathLst>
                </a:custGeom>
                <a:solidFill>
                  <a:srgbClr val="DDDDDD"/>
                </a:solidFill>
                <a:ln cap="rnd" cmpd="sng" w="9525">
                  <a:solidFill>
                    <a:srgbClr val="0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08" name="Shape 1608"/>
                <p:cNvSpPr/>
                <p:nvPr/>
              </p:nvSpPr>
              <p:spPr>
                <a:xfrm>
                  <a:off x="3278187" y="2106611"/>
                  <a:ext cx="854074" cy="330200"/>
                </a:xfrm>
                <a:custGeom>
                  <a:pathLst>
                    <a:path extrusionOk="0" h="120000" w="120000">
                      <a:moveTo>
                        <a:pt x="0" y="71538"/>
                      </a:moveTo>
                      <a:lnTo>
                        <a:pt x="72936" y="120000"/>
                      </a:lnTo>
                      <a:lnTo>
                        <a:pt x="120000" y="49615"/>
                      </a:lnTo>
                      <a:lnTo>
                        <a:pt x="51970" y="0"/>
                      </a:lnTo>
                      <a:lnTo>
                        <a:pt x="0" y="71538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09" name="Shape 1609"/>
                <p:cNvSpPr/>
                <p:nvPr/>
              </p:nvSpPr>
              <p:spPr>
                <a:xfrm>
                  <a:off x="3490912" y="2187575"/>
                  <a:ext cx="444500" cy="177800"/>
                </a:xfrm>
                <a:prstGeom prst="ellipse">
                  <a:avLst/>
                </a:prstGeom>
                <a:solidFill>
                  <a:srgbClr val="B2B2B2"/>
                </a:soli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10" name="Shape 1610"/>
                <p:cNvSpPr/>
                <p:nvPr/>
              </p:nvSpPr>
              <p:spPr>
                <a:xfrm>
                  <a:off x="3248025" y="2193925"/>
                  <a:ext cx="717550" cy="200024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3715" y="24000"/>
                      </a:lnTo>
                      <a:lnTo>
                        <a:pt x="106625" y="120000"/>
                      </a:lnTo>
                      <a:lnTo>
                        <a:pt x="120000" y="105333"/>
                      </a:lnTo>
                    </a:path>
                  </a:pathLst>
                </a:custGeom>
                <a:solidFill>
                  <a:srgbClr val="B2B2B2"/>
                </a:soli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11" name="Shape 1611"/>
                <p:cNvSpPr/>
                <p:nvPr/>
              </p:nvSpPr>
              <p:spPr>
                <a:xfrm>
                  <a:off x="3419475" y="1404937"/>
                  <a:ext cx="895349" cy="825499"/>
                </a:xfrm>
                <a:custGeom>
                  <a:pathLst>
                    <a:path extrusionOk="0" h="120000" w="120000">
                      <a:moveTo>
                        <a:pt x="92079" y="119999"/>
                      </a:moveTo>
                      <a:lnTo>
                        <a:pt x="120000" y="84450"/>
                      </a:lnTo>
                      <a:lnTo>
                        <a:pt x="120000" y="17050"/>
                      </a:lnTo>
                      <a:lnTo>
                        <a:pt x="49900" y="0"/>
                      </a:lnTo>
                      <a:lnTo>
                        <a:pt x="0" y="7721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12" name="Shape 1612"/>
                <p:cNvSpPr/>
                <p:nvPr/>
              </p:nvSpPr>
              <p:spPr>
                <a:xfrm>
                  <a:off x="3978275" y="1587500"/>
                  <a:ext cx="179386" cy="803275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14720"/>
                      </a:lnTo>
                      <a:lnTo>
                        <a:pt x="120000" y="0"/>
                      </a:lnTo>
                      <a:lnTo>
                        <a:pt x="120000" y="103229"/>
                      </a:lnTo>
                      <a:lnTo>
                        <a:pt x="0" y="120000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13" name="Shape 1613"/>
                <p:cNvSpPr/>
                <p:nvPr/>
              </p:nvSpPr>
              <p:spPr>
                <a:xfrm>
                  <a:off x="3181350" y="1414462"/>
                  <a:ext cx="976312" cy="273049"/>
                </a:xfrm>
                <a:custGeom>
                  <a:pathLst>
                    <a:path extrusionOk="0" h="120000" w="120000">
                      <a:moveTo>
                        <a:pt x="97902" y="120000"/>
                      </a:moveTo>
                      <a:lnTo>
                        <a:pt x="0" y="36712"/>
                      </a:lnTo>
                      <a:lnTo>
                        <a:pt x="24552" y="0"/>
                      </a:lnTo>
                      <a:lnTo>
                        <a:pt x="120000" y="76164"/>
                      </a:lnTo>
                      <a:lnTo>
                        <a:pt x="97902" y="120000"/>
                      </a:lnTo>
                    </a:path>
                  </a:pathLst>
                </a:custGeom>
                <a:solidFill>
                  <a:schemeClr val="lt1"/>
                </a:soli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14" name="Shape 1614"/>
                <p:cNvSpPr/>
                <p:nvPr/>
              </p:nvSpPr>
              <p:spPr>
                <a:xfrm>
                  <a:off x="3181350" y="1495425"/>
                  <a:ext cx="796924" cy="898524"/>
                </a:xfrm>
                <a:custGeom>
                  <a:pathLst>
                    <a:path extrusionOk="0" h="120000" w="120000">
                      <a:moveTo>
                        <a:pt x="119821" y="119840"/>
                      </a:moveTo>
                      <a:lnTo>
                        <a:pt x="119821" y="25464"/>
                      </a:lnTo>
                      <a:lnTo>
                        <a:pt x="0" y="0"/>
                      </a:lnTo>
                      <a:lnTo>
                        <a:pt x="0" y="91989"/>
                      </a:lnTo>
                      <a:lnTo>
                        <a:pt x="119821" y="119840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15" name="Shape 1615"/>
                <p:cNvSpPr/>
                <p:nvPr/>
              </p:nvSpPr>
              <p:spPr>
                <a:xfrm>
                  <a:off x="3243261" y="1574800"/>
                  <a:ext cx="674687" cy="736599"/>
                </a:xfrm>
                <a:custGeom>
                  <a:pathLst>
                    <a:path extrusionOk="0" h="120000" w="120000">
                      <a:moveTo>
                        <a:pt x="119755" y="119781"/>
                      </a:moveTo>
                      <a:lnTo>
                        <a:pt x="119755" y="25573"/>
                      </a:lnTo>
                      <a:lnTo>
                        <a:pt x="0" y="0"/>
                      </a:lnTo>
                      <a:lnTo>
                        <a:pt x="0" y="92677"/>
                      </a:lnTo>
                      <a:lnTo>
                        <a:pt x="119755" y="119781"/>
                      </a:lnTo>
                    </a:path>
                  </a:pathLst>
                </a:custGeom>
                <a:solidFill>
                  <a:srgbClr val="CECECE"/>
                </a:solidFill>
                <a:ln cap="rnd" cmpd="sng" w="9525">
                  <a:solidFill>
                    <a:srgbClr val="80808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16" name="Shape 1616"/>
                <p:cNvSpPr/>
                <p:nvPr/>
              </p:nvSpPr>
              <p:spPr>
                <a:xfrm>
                  <a:off x="3284537" y="1624012"/>
                  <a:ext cx="590550" cy="635000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0" y="92027"/>
                      </a:lnTo>
                      <a:lnTo>
                        <a:pt x="120000" y="120000"/>
                      </a:lnTo>
                      <a:lnTo>
                        <a:pt x="120000" y="2635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57DDE"/>
                    </a:gs>
                    <a:gs pos="100000">
                      <a:srgbClr val="618FFD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617" name="Shape 1617"/>
                <p:cNvCxnSpPr/>
                <p:nvPr/>
              </p:nvCxnSpPr>
              <p:spPr>
                <a:xfrm>
                  <a:off x="3336925" y="1676400"/>
                  <a:ext cx="0" cy="96836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lt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</p:grpSp>
        </p:grpSp>
        <p:sp>
          <p:nvSpPr>
            <p:cNvPr id="1618" name="Shape 1618"/>
            <p:cNvSpPr txBox="1"/>
            <p:nvPr/>
          </p:nvSpPr>
          <p:spPr>
            <a:xfrm>
              <a:off x="6945311" y="5280025"/>
              <a:ext cx="1284287" cy="3635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rIns="90475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 Narrow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DHCP Client</a:t>
              </a:r>
            </a:p>
          </p:txBody>
        </p:sp>
        <p:sp>
          <p:nvSpPr>
            <p:cNvPr id="1619" name="Shape 1619"/>
            <p:cNvSpPr/>
            <p:nvPr/>
          </p:nvSpPr>
          <p:spPr>
            <a:xfrm rot="10800000">
              <a:off x="2459036" y="3205162"/>
              <a:ext cx="925511" cy="146050"/>
            </a:xfrm>
            <a:prstGeom prst="homePlate">
              <a:avLst>
                <a:gd fmla="val 19673" name="adj"/>
              </a:avLst>
            </a:prstGeom>
            <a:gradFill>
              <a:gsLst>
                <a:gs pos="0">
                  <a:srgbClr val="969696"/>
                </a:gs>
                <a:gs pos="50000">
                  <a:srgbClr val="EDEDED"/>
                </a:gs>
                <a:gs pos="100000">
                  <a:srgbClr val="969696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20" name="Shape 1620"/>
            <p:cNvGrpSpPr/>
            <p:nvPr/>
          </p:nvGrpSpPr>
          <p:grpSpPr>
            <a:xfrm>
              <a:off x="2954336" y="2279650"/>
              <a:ext cx="1096961" cy="1233487"/>
              <a:chOff x="2898775" y="3506787"/>
              <a:chExt cx="1096961" cy="1233487"/>
            </a:xfrm>
          </p:grpSpPr>
          <p:sp>
            <p:nvSpPr>
              <p:cNvPr id="1621" name="Shape 1621"/>
              <p:cNvSpPr txBox="1"/>
              <p:nvPr/>
            </p:nvSpPr>
            <p:spPr>
              <a:xfrm>
                <a:off x="2898775" y="3506787"/>
                <a:ext cx="1096961" cy="638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rIns="90475" tIns="4445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 Narrow"/>
                  <a:buNone/>
                </a:pPr>
                <a:r>
                  <a:rPr b="1" i="0" lang="en-US" sz="1800" u="none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Non RFC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 Narrow"/>
                  <a:buNone/>
                </a:pPr>
                <a:r>
                  <a:rPr b="1" i="0" lang="en-US" sz="1800" u="none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Compliant</a:t>
                </a:r>
              </a:p>
            </p:txBody>
          </p:sp>
          <p:sp>
            <p:nvSpPr>
              <p:cNvPr id="1622" name="Shape 1622"/>
              <p:cNvSpPr/>
              <p:nvPr/>
            </p:nvSpPr>
            <p:spPr>
              <a:xfrm>
                <a:off x="3043236" y="4198937"/>
                <a:ext cx="825499" cy="541337"/>
              </a:xfrm>
              <a:prstGeom prst="cube">
                <a:avLst>
                  <a:gd fmla="val 5399" name="adj"/>
                </a:avLst>
              </a:prstGeom>
              <a:gradFill>
                <a:gsLst>
                  <a:gs pos="0">
                    <a:srgbClr val="6666FF"/>
                  </a:gs>
                  <a:gs pos="100000">
                    <a:srgbClr val="4747B3"/>
                  </a:gs>
                </a:gsLst>
                <a:lin ang="8100000" scaled="0"/>
              </a:gra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4450" lIns="90475" rIns="90475" tIns="4445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25000"/>
                  <a:buFont typeface="Arial Narrow"/>
                  <a:buNone/>
                </a:pPr>
                <a:r>
                  <a:rPr b="1" i="0" lang="en-US" sz="1600" u="none">
                    <a:solidFill>
                      <a:srgbClr val="FFFFFF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Router</a:t>
                </a:r>
              </a:p>
            </p:txBody>
          </p:sp>
        </p:grpSp>
        <p:sp>
          <p:nvSpPr>
            <p:cNvPr id="1623" name="Shape 1623"/>
            <p:cNvSpPr/>
            <p:nvPr/>
          </p:nvSpPr>
          <p:spPr>
            <a:xfrm rot="10800000">
              <a:off x="6730999" y="4465637"/>
              <a:ext cx="989012" cy="136524"/>
            </a:xfrm>
            <a:prstGeom prst="homePlate">
              <a:avLst>
                <a:gd fmla="val 19485" name="adj"/>
              </a:avLst>
            </a:prstGeom>
            <a:gradFill>
              <a:gsLst>
                <a:gs pos="0">
                  <a:srgbClr val="969696"/>
                </a:gs>
                <a:gs pos="50000">
                  <a:srgbClr val="EDEDED"/>
                </a:gs>
                <a:gs pos="100000">
                  <a:srgbClr val="969696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24" name="Shape 1624"/>
            <p:cNvGrpSpPr/>
            <p:nvPr/>
          </p:nvGrpSpPr>
          <p:grpSpPr>
            <a:xfrm>
              <a:off x="7342186" y="3856037"/>
              <a:ext cx="1266826" cy="1397000"/>
              <a:chOff x="4710111" y="4338637"/>
              <a:chExt cx="1252538" cy="1381124"/>
            </a:xfrm>
          </p:grpSpPr>
          <p:grpSp>
            <p:nvGrpSpPr>
              <p:cNvPr id="1625" name="Shape 1625"/>
              <p:cNvGrpSpPr/>
              <p:nvPr/>
            </p:nvGrpSpPr>
            <p:grpSpPr>
              <a:xfrm>
                <a:off x="4710111" y="5065711"/>
                <a:ext cx="1211261" cy="654050"/>
                <a:chOff x="3062286" y="2132011"/>
                <a:chExt cx="1211261" cy="654050"/>
              </a:xfrm>
            </p:grpSpPr>
            <p:sp>
              <p:nvSpPr>
                <p:cNvPr id="1626" name="Shape 1626"/>
                <p:cNvSpPr/>
                <p:nvPr/>
              </p:nvSpPr>
              <p:spPr>
                <a:xfrm>
                  <a:off x="3854450" y="2301875"/>
                  <a:ext cx="417511" cy="484187"/>
                </a:xfrm>
                <a:custGeom>
                  <a:pathLst>
                    <a:path extrusionOk="0" h="120000" w="120000">
                      <a:moveTo>
                        <a:pt x="989" y="60284"/>
                      </a:moveTo>
                      <a:lnTo>
                        <a:pt x="120000" y="0"/>
                      </a:lnTo>
                      <a:lnTo>
                        <a:pt x="120000" y="51184"/>
                      </a:lnTo>
                      <a:lnTo>
                        <a:pt x="0" y="120000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27" name="Shape 1627"/>
                <p:cNvSpPr/>
                <p:nvPr/>
              </p:nvSpPr>
              <p:spPr>
                <a:xfrm>
                  <a:off x="3062286" y="2132011"/>
                  <a:ext cx="1211261" cy="419099"/>
                </a:xfrm>
                <a:custGeom>
                  <a:pathLst>
                    <a:path extrusionOk="0" h="120000" w="120000">
                      <a:moveTo>
                        <a:pt x="78643" y="119681"/>
                      </a:moveTo>
                      <a:lnTo>
                        <a:pt x="0" y="59522"/>
                      </a:lnTo>
                      <a:lnTo>
                        <a:pt x="43666" y="0"/>
                      </a:lnTo>
                      <a:lnTo>
                        <a:pt x="119890" y="48381"/>
                      </a:lnTo>
                      <a:lnTo>
                        <a:pt x="78643" y="119681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28" name="Shape 1628"/>
                <p:cNvSpPr/>
                <p:nvPr/>
              </p:nvSpPr>
              <p:spPr>
                <a:xfrm>
                  <a:off x="3062286" y="2338386"/>
                  <a:ext cx="792162" cy="447674"/>
                </a:xfrm>
                <a:custGeom>
                  <a:pathLst>
                    <a:path extrusionOk="0" h="120000" w="120000">
                      <a:moveTo>
                        <a:pt x="0" y="1538"/>
                      </a:moveTo>
                      <a:lnTo>
                        <a:pt x="0" y="59076"/>
                      </a:lnTo>
                      <a:lnTo>
                        <a:pt x="120000" y="120000"/>
                      </a:lnTo>
                      <a:lnTo>
                        <a:pt x="120000" y="56923"/>
                      </a:lnTo>
                      <a:lnTo>
                        <a:pt x="695" y="0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29" name="Shape 1629"/>
                <p:cNvSpPr/>
                <p:nvPr/>
              </p:nvSpPr>
              <p:spPr>
                <a:xfrm>
                  <a:off x="3476625" y="2497136"/>
                  <a:ext cx="311149" cy="217487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120000" y="46349"/>
                      </a:lnTo>
                      <a:lnTo>
                        <a:pt x="120000" y="120000"/>
                      </a:lnTo>
                      <a:lnTo>
                        <a:pt x="0" y="73015"/>
                      </a:lnTo>
                      <a:lnTo>
                        <a:pt x="0" y="0"/>
                      </a:lnTo>
                    </a:path>
                  </a:pathLst>
                </a:custGeom>
                <a:gradFill>
                  <a:gsLst>
                    <a:gs pos="0">
                      <a:srgbClr val="E3E3E3"/>
                    </a:gs>
                    <a:gs pos="100000">
                      <a:srgbClr val="B2B2B2"/>
                    </a:gs>
                  </a:gsLst>
                  <a:lin ang="13500000" scaled="0"/>
                </a:gradFill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30" name="Shape 1630"/>
                <p:cNvSpPr/>
                <p:nvPr/>
              </p:nvSpPr>
              <p:spPr>
                <a:xfrm>
                  <a:off x="3482975" y="2578100"/>
                  <a:ext cx="300036" cy="77787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31" name="Shape 1631"/>
                <p:cNvSpPr/>
                <p:nvPr/>
              </p:nvSpPr>
              <p:spPr>
                <a:xfrm>
                  <a:off x="3476625" y="2495550"/>
                  <a:ext cx="309561" cy="133349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0"/>
                      </a:lnTo>
                      <a:lnTo>
                        <a:pt x="120000" y="77142"/>
                      </a:lnTo>
                    </a:path>
                  </a:pathLst>
                </a:cu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27425" lIns="91425" rIns="91425" tIns="27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632" name="Shape 1632"/>
                <p:cNvCxnSpPr/>
                <p:nvPr/>
              </p:nvCxnSpPr>
              <p:spPr>
                <a:xfrm>
                  <a:off x="3503612" y="2540000"/>
                  <a:ext cx="242886" cy="6032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1633" name="Shape 1633"/>
                <p:cNvCxnSpPr/>
                <p:nvPr/>
              </p:nvCxnSpPr>
              <p:spPr>
                <a:xfrm>
                  <a:off x="3709987" y="2663825"/>
                  <a:ext cx="46036" cy="9524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D6009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sp>
              <p:nvSpPr>
                <p:cNvPr id="1634" name="Shape 1634"/>
                <p:cNvSpPr/>
                <p:nvPr/>
              </p:nvSpPr>
              <p:spPr>
                <a:xfrm>
                  <a:off x="3579812" y="2555875"/>
                  <a:ext cx="74611" cy="39687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1875" y="61714"/>
                      </a:lnTo>
                      <a:lnTo>
                        <a:pt x="120000" y="120000"/>
                      </a:lnTo>
                      <a:lnTo>
                        <a:pt x="120000" y="6514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77777"/>
                </a:solidFill>
                <a:ln>
                  <a:noFill/>
                </a:ln>
              </p:spPr>
              <p:txBody>
                <a:bodyPr anchorCtr="0" anchor="ctr" bIns="27425" lIns="91425" rIns="91425" tIns="27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635" name="Shape 1635"/>
                <p:cNvCxnSpPr/>
                <p:nvPr/>
              </p:nvCxnSpPr>
              <p:spPr>
                <a:xfrm>
                  <a:off x="3082925" y="2386011"/>
                  <a:ext cx="320675" cy="9048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1636" name="Shape 1636"/>
                <p:cNvCxnSpPr/>
                <p:nvPr/>
              </p:nvCxnSpPr>
              <p:spPr>
                <a:xfrm>
                  <a:off x="3082925" y="2420936"/>
                  <a:ext cx="320675" cy="889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1637" name="Shape 1637"/>
                <p:cNvCxnSpPr/>
                <p:nvPr/>
              </p:nvCxnSpPr>
              <p:spPr>
                <a:xfrm>
                  <a:off x="3082925" y="2457450"/>
                  <a:ext cx="320675" cy="9048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1638" name="Shape 1638"/>
                <p:cNvCxnSpPr/>
                <p:nvPr/>
              </p:nvCxnSpPr>
              <p:spPr>
                <a:xfrm>
                  <a:off x="3082925" y="2492375"/>
                  <a:ext cx="320675" cy="889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sp>
              <p:nvSpPr>
                <p:cNvPr id="1639" name="Shape 1639"/>
                <p:cNvSpPr/>
                <p:nvPr/>
              </p:nvSpPr>
              <p:spPr>
                <a:xfrm>
                  <a:off x="3479800" y="2590800"/>
                  <a:ext cx="314324" cy="133349"/>
                </a:xfrm>
                <a:custGeom>
                  <a:pathLst>
                    <a:path extrusionOk="0" h="120000" w="120000">
                      <a:moveTo>
                        <a:pt x="0" y="41025"/>
                      </a:moveTo>
                      <a:lnTo>
                        <a:pt x="120000" y="120000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lt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27425" lIns="91425" rIns="91425" tIns="27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40" name="Shape 1640"/>
              <p:cNvGrpSpPr/>
              <p:nvPr/>
            </p:nvGrpSpPr>
            <p:grpSpPr>
              <a:xfrm>
                <a:off x="4829175" y="4338637"/>
                <a:ext cx="1133474" cy="1066799"/>
                <a:chOff x="3181350" y="1404937"/>
                <a:chExt cx="1133474" cy="1066799"/>
              </a:xfrm>
            </p:grpSpPr>
            <p:sp>
              <p:nvSpPr>
                <p:cNvPr id="1641" name="Shape 1641"/>
                <p:cNvSpPr/>
                <p:nvPr/>
              </p:nvSpPr>
              <p:spPr>
                <a:xfrm>
                  <a:off x="3267075" y="2098675"/>
                  <a:ext cx="882649" cy="373061"/>
                </a:xfrm>
                <a:custGeom>
                  <a:pathLst>
                    <a:path extrusionOk="0" h="120000" w="120000">
                      <a:moveTo>
                        <a:pt x="0" y="65361"/>
                      </a:moveTo>
                      <a:lnTo>
                        <a:pt x="51366" y="0"/>
                      </a:lnTo>
                      <a:lnTo>
                        <a:pt x="120000" y="46468"/>
                      </a:lnTo>
                      <a:lnTo>
                        <a:pt x="120000" y="55148"/>
                      </a:lnTo>
                      <a:lnTo>
                        <a:pt x="72086" y="120000"/>
                      </a:lnTo>
                      <a:lnTo>
                        <a:pt x="0" y="75574"/>
                      </a:lnTo>
                      <a:lnTo>
                        <a:pt x="0" y="65361"/>
                      </a:lnTo>
                      <a:close/>
                    </a:path>
                  </a:pathLst>
                </a:custGeom>
                <a:solidFill>
                  <a:srgbClr val="DDDDDD"/>
                </a:solidFill>
                <a:ln cap="rnd" cmpd="sng" w="9525">
                  <a:solidFill>
                    <a:srgbClr val="0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42" name="Shape 1642"/>
                <p:cNvSpPr/>
                <p:nvPr/>
              </p:nvSpPr>
              <p:spPr>
                <a:xfrm>
                  <a:off x="3278187" y="2106611"/>
                  <a:ext cx="854074" cy="330200"/>
                </a:xfrm>
                <a:custGeom>
                  <a:pathLst>
                    <a:path extrusionOk="0" h="120000" w="120000">
                      <a:moveTo>
                        <a:pt x="0" y="71538"/>
                      </a:moveTo>
                      <a:lnTo>
                        <a:pt x="72936" y="120000"/>
                      </a:lnTo>
                      <a:lnTo>
                        <a:pt x="120000" y="49615"/>
                      </a:lnTo>
                      <a:lnTo>
                        <a:pt x="51970" y="0"/>
                      </a:lnTo>
                      <a:lnTo>
                        <a:pt x="0" y="71538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43" name="Shape 1643"/>
                <p:cNvSpPr/>
                <p:nvPr/>
              </p:nvSpPr>
              <p:spPr>
                <a:xfrm>
                  <a:off x="3490912" y="2187575"/>
                  <a:ext cx="444500" cy="177800"/>
                </a:xfrm>
                <a:prstGeom prst="ellipse">
                  <a:avLst/>
                </a:prstGeom>
                <a:solidFill>
                  <a:srgbClr val="B2B2B2"/>
                </a:soli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44" name="Shape 1644"/>
                <p:cNvSpPr/>
                <p:nvPr/>
              </p:nvSpPr>
              <p:spPr>
                <a:xfrm>
                  <a:off x="3248025" y="2193925"/>
                  <a:ext cx="717550" cy="200024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3715" y="24000"/>
                      </a:lnTo>
                      <a:lnTo>
                        <a:pt x="106625" y="120000"/>
                      </a:lnTo>
                      <a:lnTo>
                        <a:pt x="120000" y="105333"/>
                      </a:lnTo>
                    </a:path>
                  </a:pathLst>
                </a:custGeom>
                <a:solidFill>
                  <a:srgbClr val="B2B2B2"/>
                </a:soli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45" name="Shape 1645"/>
                <p:cNvSpPr/>
                <p:nvPr/>
              </p:nvSpPr>
              <p:spPr>
                <a:xfrm>
                  <a:off x="3419475" y="1404937"/>
                  <a:ext cx="895349" cy="825499"/>
                </a:xfrm>
                <a:custGeom>
                  <a:pathLst>
                    <a:path extrusionOk="0" h="120000" w="120000">
                      <a:moveTo>
                        <a:pt x="92079" y="119999"/>
                      </a:moveTo>
                      <a:lnTo>
                        <a:pt x="120000" y="84450"/>
                      </a:lnTo>
                      <a:lnTo>
                        <a:pt x="120000" y="17050"/>
                      </a:lnTo>
                      <a:lnTo>
                        <a:pt x="49900" y="0"/>
                      </a:lnTo>
                      <a:lnTo>
                        <a:pt x="0" y="7721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46" name="Shape 1646"/>
                <p:cNvSpPr/>
                <p:nvPr/>
              </p:nvSpPr>
              <p:spPr>
                <a:xfrm>
                  <a:off x="3978275" y="1587500"/>
                  <a:ext cx="179386" cy="803275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14720"/>
                      </a:lnTo>
                      <a:lnTo>
                        <a:pt x="120000" y="0"/>
                      </a:lnTo>
                      <a:lnTo>
                        <a:pt x="120000" y="103229"/>
                      </a:lnTo>
                      <a:lnTo>
                        <a:pt x="0" y="120000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47" name="Shape 1647"/>
                <p:cNvSpPr/>
                <p:nvPr/>
              </p:nvSpPr>
              <p:spPr>
                <a:xfrm>
                  <a:off x="3181350" y="1414462"/>
                  <a:ext cx="976312" cy="273049"/>
                </a:xfrm>
                <a:custGeom>
                  <a:pathLst>
                    <a:path extrusionOk="0" h="120000" w="120000">
                      <a:moveTo>
                        <a:pt x="97902" y="120000"/>
                      </a:moveTo>
                      <a:lnTo>
                        <a:pt x="0" y="36712"/>
                      </a:lnTo>
                      <a:lnTo>
                        <a:pt x="24552" y="0"/>
                      </a:lnTo>
                      <a:lnTo>
                        <a:pt x="120000" y="76164"/>
                      </a:lnTo>
                      <a:lnTo>
                        <a:pt x="97902" y="120000"/>
                      </a:lnTo>
                    </a:path>
                  </a:pathLst>
                </a:custGeom>
                <a:solidFill>
                  <a:schemeClr val="lt1"/>
                </a:soli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48" name="Shape 1648"/>
                <p:cNvSpPr/>
                <p:nvPr/>
              </p:nvSpPr>
              <p:spPr>
                <a:xfrm>
                  <a:off x="3181350" y="1495425"/>
                  <a:ext cx="796924" cy="898524"/>
                </a:xfrm>
                <a:custGeom>
                  <a:pathLst>
                    <a:path extrusionOk="0" h="120000" w="120000">
                      <a:moveTo>
                        <a:pt x="119821" y="119840"/>
                      </a:moveTo>
                      <a:lnTo>
                        <a:pt x="119821" y="25464"/>
                      </a:lnTo>
                      <a:lnTo>
                        <a:pt x="0" y="0"/>
                      </a:lnTo>
                      <a:lnTo>
                        <a:pt x="0" y="91989"/>
                      </a:lnTo>
                      <a:lnTo>
                        <a:pt x="119821" y="119840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49" name="Shape 1649"/>
                <p:cNvSpPr/>
                <p:nvPr/>
              </p:nvSpPr>
              <p:spPr>
                <a:xfrm>
                  <a:off x="3243261" y="1574800"/>
                  <a:ext cx="674687" cy="736599"/>
                </a:xfrm>
                <a:custGeom>
                  <a:pathLst>
                    <a:path extrusionOk="0" h="120000" w="120000">
                      <a:moveTo>
                        <a:pt x="119755" y="119781"/>
                      </a:moveTo>
                      <a:lnTo>
                        <a:pt x="119755" y="25573"/>
                      </a:lnTo>
                      <a:lnTo>
                        <a:pt x="0" y="0"/>
                      </a:lnTo>
                      <a:lnTo>
                        <a:pt x="0" y="92677"/>
                      </a:lnTo>
                      <a:lnTo>
                        <a:pt x="119755" y="119781"/>
                      </a:lnTo>
                    </a:path>
                  </a:pathLst>
                </a:custGeom>
                <a:solidFill>
                  <a:srgbClr val="CECECE"/>
                </a:solidFill>
                <a:ln cap="rnd" cmpd="sng" w="9525">
                  <a:solidFill>
                    <a:srgbClr val="80808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50" name="Shape 1650"/>
                <p:cNvSpPr/>
                <p:nvPr/>
              </p:nvSpPr>
              <p:spPr>
                <a:xfrm>
                  <a:off x="3284537" y="1624012"/>
                  <a:ext cx="590550" cy="635000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0" y="92027"/>
                      </a:lnTo>
                      <a:lnTo>
                        <a:pt x="120000" y="120000"/>
                      </a:lnTo>
                      <a:lnTo>
                        <a:pt x="120000" y="2635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57DDE"/>
                    </a:gs>
                    <a:gs pos="100000">
                      <a:srgbClr val="618FFD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651" name="Shape 1651"/>
                <p:cNvCxnSpPr/>
                <p:nvPr/>
              </p:nvCxnSpPr>
              <p:spPr>
                <a:xfrm>
                  <a:off x="3336925" y="1676400"/>
                  <a:ext cx="0" cy="96836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lt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</p:grpSp>
        </p:grpSp>
        <p:sp>
          <p:nvSpPr>
            <p:cNvPr id="1652" name="Shape 1652"/>
            <p:cNvSpPr/>
            <p:nvPr/>
          </p:nvSpPr>
          <p:spPr>
            <a:xfrm flipH="1" rot="10800000">
              <a:off x="3863975" y="3205162"/>
              <a:ext cx="1663700" cy="146050"/>
            </a:xfrm>
            <a:prstGeom prst="homePlate">
              <a:avLst>
                <a:gd fmla="val 20254" name="adj"/>
              </a:avLst>
            </a:prstGeom>
            <a:gradFill>
              <a:gsLst>
                <a:gs pos="0">
                  <a:srgbClr val="969696"/>
                </a:gs>
                <a:gs pos="50000">
                  <a:srgbClr val="EDEDED"/>
                </a:gs>
                <a:gs pos="100000">
                  <a:srgbClr val="969696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Shape 1653"/>
            <p:cNvSpPr/>
            <p:nvPr/>
          </p:nvSpPr>
          <p:spPr>
            <a:xfrm rot="-5400000">
              <a:off x="4044156" y="3728242"/>
              <a:ext cx="1109661" cy="146050"/>
            </a:xfrm>
            <a:prstGeom prst="homePlate">
              <a:avLst>
                <a:gd fmla="val 19745" name="adj"/>
              </a:avLst>
            </a:prstGeom>
            <a:gradFill>
              <a:gsLst>
                <a:gs pos="0">
                  <a:srgbClr val="969696"/>
                </a:gs>
                <a:gs pos="50000">
                  <a:srgbClr val="EDEDED"/>
                </a:gs>
                <a:gs pos="100000">
                  <a:srgbClr val="969696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54" name="Shape 1654"/>
            <p:cNvGrpSpPr/>
            <p:nvPr/>
          </p:nvGrpSpPr>
          <p:grpSpPr>
            <a:xfrm>
              <a:off x="5167312" y="2279650"/>
              <a:ext cx="1096961" cy="1233487"/>
              <a:chOff x="5421312" y="3506787"/>
              <a:chExt cx="1096961" cy="1233487"/>
            </a:xfrm>
          </p:grpSpPr>
          <p:sp>
            <p:nvSpPr>
              <p:cNvPr id="1655" name="Shape 1655"/>
              <p:cNvSpPr/>
              <p:nvPr/>
            </p:nvSpPr>
            <p:spPr>
              <a:xfrm>
                <a:off x="5540375" y="4198937"/>
                <a:ext cx="825499" cy="541337"/>
              </a:xfrm>
              <a:prstGeom prst="cube">
                <a:avLst>
                  <a:gd fmla="val 5399" name="adj"/>
                </a:avLst>
              </a:prstGeom>
              <a:gradFill>
                <a:gsLst>
                  <a:gs pos="0">
                    <a:srgbClr val="6666FF"/>
                  </a:gs>
                  <a:gs pos="100000">
                    <a:srgbClr val="4747B3"/>
                  </a:gs>
                </a:gsLst>
                <a:lin ang="8100000" scaled="0"/>
              </a:gra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4450" lIns="90475" rIns="90475" tIns="4445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25000"/>
                  <a:buFont typeface="Arial Narrow"/>
                  <a:buNone/>
                </a:pPr>
                <a:r>
                  <a:rPr b="1" i="0" lang="en-US" sz="1600" u="none">
                    <a:solidFill>
                      <a:srgbClr val="FFFFFF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Router</a:t>
                </a:r>
              </a:p>
            </p:txBody>
          </p:sp>
          <p:sp>
            <p:nvSpPr>
              <p:cNvPr id="1656" name="Shape 1656"/>
              <p:cNvSpPr txBox="1"/>
              <p:nvPr/>
            </p:nvSpPr>
            <p:spPr>
              <a:xfrm>
                <a:off x="5421312" y="3506787"/>
                <a:ext cx="1096961" cy="638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rIns="90475" tIns="4445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 Narrow"/>
                  <a:buNone/>
                </a:pPr>
                <a:r>
                  <a:rPr b="1" i="0" lang="en-US" sz="1800" u="none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RFC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 Narrow"/>
                  <a:buNone/>
                </a:pPr>
                <a:r>
                  <a:rPr b="1" i="0" lang="en-US" sz="1800" u="none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Compliant</a:t>
                </a:r>
              </a:p>
            </p:txBody>
          </p:sp>
        </p:grpSp>
        <p:sp>
          <p:nvSpPr>
            <p:cNvPr id="1657" name="Shape 1657"/>
            <p:cNvSpPr/>
            <p:nvPr/>
          </p:nvSpPr>
          <p:spPr>
            <a:xfrm flipH="1" rot="10800000">
              <a:off x="6030912" y="3205162"/>
              <a:ext cx="771524" cy="146050"/>
            </a:xfrm>
            <a:prstGeom prst="homePlate">
              <a:avLst>
                <a:gd fmla="val 18752" name="adj"/>
              </a:avLst>
            </a:prstGeom>
            <a:gradFill>
              <a:gsLst>
                <a:gs pos="0">
                  <a:srgbClr val="969696"/>
                </a:gs>
                <a:gs pos="50000">
                  <a:srgbClr val="EDEDED"/>
                </a:gs>
                <a:gs pos="100000">
                  <a:srgbClr val="969696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Shape 1658"/>
            <p:cNvSpPr txBox="1"/>
            <p:nvPr/>
          </p:nvSpPr>
          <p:spPr>
            <a:xfrm>
              <a:off x="1524000" y="5537200"/>
              <a:ext cx="1549400" cy="638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rIns="90475" tIns="444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 Narrow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Windows 2000 </a:t>
              </a:r>
              <a:br>
                <a:rPr b="1" i="0" lang="en-US" sz="18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</a:br>
              <a:r>
                <a:rPr b="1" i="0" lang="en-US" sz="18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Server </a:t>
              </a:r>
            </a:p>
          </p:txBody>
        </p:sp>
        <p:sp>
          <p:nvSpPr>
            <p:cNvPr id="1659" name="Shape 1659"/>
            <p:cNvSpPr/>
            <p:nvPr/>
          </p:nvSpPr>
          <p:spPr>
            <a:xfrm flipH="1" rot="10800000">
              <a:off x="1524000" y="4876800"/>
              <a:ext cx="989012" cy="136524"/>
            </a:xfrm>
            <a:prstGeom prst="homePlate">
              <a:avLst>
                <a:gd fmla="val 19485" name="adj"/>
              </a:avLst>
            </a:prstGeom>
            <a:gradFill>
              <a:gsLst>
                <a:gs pos="0">
                  <a:srgbClr val="969696"/>
                </a:gs>
                <a:gs pos="50000">
                  <a:srgbClr val="EDEDED"/>
                </a:gs>
                <a:gs pos="100000">
                  <a:srgbClr val="969696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60" name="Shape 1660"/>
            <p:cNvGrpSpPr/>
            <p:nvPr/>
          </p:nvGrpSpPr>
          <p:grpSpPr>
            <a:xfrm>
              <a:off x="533400" y="4114799"/>
              <a:ext cx="1187449" cy="1841500"/>
              <a:chOff x="1585912" y="3867149"/>
              <a:chExt cx="1187449" cy="1841500"/>
            </a:xfrm>
          </p:grpSpPr>
          <p:grpSp>
            <p:nvGrpSpPr>
              <p:cNvPr id="1661" name="Shape 1661"/>
              <p:cNvGrpSpPr/>
              <p:nvPr/>
            </p:nvGrpSpPr>
            <p:grpSpPr>
              <a:xfrm>
                <a:off x="1585912" y="3867149"/>
                <a:ext cx="1139824" cy="1841500"/>
                <a:chOff x="417512" y="3108325"/>
                <a:chExt cx="1052511" cy="1700212"/>
              </a:xfrm>
            </p:grpSpPr>
            <p:sp>
              <p:nvSpPr>
                <p:cNvPr id="1662" name="Shape 1662"/>
                <p:cNvSpPr/>
                <p:nvPr/>
              </p:nvSpPr>
              <p:spPr>
                <a:xfrm>
                  <a:off x="438150" y="4373562"/>
                  <a:ext cx="1014411" cy="434974"/>
                </a:xfrm>
                <a:custGeom>
                  <a:pathLst>
                    <a:path extrusionOk="0" h="120000" w="120000">
                      <a:moveTo>
                        <a:pt x="0" y="65373"/>
                      </a:moveTo>
                      <a:lnTo>
                        <a:pt x="0" y="82835"/>
                      </a:lnTo>
                      <a:lnTo>
                        <a:pt x="54345" y="119776"/>
                      </a:lnTo>
                      <a:lnTo>
                        <a:pt x="119904" y="20597"/>
                      </a:lnTo>
                      <a:lnTo>
                        <a:pt x="119904" y="0"/>
                      </a:lnTo>
                    </a:path>
                  </a:pathLst>
                </a:custGeom>
                <a:solidFill>
                  <a:srgbClr val="969696"/>
                </a:soli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63" name="Shape 1663"/>
                <p:cNvSpPr/>
                <p:nvPr/>
              </p:nvSpPr>
              <p:spPr>
                <a:xfrm>
                  <a:off x="420687" y="3108325"/>
                  <a:ext cx="1047749" cy="365125"/>
                </a:xfrm>
                <a:custGeom>
                  <a:pathLst>
                    <a:path extrusionOk="0" h="120000" w="120000">
                      <a:moveTo>
                        <a:pt x="0" y="82048"/>
                      </a:moveTo>
                      <a:lnTo>
                        <a:pt x="53632" y="119732"/>
                      </a:lnTo>
                      <a:lnTo>
                        <a:pt x="119907" y="33942"/>
                      </a:lnTo>
                      <a:lnTo>
                        <a:pt x="67575" y="0"/>
                      </a:lnTo>
                      <a:lnTo>
                        <a:pt x="0" y="82048"/>
                      </a:lnTo>
                    </a:path>
                  </a:pathLst>
                </a:custGeom>
                <a:solidFill>
                  <a:schemeClr val="lt1"/>
                </a:soli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64" name="Shape 1664"/>
                <p:cNvSpPr/>
                <p:nvPr/>
              </p:nvSpPr>
              <p:spPr>
                <a:xfrm>
                  <a:off x="877887" y="3208336"/>
                  <a:ext cx="592136" cy="1558924"/>
                </a:xfrm>
                <a:custGeom>
                  <a:pathLst>
                    <a:path extrusionOk="0" h="120000" w="120000">
                      <a:moveTo>
                        <a:pt x="0" y="20542"/>
                      </a:moveTo>
                      <a:lnTo>
                        <a:pt x="658" y="119937"/>
                      </a:lnTo>
                      <a:lnTo>
                        <a:pt x="119835" y="91189"/>
                      </a:lnTo>
                      <a:lnTo>
                        <a:pt x="119835" y="0"/>
                      </a:lnTo>
                      <a:lnTo>
                        <a:pt x="0" y="20542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65" name="Shape 1665"/>
                <p:cNvSpPr/>
                <p:nvPr/>
              </p:nvSpPr>
              <p:spPr>
                <a:xfrm>
                  <a:off x="417512" y="3357562"/>
                  <a:ext cx="466725" cy="1400174"/>
                </a:xfrm>
                <a:custGeom>
                  <a:pathLst>
                    <a:path extrusionOk="0" h="120000" w="120000">
                      <a:moveTo>
                        <a:pt x="119792" y="9722"/>
                      </a:moveTo>
                      <a:lnTo>
                        <a:pt x="119792" y="119930"/>
                      </a:lnTo>
                      <a:lnTo>
                        <a:pt x="0" y="108888"/>
                      </a:lnTo>
                      <a:lnTo>
                        <a:pt x="0" y="0"/>
                      </a:lnTo>
                      <a:lnTo>
                        <a:pt x="119792" y="9722"/>
                      </a:lnTo>
                    </a:path>
                  </a:pathLst>
                </a:custGeom>
                <a:gradFill>
                  <a:gsLst>
                    <a:gs pos="0">
                      <a:srgbClr val="F0F0F0"/>
                    </a:gs>
                    <a:gs pos="100000">
                      <a:srgbClr val="B2B2B2"/>
                    </a:gs>
                  </a:gsLst>
                  <a:lin ang="5400000" scaled="0"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666" name="Shape 1666"/>
                <p:cNvCxnSpPr/>
                <p:nvPr/>
              </p:nvCxnSpPr>
              <p:spPr>
                <a:xfrm>
                  <a:off x="482600" y="4537075"/>
                  <a:ext cx="323850" cy="8572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sp>
              <p:nvSpPr>
                <p:cNvPr id="1667" name="Shape 1667"/>
                <p:cNvSpPr/>
                <p:nvPr/>
              </p:nvSpPr>
              <p:spPr>
                <a:xfrm>
                  <a:off x="471487" y="3425825"/>
                  <a:ext cx="52387" cy="28575"/>
                </a:xfrm>
                <a:prstGeom prst="ellipse">
                  <a:avLst/>
                </a:prstGeom>
                <a:solidFill>
                  <a:srgbClr val="D60093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668" name="Shape 1668"/>
                <p:cNvCxnSpPr/>
                <p:nvPr/>
              </p:nvCxnSpPr>
              <p:spPr>
                <a:xfrm>
                  <a:off x="482600" y="4471987"/>
                  <a:ext cx="323850" cy="8572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1669" name="Shape 1669"/>
                <p:cNvCxnSpPr/>
                <p:nvPr/>
              </p:nvCxnSpPr>
              <p:spPr>
                <a:xfrm>
                  <a:off x="482600" y="4408487"/>
                  <a:ext cx="323850" cy="8731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1670" name="Shape 1670"/>
                <p:cNvCxnSpPr/>
                <p:nvPr/>
              </p:nvCxnSpPr>
              <p:spPr>
                <a:xfrm>
                  <a:off x="482600" y="4346575"/>
                  <a:ext cx="323850" cy="8572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1671" name="Shape 1671"/>
                <p:cNvCxnSpPr/>
                <p:nvPr/>
              </p:nvCxnSpPr>
              <p:spPr>
                <a:xfrm>
                  <a:off x="482600" y="4281487"/>
                  <a:ext cx="323850" cy="8572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sp>
              <p:nvSpPr>
                <p:cNvPr id="1672" name="Shape 1672"/>
                <p:cNvSpPr/>
                <p:nvPr/>
              </p:nvSpPr>
              <p:spPr>
                <a:xfrm>
                  <a:off x="487362" y="3668712"/>
                  <a:ext cx="320675" cy="596900"/>
                </a:xfrm>
                <a:custGeom>
                  <a:pathLst>
                    <a:path extrusionOk="0" h="120000" w="120000">
                      <a:moveTo>
                        <a:pt x="0" y="102810"/>
                      </a:moveTo>
                      <a:lnTo>
                        <a:pt x="119697" y="119836"/>
                      </a:lnTo>
                      <a:lnTo>
                        <a:pt x="119697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73" name="Shape 1673"/>
                <p:cNvSpPr/>
                <p:nvPr/>
              </p:nvSpPr>
              <p:spPr>
                <a:xfrm>
                  <a:off x="454025" y="3551237"/>
                  <a:ext cx="366711" cy="1038224"/>
                </a:xfrm>
                <a:custGeom>
                  <a:pathLst>
                    <a:path extrusionOk="0" h="120000" w="120000">
                      <a:moveTo>
                        <a:pt x="119735" y="9859"/>
                      </a:moveTo>
                      <a:lnTo>
                        <a:pt x="0" y="0"/>
                      </a:lnTo>
                      <a:lnTo>
                        <a:pt x="0" y="119906"/>
                      </a:lnTo>
                    </a:path>
                  </a:pathLst>
                </a:custGeom>
                <a:noFill/>
                <a:ln cap="rnd" cmpd="sng" w="9525">
                  <a:solidFill>
                    <a:srgbClr val="80808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74" name="Shape 1674"/>
                <p:cNvSpPr/>
                <p:nvPr/>
              </p:nvSpPr>
              <p:spPr>
                <a:xfrm>
                  <a:off x="477837" y="3590925"/>
                  <a:ext cx="327025" cy="590550"/>
                </a:xfrm>
                <a:custGeom>
                  <a:pathLst>
                    <a:path extrusionOk="0" h="120000" w="120000">
                      <a:moveTo>
                        <a:pt x="119701" y="15867"/>
                      </a:moveTo>
                      <a:lnTo>
                        <a:pt x="0" y="0"/>
                      </a:lnTo>
                      <a:lnTo>
                        <a:pt x="0" y="119834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675" name="Shape 1675"/>
                <p:cNvCxnSpPr/>
                <p:nvPr/>
              </p:nvCxnSpPr>
              <p:spPr>
                <a:xfrm>
                  <a:off x="479425" y="3725862"/>
                  <a:ext cx="314324" cy="730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1676" name="Shape 1676"/>
                <p:cNvCxnSpPr/>
                <p:nvPr/>
              </p:nvCxnSpPr>
              <p:spPr>
                <a:xfrm>
                  <a:off x="479425" y="3852862"/>
                  <a:ext cx="317500" cy="7143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1677" name="Shape 1677"/>
                <p:cNvCxnSpPr/>
                <p:nvPr/>
              </p:nvCxnSpPr>
              <p:spPr>
                <a:xfrm>
                  <a:off x="479425" y="4008437"/>
                  <a:ext cx="303211" cy="730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sp>
              <p:nvSpPr>
                <p:cNvPr id="1678" name="Shape 1678"/>
                <p:cNvSpPr/>
                <p:nvPr/>
              </p:nvSpPr>
              <p:spPr>
                <a:xfrm>
                  <a:off x="573087" y="3663950"/>
                  <a:ext cx="125412" cy="68262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0" y="70243"/>
                      </a:lnTo>
                      <a:lnTo>
                        <a:pt x="119210" y="118536"/>
                      </a:lnTo>
                      <a:lnTo>
                        <a:pt x="119210" y="4829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A9A9A9"/>
                </a:solidFill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679" name="Shape 1679"/>
                <p:cNvCxnSpPr/>
                <p:nvPr/>
              </p:nvCxnSpPr>
              <p:spPr>
                <a:xfrm>
                  <a:off x="525462" y="3675062"/>
                  <a:ext cx="231775" cy="4921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91919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sp>
              <p:nvSpPr>
                <p:cNvPr id="1680" name="Shape 1680"/>
                <p:cNvSpPr/>
                <p:nvPr/>
              </p:nvSpPr>
              <p:spPr>
                <a:xfrm>
                  <a:off x="501650" y="3905250"/>
                  <a:ext cx="280987" cy="125412"/>
                </a:xfrm>
                <a:custGeom>
                  <a:pathLst>
                    <a:path extrusionOk="0" h="120000" w="120000">
                      <a:moveTo>
                        <a:pt x="0" y="55737"/>
                      </a:moveTo>
                      <a:lnTo>
                        <a:pt x="0" y="0"/>
                      </a:lnTo>
                      <a:lnTo>
                        <a:pt x="119658" y="60983"/>
                      </a:lnTo>
                      <a:lnTo>
                        <a:pt x="119658" y="119344"/>
                      </a:lnTo>
                      <a:lnTo>
                        <a:pt x="0" y="55737"/>
                      </a:lnTo>
                    </a:path>
                  </a:pathLst>
                </a:custGeom>
                <a:solidFill>
                  <a:srgbClr val="B2B2B2"/>
                </a:solidFill>
                <a:ln cap="rnd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81" name="Shape 1681"/>
                <p:cNvSpPr/>
                <p:nvPr/>
              </p:nvSpPr>
              <p:spPr>
                <a:xfrm>
                  <a:off x="501650" y="4060825"/>
                  <a:ext cx="280987" cy="139699"/>
                </a:xfrm>
                <a:custGeom>
                  <a:pathLst>
                    <a:path extrusionOk="0" h="120000" w="120000">
                      <a:moveTo>
                        <a:pt x="0" y="56043"/>
                      </a:moveTo>
                      <a:lnTo>
                        <a:pt x="0" y="0"/>
                      </a:lnTo>
                      <a:lnTo>
                        <a:pt x="119658" y="61318"/>
                      </a:lnTo>
                      <a:lnTo>
                        <a:pt x="119658" y="119340"/>
                      </a:lnTo>
                      <a:lnTo>
                        <a:pt x="0" y="56043"/>
                      </a:lnTo>
                    </a:path>
                  </a:pathLst>
                </a:custGeom>
                <a:solidFill>
                  <a:srgbClr val="B2B2B2"/>
                </a:solidFill>
                <a:ln cap="rnd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82" name="Shape 1682"/>
                <p:cNvSpPr/>
                <p:nvPr/>
              </p:nvSpPr>
              <p:spPr>
                <a:xfrm>
                  <a:off x="496887" y="3763962"/>
                  <a:ext cx="285750" cy="128587"/>
                </a:xfrm>
                <a:custGeom>
                  <a:pathLst>
                    <a:path extrusionOk="0" h="120000" w="120000">
                      <a:moveTo>
                        <a:pt x="0" y="56043"/>
                      </a:moveTo>
                      <a:lnTo>
                        <a:pt x="0" y="0"/>
                      </a:lnTo>
                      <a:lnTo>
                        <a:pt x="119658" y="61318"/>
                      </a:lnTo>
                      <a:lnTo>
                        <a:pt x="119658" y="119340"/>
                      </a:lnTo>
                      <a:lnTo>
                        <a:pt x="0" y="56043"/>
                      </a:lnTo>
                    </a:path>
                  </a:pathLst>
                </a:custGeom>
                <a:solidFill>
                  <a:srgbClr val="B2B2B2"/>
                </a:solidFill>
                <a:ln cap="rnd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683" name="Shape 1683"/>
                <p:cNvCxnSpPr/>
                <p:nvPr/>
              </p:nvCxnSpPr>
              <p:spPr>
                <a:xfrm rot="10800000">
                  <a:off x="701675" y="3841750"/>
                  <a:ext cx="55561" cy="1428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6009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1684" name="Shape 1684"/>
                <p:cNvCxnSpPr/>
                <p:nvPr/>
              </p:nvCxnSpPr>
              <p:spPr>
                <a:xfrm rot="10800000">
                  <a:off x="701675" y="3979862"/>
                  <a:ext cx="55561" cy="1269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6009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1685" name="Shape 1685"/>
                <p:cNvCxnSpPr/>
                <p:nvPr/>
              </p:nvCxnSpPr>
              <p:spPr>
                <a:xfrm rot="10800000">
                  <a:off x="701675" y="4146550"/>
                  <a:ext cx="55561" cy="1269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6009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686" name="Shape 1686"/>
              <p:cNvSpPr txBox="1"/>
              <p:nvPr/>
            </p:nvSpPr>
            <p:spPr>
              <a:xfrm>
                <a:off x="2062161" y="4346575"/>
                <a:ext cx="711200" cy="9128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rIns="90475" tIns="444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 Narrow"/>
                  <a:buNone/>
                </a:pPr>
                <a:r>
                  <a:rPr b="1" i="0" lang="en-US" sz="1800" u="none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DHCP</a:t>
                </a:r>
                <a:br>
                  <a:rPr b="1" i="0" lang="en-US" sz="1800" u="none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</a:br>
                <a:r>
                  <a:rPr b="1" i="0" lang="en-US" sz="1800" u="none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Relay</a:t>
                </a: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 Narrow"/>
                  <a:buNone/>
                </a:pPr>
                <a:r>
                  <a:rPr b="1" i="0" lang="en-US" sz="1800" u="none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Agent</a:t>
                </a:r>
              </a:p>
            </p:txBody>
          </p:sp>
        </p:grpSp>
        <p:sp>
          <p:nvSpPr>
            <p:cNvPr id="1687" name="Shape 1687"/>
            <p:cNvSpPr txBox="1"/>
            <p:nvPr/>
          </p:nvSpPr>
          <p:spPr>
            <a:xfrm>
              <a:off x="3883025" y="5808662"/>
              <a:ext cx="1349375" cy="3635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rIns="90475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 Narrow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DHCP Server</a:t>
              </a:r>
            </a:p>
          </p:txBody>
        </p:sp>
        <p:grpSp>
          <p:nvGrpSpPr>
            <p:cNvPr id="1688" name="Shape 1688"/>
            <p:cNvGrpSpPr/>
            <p:nvPr/>
          </p:nvGrpSpPr>
          <p:grpSpPr>
            <a:xfrm>
              <a:off x="3976686" y="3962399"/>
              <a:ext cx="1139824" cy="1841500"/>
              <a:chOff x="417512" y="3108325"/>
              <a:chExt cx="1052511" cy="1700212"/>
            </a:xfrm>
          </p:grpSpPr>
          <p:sp>
            <p:nvSpPr>
              <p:cNvPr id="1689" name="Shape 1689"/>
              <p:cNvSpPr/>
              <p:nvPr/>
            </p:nvSpPr>
            <p:spPr>
              <a:xfrm>
                <a:off x="438150" y="4373562"/>
                <a:ext cx="1014411" cy="434974"/>
              </a:xfrm>
              <a:custGeom>
                <a:pathLst>
                  <a:path extrusionOk="0" h="120000" w="120000">
                    <a:moveTo>
                      <a:pt x="0" y="65373"/>
                    </a:moveTo>
                    <a:lnTo>
                      <a:pt x="0" y="82835"/>
                    </a:lnTo>
                    <a:lnTo>
                      <a:pt x="54345" y="119776"/>
                    </a:lnTo>
                    <a:lnTo>
                      <a:pt x="119904" y="20597"/>
                    </a:lnTo>
                    <a:lnTo>
                      <a:pt x="119904" y="0"/>
                    </a:lnTo>
                  </a:path>
                </a:pathLst>
              </a:custGeom>
              <a:solidFill>
                <a:srgbClr val="969696"/>
              </a:soli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0" name="Shape 1690"/>
              <p:cNvSpPr/>
              <p:nvPr/>
            </p:nvSpPr>
            <p:spPr>
              <a:xfrm>
                <a:off x="420687" y="3108325"/>
                <a:ext cx="1047749" cy="365125"/>
              </a:xfrm>
              <a:custGeom>
                <a:pathLst>
                  <a:path extrusionOk="0" h="120000" w="120000">
                    <a:moveTo>
                      <a:pt x="0" y="82048"/>
                    </a:moveTo>
                    <a:lnTo>
                      <a:pt x="53632" y="119732"/>
                    </a:lnTo>
                    <a:lnTo>
                      <a:pt x="119907" y="33942"/>
                    </a:lnTo>
                    <a:lnTo>
                      <a:pt x="67575" y="0"/>
                    </a:lnTo>
                    <a:lnTo>
                      <a:pt x="0" y="82048"/>
                    </a:lnTo>
                  </a:path>
                </a:pathLst>
              </a:custGeom>
              <a:solidFill>
                <a:schemeClr val="lt1"/>
              </a:soli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1" name="Shape 1691"/>
              <p:cNvSpPr/>
              <p:nvPr/>
            </p:nvSpPr>
            <p:spPr>
              <a:xfrm>
                <a:off x="877887" y="3208336"/>
                <a:ext cx="592136" cy="1558924"/>
              </a:xfrm>
              <a:custGeom>
                <a:pathLst>
                  <a:path extrusionOk="0" h="120000" w="120000">
                    <a:moveTo>
                      <a:pt x="0" y="20542"/>
                    </a:moveTo>
                    <a:lnTo>
                      <a:pt x="658" y="119937"/>
                    </a:lnTo>
                    <a:lnTo>
                      <a:pt x="119835" y="91189"/>
                    </a:lnTo>
                    <a:lnTo>
                      <a:pt x="119835" y="0"/>
                    </a:lnTo>
                    <a:lnTo>
                      <a:pt x="0" y="20542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2" name="Shape 1692"/>
              <p:cNvSpPr/>
              <p:nvPr/>
            </p:nvSpPr>
            <p:spPr>
              <a:xfrm>
                <a:off x="417512" y="3357562"/>
                <a:ext cx="466725" cy="1400174"/>
              </a:xfrm>
              <a:custGeom>
                <a:pathLst>
                  <a:path extrusionOk="0" h="120000" w="120000">
                    <a:moveTo>
                      <a:pt x="119792" y="9722"/>
                    </a:moveTo>
                    <a:lnTo>
                      <a:pt x="119792" y="119930"/>
                    </a:lnTo>
                    <a:lnTo>
                      <a:pt x="0" y="108888"/>
                    </a:lnTo>
                    <a:lnTo>
                      <a:pt x="0" y="0"/>
                    </a:lnTo>
                    <a:lnTo>
                      <a:pt x="119792" y="9722"/>
                    </a:lnTo>
                  </a:path>
                </a:pathLst>
              </a:custGeom>
              <a:gradFill>
                <a:gsLst>
                  <a:gs pos="0">
                    <a:srgbClr val="F0F0F0"/>
                  </a:gs>
                  <a:gs pos="100000">
                    <a:srgbClr val="B2B2B2"/>
                  </a:gs>
                </a:gsLst>
                <a:lin ang="5400000" scaled="0"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693" name="Shape 1693"/>
              <p:cNvCxnSpPr/>
              <p:nvPr/>
            </p:nvCxnSpPr>
            <p:spPr>
              <a:xfrm>
                <a:off x="482600" y="4537075"/>
                <a:ext cx="323850" cy="85724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1694" name="Shape 1694"/>
              <p:cNvSpPr/>
              <p:nvPr/>
            </p:nvSpPr>
            <p:spPr>
              <a:xfrm>
                <a:off x="471487" y="3425825"/>
                <a:ext cx="52387" cy="28575"/>
              </a:xfrm>
              <a:prstGeom prst="ellipse">
                <a:avLst/>
              </a:prstGeom>
              <a:solidFill>
                <a:srgbClr val="D60093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695" name="Shape 1695"/>
              <p:cNvCxnSpPr/>
              <p:nvPr/>
            </p:nvCxnSpPr>
            <p:spPr>
              <a:xfrm>
                <a:off x="482600" y="4471987"/>
                <a:ext cx="323850" cy="85724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696" name="Shape 1696"/>
              <p:cNvCxnSpPr/>
              <p:nvPr/>
            </p:nvCxnSpPr>
            <p:spPr>
              <a:xfrm>
                <a:off x="482600" y="4408487"/>
                <a:ext cx="323850" cy="87311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697" name="Shape 1697"/>
              <p:cNvCxnSpPr/>
              <p:nvPr/>
            </p:nvCxnSpPr>
            <p:spPr>
              <a:xfrm>
                <a:off x="482600" y="4346575"/>
                <a:ext cx="323850" cy="85724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698" name="Shape 1698"/>
              <p:cNvCxnSpPr/>
              <p:nvPr/>
            </p:nvCxnSpPr>
            <p:spPr>
              <a:xfrm>
                <a:off x="482600" y="4281487"/>
                <a:ext cx="323850" cy="85724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1699" name="Shape 1699"/>
              <p:cNvSpPr/>
              <p:nvPr/>
            </p:nvSpPr>
            <p:spPr>
              <a:xfrm>
                <a:off x="487362" y="3668712"/>
                <a:ext cx="320675" cy="596900"/>
              </a:xfrm>
              <a:custGeom>
                <a:pathLst>
                  <a:path extrusionOk="0" h="120000" w="120000">
                    <a:moveTo>
                      <a:pt x="0" y="102810"/>
                    </a:moveTo>
                    <a:lnTo>
                      <a:pt x="119697" y="119836"/>
                    </a:lnTo>
                    <a:lnTo>
                      <a:pt x="119697" y="0"/>
                    </a:lnTo>
                  </a:path>
                </a:pathLst>
              </a:custGeom>
              <a:noFill/>
              <a:ln cap="rnd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0" name="Shape 1700"/>
              <p:cNvSpPr/>
              <p:nvPr/>
            </p:nvSpPr>
            <p:spPr>
              <a:xfrm>
                <a:off x="454025" y="3551237"/>
                <a:ext cx="366711" cy="1038224"/>
              </a:xfrm>
              <a:custGeom>
                <a:pathLst>
                  <a:path extrusionOk="0" h="120000" w="120000">
                    <a:moveTo>
                      <a:pt x="119735" y="9859"/>
                    </a:moveTo>
                    <a:lnTo>
                      <a:pt x="0" y="0"/>
                    </a:lnTo>
                    <a:lnTo>
                      <a:pt x="0" y="119906"/>
                    </a:lnTo>
                  </a:path>
                </a:pathLst>
              </a:custGeom>
              <a:noFill/>
              <a:ln cap="rnd" cmpd="sng" w="9525">
                <a:solidFill>
                  <a:srgbClr val="80808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1" name="Shape 1701"/>
              <p:cNvSpPr/>
              <p:nvPr/>
            </p:nvSpPr>
            <p:spPr>
              <a:xfrm>
                <a:off x="477837" y="3590925"/>
                <a:ext cx="327025" cy="590550"/>
              </a:xfrm>
              <a:custGeom>
                <a:pathLst>
                  <a:path extrusionOk="0" h="120000" w="120000">
                    <a:moveTo>
                      <a:pt x="119701" y="15867"/>
                    </a:moveTo>
                    <a:lnTo>
                      <a:pt x="0" y="0"/>
                    </a:lnTo>
                    <a:lnTo>
                      <a:pt x="0" y="119834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702" name="Shape 1702"/>
              <p:cNvCxnSpPr/>
              <p:nvPr/>
            </p:nvCxnSpPr>
            <p:spPr>
              <a:xfrm>
                <a:off x="479425" y="3725862"/>
                <a:ext cx="314324" cy="73025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703" name="Shape 1703"/>
              <p:cNvCxnSpPr/>
              <p:nvPr/>
            </p:nvCxnSpPr>
            <p:spPr>
              <a:xfrm>
                <a:off x="479425" y="3852862"/>
                <a:ext cx="317500" cy="714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704" name="Shape 1704"/>
              <p:cNvCxnSpPr/>
              <p:nvPr/>
            </p:nvCxnSpPr>
            <p:spPr>
              <a:xfrm>
                <a:off x="479425" y="4008437"/>
                <a:ext cx="303211" cy="73025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1705" name="Shape 1705"/>
              <p:cNvSpPr/>
              <p:nvPr/>
            </p:nvSpPr>
            <p:spPr>
              <a:xfrm>
                <a:off x="573087" y="3663950"/>
                <a:ext cx="125412" cy="68262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0" y="70243"/>
                    </a:lnTo>
                    <a:lnTo>
                      <a:pt x="119210" y="118536"/>
                    </a:lnTo>
                    <a:lnTo>
                      <a:pt x="119210" y="482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9A9A9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706" name="Shape 1706"/>
              <p:cNvCxnSpPr/>
              <p:nvPr/>
            </p:nvCxnSpPr>
            <p:spPr>
              <a:xfrm>
                <a:off x="525462" y="3675062"/>
                <a:ext cx="231775" cy="49211"/>
              </a:xfrm>
              <a:prstGeom prst="straightConnector1">
                <a:avLst/>
              </a:prstGeom>
              <a:noFill/>
              <a:ln cap="flat" cmpd="sng" w="9525">
                <a:solidFill>
                  <a:srgbClr val="91919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1707" name="Shape 1707"/>
              <p:cNvSpPr/>
              <p:nvPr/>
            </p:nvSpPr>
            <p:spPr>
              <a:xfrm>
                <a:off x="501650" y="3905250"/>
                <a:ext cx="280987" cy="125412"/>
              </a:xfrm>
              <a:custGeom>
                <a:pathLst>
                  <a:path extrusionOk="0" h="120000" w="120000">
                    <a:moveTo>
                      <a:pt x="0" y="55737"/>
                    </a:moveTo>
                    <a:lnTo>
                      <a:pt x="0" y="0"/>
                    </a:lnTo>
                    <a:lnTo>
                      <a:pt x="119658" y="60983"/>
                    </a:lnTo>
                    <a:lnTo>
                      <a:pt x="119658" y="119344"/>
                    </a:lnTo>
                    <a:lnTo>
                      <a:pt x="0" y="55737"/>
                    </a:lnTo>
                  </a:path>
                </a:pathLst>
              </a:custGeom>
              <a:solidFill>
                <a:srgbClr val="B2B2B2"/>
              </a:solidFill>
              <a:ln cap="rnd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8" name="Shape 1708"/>
              <p:cNvSpPr/>
              <p:nvPr/>
            </p:nvSpPr>
            <p:spPr>
              <a:xfrm>
                <a:off x="501650" y="4060825"/>
                <a:ext cx="280987" cy="139699"/>
              </a:xfrm>
              <a:custGeom>
                <a:pathLst>
                  <a:path extrusionOk="0" h="120000" w="120000">
                    <a:moveTo>
                      <a:pt x="0" y="56043"/>
                    </a:moveTo>
                    <a:lnTo>
                      <a:pt x="0" y="0"/>
                    </a:lnTo>
                    <a:lnTo>
                      <a:pt x="119658" y="61318"/>
                    </a:lnTo>
                    <a:lnTo>
                      <a:pt x="119658" y="119340"/>
                    </a:lnTo>
                    <a:lnTo>
                      <a:pt x="0" y="56043"/>
                    </a:lnTo>
                  </a:path>
                </a:pathLst>
              </a:custGeom>
              <a:solidFill>
                <a:srgbClr val="B2B2B2"/>
              </a:solidFill>
              <a:ln cap="rnd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9" name="Shape 1709"/>
              <p:cNvSpPr/>
              <p:nvPr/>
            </p:nvSpPr>
            <p:spPr>
              <a:xfrm>
                <a:off x="496887" y="3763962"/>
                <a:ext cx="285750" cy="128587"/>
              </a:xfrm>
              <a:custGeom>
                <a:pathLst>
                  <a:path extrusionOk="0" h="120000" w="120000">
                    <a:moveTo>
                      <a:pt x="0" y="56043"/>
                    </a:moveTo>
                    <a:lnTo>
                      <a:pt x="0" y="0"/>
                    </a:lnTo>
                    <a:lnTo>
                      <a:pt x="119658" y="61318"/>
                    </a:lnTo>
                    <a:lnTo>
                      <a:pt x="119658" y="119340"/>
                    </a:lnTo>
                    <a:lnTo>
                      <a:pt x="0" y="56043"/>
                    </a:lnTo>
                  </a:path>
                </a:pathLst>
              </a:custGeom>
              <a:solidFill>
                <a:srgbClr val="B2B2B2"/>
              </a:solidFill>
              <a:ln cap="rnd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710" name="Shape 1710"/>
              <p:cNvCxnSpPr/>
              <p:nvPr/>
            </p:nvCxnSpPr>
            <p:spPr>
              <a:xfrm rot="10800000">
                <a:off x="701675" y="3841750"/>
                <a:ext cx="55561" cy="1428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60093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711" name="Shape 1711"/>
              <p:cNvCxnSpPr/>
              <p:nvPr/>
            </p:nvCxnSpPr>
            <p:spPr>
              <a:xfrm rot="10800000">
                <a:off x="701675" y="3979862"/>
                <a:ext cx="55561" cy="1269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60093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712" name="Shape 1712"/>
              <p:cNvCxnSpPr/>
              <p:nvPr/>
            </p:nvCxnSpPr>
            <p:spPr>
              <a:xfrm rot="10800000">
                <a:off x="701675" y="4146550"/>
                <a:ext cx="55561" cy="1269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60093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713" name="Shape 1713"/>
          <p:cNvGrpSpPr/>
          <p:nvPr/>
        </p:nvGrpSpPr>
        <p:grpSpPr>
          <a:xfrm>
            <a:off x="509587" y="1128712"/>
            <a:ext cx="8099424" cy="5046662"/>
            <a:chOff x="509587" y="1128712"/>
            <a:chExt cx="8099424" cy="5046662"/>
          </a:xfrm>
        </p:grpSpPr>
        <p:sp>
          <p:nvSpPr>
            <p:cNvPr id="1714" name="Shape 1714"/>
            <p:cNvSpPr/>
            <p:nvPr/>
          </p:nvSpPr>
          <p:spPr>
            <a:xfrm>
              <a:off x="884237" y="1138237"/>
              <a:ext cx="7326312" cy="5021261"/>
            </a:xfrm>
            <a:prstGeom prst="rect">
              <a:avLst/>
            </a:prstGeom>
            <a:gradFill>
              <a:gsLst>
                <a:gs pos="0">
                  <a:srgbClr val="FFCC66"/>
                </a:gs>
                <a:gs pos="100000">
                  <a:srgbClr val="FCFEB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15" name="Shape 1715"/>
            <p:cNvGrpSpPr/>
            <p:nvPr/>
          </p:nvGrpSpPr>
          <p:grpSpPr>
            <a:xfrm>
              <a:off x="884363" y="3414404"/>
              <a:ext cx="2317498" cy="2434252"/>
              <a:chOff x="2636963" y="4024004"/>
              <a:chExt cx="2317498" cy="2434252"/>
            </a:xfrm>
          </p:grpSpPr>
          <p:cxnSp>
            <p:nvCxnSpPr>
              <p:cNvPr id="1716" name="Shape 1716"/>
              <p:cNvCxnSpPr/>
              <p:nvPr/>
            </p:nvCxnSpPr>
            <p:spPr>
              <a:xfrm flipH="1" rot="10140000">
                <a:off x="2819400" y="4191000"/>
                <a:ext cx="1952625" cy="2100261"/>
              </a:xfrm>
              <a:prstGeom prst="curvedConnector2">
                <a:avLst/>
              </a:prstGeom>
              <a:gradFill>
                <a:gsLst>
                  <a:gs pos="0">
                    <a:srgbClr val="FFCC66"/>
                  </a:gs>
                  <a:gs pos="100000">
                    <a:srgbClr val="FCFEB9"/>
                  </a:gs>
                </a:gsLst>
                <a:lin ang="8100000" scaled="0"/>
              </a:gradFill>
              <a:ln>
                <a:noFill/>
              </a:ln>
            </p:spPr>
          </p:cxnSp>
          <p:sp>
            <p:nvSpPr>
              <p:cNvPr id="1717" name="Shape 1717"/>
              <p:cNvSpPr/>
              <p:nvPr/>
            </p:nvSpPr>
            <p:spPr>
              <a:xfrm flipH="1" rot="4740000">
                <a:off x="2232818" y="5026817"/>
                <a:ext cx="1670050" cy="395286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8" name="Shape 1718"/>
              <p:cNvSpPr/>
              <p:nvPr/>
            </p:nvSpPr>
            <p:spPr>
              <a:xfrm flipH="1" rot="7440000">
                <a:off x="2809081" y="5214143"/>
                <a:ext cx="1670049" cy="395287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9" name="Shape 1719"/>
              <p:cNvSpPr/>
              <p:nvPr/>
            </p:nvSpPr>
            <p:spPr>
              <a:xfrm flipH="1" rot="6300000">
                <a:off x="2516980" y="5077617"/>
                <a:ext cx="1670049" cy="395286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0" name="Shape 1720"/>
              <p:cNvSpPr/>
              <p:nvPr/>
            </p:nvSpPr>
            <p:spPr>
              <a:xfrm rot="-2220000">
                <a:off x="3022600" y="5467349"/>
                <a:ext cx="1670050" cy="395286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1" name="Shape 1721"/>
              <p:cNvSpPr/>
              <p:nvPr/>
            </p:nvSpPr>
            <p:spPr>
              <a:xfrm flipH="1" rot="10140000">
                <a:off x="3186112" y="5694362"/>
                <a:ext cx="1670050" cy="395286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22" name="Shape 1722"/>
            <p:cNvSpPr txBox="1"/>
            <p:nvPr/>
          </p:nvSpPr>
          <p:spPr>
            <a:xfrm flipH="1">
              <a:off x="1295399" y="3886200"/>
              <a:ext cx="1101725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C8300"/>
                </a:buClr>
                <a:buSzPct val="25000"/>
                <a:buFont typeface="Arial Narrow"/>
                <a:buNone/>
              </a:pPr>
              <a:r>
                <a:rPr b="1" i="0" lang="en-US" sz="1800" u="none">
                  <a:solidFill>
                    <a:srgbClr val="DC83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Broadcast</a:t>
              </a:r>
            </a:p>
          </p:txBody>
        </p:sp>
        <p:grpSp>
          <p:nvGrpSpPr>
            <p:cNvPr id="1723" name="Shape 1723"/>
            <p:cNvGrpSpPr/>
            <p:nvPr/>
          </p:nvGrpSpPr>
          <p:grpSpPr>
            <a:xfrm>
              <a:off x="887538" y="1649104"/>
              <a:ext cx="2317498" cy="2434252"/>
              <a:chOff x="847850" y="1537979"/>
              <a:chExt cx="2317498" cy="2434252"/>
            </a:xfrm>
          </p:grpSpPr>
          <p:grpSp>
            <p:nvGrpSpPr>
              <p:cNvPr id="1724" name="Shape 1724"/>
              <p:cNvGrpSpPr/>
              <p:nvPr/>
            </p:nvGrpSpPr>
            <p:grpSpPr>
              <a:xfrm>
                <a:off x="847850" y="1537979"/>
                <a:ext cx="2317498" cy="2434252"/>
                <a:chOff x="785938" y="1537979"/>
                <a:chExt cx="2317498" cy="2434252"/>
              </a:xfrm>
            </p:grpSpPr>
            <p:cxnSp>
              <p:nvCxnSpPr>
                <p:cNvPr id="1725" name="Shape 1725"/>
                <p:cNvCxnSpPr/>
                <p:nvPr/>
              </p:nvCxnSpPr>
              <p:spPr>
                <a:xfrm rot="660000">
                  <a:off x="968374" y="1704975"/>
                  <a:ext cx="1952625" cy="2100261"/>
                </a:xfrm>
                <a:prstGeom prst="curvedConnector2">
                  <a:avLst/>
                </a:prstGeom>
                <a:gradFill>
                  <a:gsLst>
                    <a:gs pos="0">
                      <a:srgbClr val="FFCC66"/>
                    </a:gs>
                    <a:gs pos="100000">
                      <a:srgbClr val="FCFEB9"/>
                    </a:gs>
                  </a:gsLst>
                  <a:lin ang="13500000" scaled="0"/>
                </a:gradFill>
                <a:ln>
                  <a:noFill/>
                </a:ln>
              </p:spPr>
            </p:cxnSp>
            <p:sp>
              <p:nvSpPr>
                <p:cNvPr id="1726" name="Shape 1726"/>
                <p:cNvSpPr/>
                <p:nvPr/>
              </p:nvSpPr>
              <p:spPr>
                <a:xfrm rot="6060000">
                  <a:off x="381793" y="2574131"/>
                  <a:ext cx="1670050" cy="395286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7" name="Shape 1727"/>
                <p:cNvSpPr/>
                <p:nvPr/>
              </p:nvSpPr>
              <p:spPr>
                <a:xfrm rot="3360000">
                  <a:off x="958055" y="2386805"/>
                  <a:ext cx="1670049" cy="39528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8" name="Shape 1728"/>
                <p:cNvSpPr/>
                <p:nvPr/>
              </p:nvSpPr>
              <p:spPr>
                <a:xfrm rot="4500000">
                  <a:off x="665956" y="2523331"/>
                  <a:ext cx="1670049" cy="395286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9" name="Shape 1729"/>
                <p:cNvSpPr/>
                <p:nvPr/>
              </p:nvSpPr>
              <p:spPr>
                <a:xfrm flipH="1" rot="-8580000">
                  <a:off x="1171574" y="2133599"/>
                  <a:ext cx="1670050" cy="395286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0" name="Shape 1730"/>
                <p:cNvSpPr/>
                <p:nvPr/>
              </p:nvSpPr>
              <p:spPr>
                <a:xfrm rot="660000">
                  <a:off x="1335086" y="1906586"/>
                  <a:ext cx="1670050" cy="395286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731" name="Shape 1731"/>
              <p:cNvSpPr txBox="1"/>
              <p:nvPr/>
            </p:nvSpPr>
            <p:spPr>
              <a:xfrm>
                <a:off x="1254125" y="2830511"/>
                <a:ext cx="1101725" cy="3667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C8300"/>
                  </a:buClr>
                  <a:buSzPct val="25000"/>
                  <a:buFont typeface="Arial Narrow"/>
                  <a:buNone/>
                </a:pPr>
                <a:r>
                  <a:rPr b="1" i="0" lang="en-US" sz="1800" u="none">
                    <a:solidFill>
                      <a:srgbClr val="DC83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Broadcast</a:t>
                </a:r>
              </a:p>
            </p:txBody>
          </p:sp>
        </p:grpSp>
        <p:sp>
          <p:nvSpPr>
            <p:cNvPr id="1732" name="Shape 1732"/>
            <p:cNvSpPr/>
            <p:nvPr/>
          </p:nvSpPr>
          <p:spPr>
            <a:xfrm rot="-5400000">
              <a:off x="402431" y="3372642"/>
              <a:ext cx="4149724" cy="147636"/>
            </a:xfrm>
            <a:prstGeom prst="rect">
              <a:avLst/>
            </a:prstGeom>
            <a:gradFill>
              <a:gsLst>
                <a:gs pos="0">
                  <a:srgbClr val="969696"/>
                </a:gs>
                <a:gs pos="50000">
                  <a:srgbClr val="EDEDED"/>
                </a:gs>
                <a:gs pos="100000">
                  <a:srgbClr val="969696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Shape 1733"/>
            <p:cNvSpPr/>
            <p:nvPr/>
          </p:nvSpPr>
          <p:spPr>
            <a:xfrm rot="-5400000">
              <a:off x="1632742" y="4033042"/>
              <a:ext cx="1689100" cy="147636"/>
            </a:xfrm>
            <a:prstGeom prst="rect">
              <a:avLst/>
            </a:prstGeom>
            <a:gradFill>
              <a:gsLst>
                <a:gs pos="0">
                  <a:srgbClr val="CC0099"/>
                </a:gs>
                <a:gs pos="50000">
                  <a:srgbClr val="F5E5EE"/>
                </a:gs>
                <a:gs pos="100000">
                  <a:srgbClr val="CC00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Shape 1734"/>
            <p:cNvSpPr/>
            <p:nvPr/>
          </p:nvSpPr>
          <p:spPr>
            <a:xfrm rot="-5400000">
              <a:off x="4690267" y="3372642"/>
              <a:ext cx="4149724" cy="147636"/>
            </a:xfrm>
            <a:prstGeom prst="rect">
              <a:avLst/>
            </a:prstGeom>
            <a:gradFill>
              <a:gsLst>
                <a:gs pos="0">
                  <a:srgbClr val="969696"/>
                </a:gs>
                <a:gs pos="50000">
                  <a:srgbClr val="EDEDED"/>
                </a:gs>
                <a:gs pos="100000">
                  <a:srgbClr val="969696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Shape 1735"/>
            <p:cNvSpPr/>
            <p:nvPr/>
          </p:nvSpPr>
          <p:spPr>
            <a:xfrm flipH="1" rot="10800000">
              <a:off x="1528762" y="2266950"/>
              <a:ext cx="989012" cy="136524"/>
            </a:xfrm>
            <a:prstGeom prst="homePlate">
              <a:avLst>
                <a:gd fmla="val 19485" name="adj"/>
              </a:avLst>
            </a:prstGeom>
            <a:gradFill>
              <a:gsLst>
                <a:gs pos="0">
                  <a:srgbClr val="969696"/>
                </a:gs>
                <a:gs pos="50000">
                  <a:srgbClr val="EDEDED"/>
                </a:gs>
                <a:gs pos="100000">
                  <a:srgbClr val="969696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Shape 1736"/>
            <p:cNvSpPr txBox="1"/>
            <p:nvPr/>
          </p:nvSpPr>
          <p:spPr>
            <a:xfrm>
              <a:off x="850900" y="1128712"/>
              <a:ext cx="1284287" cy="3635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rIns="90475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 Narrow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DHCP Client</a:t>
              </a:r>
            </a:p>
          </p:txBody>
        </p:sp>
        <p:grpSp>
          <p:nvGrpSpPr>
            <p:cNvPr id="1737" name="Shape 1737"/>
            <p:cNvGrpSpPr/>
            <p:nvPr/>
          </p:nvGrpSpPr>
          <p:grpSpPr>
            <a:xfrm>
              <a:off x="509587" y="1582737"/>
              <a:ext cx="1266826" cy="1397000"/>
              <a:chOff x="4710111" y="4338637"/>
              <a:chExt cx="1252538" cy="1381124"/>
            </a:xfrm>
          </p:grpSpPr>
          <p:grpSp>
            <p:nvGrpSpPr>
              <p:cNvPr id="1738" name="Shape 1738"/>
              <p:cNvGrpSpPr/>
              <p:nvPr/>
            </p:nvGrpSpPr>
            <p:grpSpPr>
              <a:xfrm>
                <a:off x="4710111" y="5065711"/>
                <a:ext cx="1211261" cy="654050"/>
                <a:chOff x="3062286" y="2132011"/>
                <a:chExt cx="1211261" cy="654050"/>
              </a:xfrm>
            </p:grpSpPr>
            <p:sp>
              <p:nvSpPr>
                <p:cNvPr id="1739" name="Shape 1739"/>
                <p:cNvSpPr/>
                <p:nvPr/>
              </p:nvSpPr>
              <p:spPr>
                <a:xfrm>
                  <a:off x="3854450" y="2301875"/>
                  <a:ext cx="417511" cy="484187"/>
                </a:xfrm>
                <a:custGeom>
                  <a:pathLst>
                    <a:path extrusionOk="0" h="120000" w="120000">
                      <a:moveTo>
                        <a:pt x="989" y="60284"/>
                      </a:moveTo>
                      <a:lnTo>
                        <a:pt x="120000" y="0"/>
                      </a:lnTo>
                      <a:lnTo>
                        <a:pt x="120000" y="51184"/>
                      </a:lnTo>
                      <a:lnTo>
                        <a:pt x="0" y="120000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0" name="Shape 1740"/>
                <p:cNvSpPr/>
                <p:nvPr/>
              </p:nvSpPr>
              <p:spPr>
                <a:xfrm>
                  <a:off x="3062286" y="2132011"/>
                  <a:ext cx="1211261" cy="419099"/>
                </a:xfrm>
                <a:custGeom>
                  <a:pathLst>
                    <a:path extrusionOk="0" h="120000" w="120000">
                      <a:moveTo>
                        <a:pt x="78643" y="119681"/>
                      </a:moveTo>
                      <a:lnTo>
                        <a:pt x="0" y="59522"/>
                      </a:lnTo>
                      <a:lnTo>
                        <a:pt x="43666" y="0"/>
                      </a:lnTo>
                      <a:lnTo>
                        <a:pt x="119890" y="48381"/>
                      </a:lnTo>
                      <a:lnTo>
                        <a:pt x="78643" y="119681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1" name="Shape 1741"/>
                <p:cNvSpPr/>
                <p:nvPr/>
              </p:nvSpPr>
              <p:spPr>
                <a:xfrm>
                  <a:off x="3062286" y="2338386"/>
                  <a:ext cx="792162" cy="447674"/>
                </a:xfrm>
                <a:custGeom>
                  <a:pathLst>
                    <a:path extrusionOk="0" h="120000" w="120000">
                      <a:moveTo>
                        <a:pt x="0" y="1538"/>
                      </a:moveTo>
                      <a:lnTo>
                        <a:pt x="0" y="59076"/>
                      </a:lnTo>
                      <a:lnTo>
                        <a:pt x="120000" y="120000"/>
                      </a:lnTo>
                      <a:lnTo>
                        <a:pt x="120000" y="56923"/>
                      </a:lnTo>
                      <a:lnTo>
                        <a:pt x="695" y="0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2" name="Shape 1742"/>
                <p:cNvSpPr/>
                <p:nvPr/>
              </p:nvSpPr>
              <p:spPr>
                <a:xfrm>
                  <a:off x="3476625" y="2497136"/>
                  <a:ext cx="311149" cy="217487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120000" y="46349"/>
                      </a:lnTo>
                      <a:lnTo>
                        <a:pt x="120000" y="120000"/>
                      </a:lnTo>
                      <a:lnTo>
                        <a:pt x="0" y="73015"/>
                      </a:lnTo>
                      <a:lnTo>
                        <a:pt x="0" y="0"/>
                      </a:lnTo>
                    </a:path>
                  </a:pathLst>
                </a:custGeom>
                <a:gradFill>
                  <a:gsLst>
                    <a:gs pos="0">
                      <a:srgbClr val="E3E3E3"/>
                    </a:gs>
                    <a:gs pos="100000">
                      <a:srgbClr val="B2B2B2"/>
                    </a:gs>
                  </a:gsLst>
                  <a:lin ang="13500000" scaled="0"/>
                </a:gradFill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3" name="Shape 1743"/>
                <p:cNvSpPr/>
                <p:nvPr/>
              </p:nvSpPr>
              <p:spPr>
                <a:xfrm>
                  <a:off x="3482975" y="2578100"/>
                  <a:ext cx="300036" cy="77787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4" name="Shape 1744"/>
                <p:cNvSpPr/>
                <p:nvPr/>
              </p:nvSpPr>
              <p:spPr>
                <a:xfrm>
                  <a:off x="3476625" y="2495550"/>
                  <a:ext cx="309561" cy="133349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0"/>
                      </a:lnTo>
                      <a:lnTo>
                        <a:pt x="120000" y="77142"/>
                      </a:lnTo>
                    </a:path>
                  </a:pathLst>
                </a:cu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27425" lIns="91425" rIns="91425" tIns="27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745" name="Shape 1745"/>
                <p:cNvCxnSpPr/>
                <p:nvPr/>
              </p:nvCxnSpPr>
              <p:spPr>
                <a:xfrm>
                  <a:off x="3503612" y="2540000"/>
                  <a:ext cx="242886" cy="6032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1746" name="Shape 1746"/>
                <p:cNvCxnSpPr/>
                <p:nvPr/>
              </p:nvCxnSpPr>
              <p:spPr>
                <a:xfrm>
                  <a:off x="3709987" y="2663825"/>
                  <a:ext cx="46036" cy="9524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D6009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sp>
              <p:nvSpPr>
                <p:cNvPr id="1747" name="Shape 1747"/>
                <p:cNvSpPr/>
                <p:nvPr/>
              </p:nvSpPr>
              <p:spPr>
                <a:xfrm>
                  <a:off x="3579812" y="2555875"/>
                  <a:ext cx="74611" cy="39687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1875" y="61714"/>
                      </a:lnTo>
                      <a:lnTo>
                        <a:pt x="120000" y="120000"/>
                      </a:lnTo>
                      <a:lnTo>
                        <a:pt x="120000" y="6514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77777"/>
                </a:solidFill>
                <a:ln>
                  <a:noFill/>
                </a:ln>
              </p:spPr>
              <p:txBody>
                <a:bodyPr anchorCtr="0" anchor="ctr" bIns="27425" lIns="91425" rIns="91425" tIns="27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748" name="Shape 1748"/>
                <p:cNvCxnSpPr/>
                <p:nvPr/>
              </p:nvCxnSpPr>
              <p:spPr>
                <a:xfrm>
                  <a:off x="3082925" y="2386011"/>
                  <a:ext cx="320675" cy="9048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1749" name="Shape 1749"/>
                <p:cNvCxnSpPr/>
                <p:nvPr/>
              </p:nvCxnSpPr>
              <p:spPr>
                <a:xfrm>
                  <a:off x="3082925" y="2420936"/>
                  <a:ext cx="320675" cy="889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1750" name="Shape 1750"/>
                <p:cNvCxnSpPr/>
                <p:nvPr/>
              </p:nvCxnSpPr>
              <p:spPr>
                <a:xfrm>
                  <a:off x="3082925" y="2457450"/>
                  <a:ext cx="320675" cy="9048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1751" name="Shape 1751"/>
                <p:cNvCxnSpPr/>
                <p:nvPr/>
              </p:nvCxnSpPr>
              <p:spPr>
                <a:xfrm>
                  <a:off x="3082925" y="2492375"/>
                  <a:ext cx="320675" cy="889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sp>
              <p:nvSpPr>
                <p:cNvPr id="1752" name="Shape 1752"/>
                <p:cNvSpPr/>
                <p:nvPr/>
              </p:nvSpPr>
              <p:spPr>
                <a:xfrm>
                  <a:off x="3479800" y="2590800"/>
                  <a:ext cx="314324" cy="133349"/>
                </a:xfrm>
                <a:custGeom>
                  <a:pathLst>
                    <a:path extrusionOk="0" h="120000" w="120000">
                      <a:moveTo>
                        <a:pt x="0" y="41025"/>
                      </a:moveTo>
                      <a:lnTo>
                        <a:pt x="120000" y="120000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lt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27425" lIns="91425" rIns="91425" tIns="27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753" name="Shape 1753"/>
              <p:cNvGrpSpPr/>
              <p:nvPr/>
            </p:nvGrpSpPr>
            <p:grpSpPr>
              <a:xfrm>
                <a:off x="4829175" y="4338637"/>
                <a:ext cx="1133474" cy="1066799"/>
                <a:chOff x="3181350" y="1404937"/>
                <a:chExt cx="1133474" cy="1066799"/>
              </a:xfrm>
            </p:grpSpPr>
            <p:sp>
              <p:nvSpPr>
                <p:cNvPr id="1754" name="Shape 1754"/>
                <p:cNvSpPr/>
                <p:nvPr/>
              </p:nvSpPr>
              <p:spPr>
                <a:xfrm>
                  <a:off x="3267075" y="2098675"/>
                  <a:ext cx="882649" cy="373061"/>
                </a:xfrm>
                <a:custGeom>
                  <a:pathLst>
                    <a:path extrusionOk="0" h="120000" w="120000">
                      <a:moveTo>
                        <a:pt x="0" y="65361"/>
                      </a:moveTo>
                      <a:lnTo>
                        <a:pt x="51366" y="0"/>
                      </a:lnTo>
                      <a:lnTo>
                        <a:pt x="120000" y="46468"/>
                      </a:lnTo>
                      <a:lnTo>
                        <a:pt x="120000" y="55148"/>
                      </a:lnTo>
                      <a:lnTo>
                        <a:pt x="72086" y="120000"/>
                      </a:lnTo>
                      <a:lnTo>
                        <a:pt x="0" y="75574"/>
                      </a:lnTo>
                      <a:lnTo>
                        <a:pt x="0" y="65361"/>
                      </a:lnTo>
                      <a:close/>
                    </a:path>
                  </a:pathLst>
                </a:custGeom>
                <a:solidFill>
                  <a:srgbClr val="DDDDDD"/>
                </a:solidFill>
                <a:ln cap="rnd" cmpd="sng" w="9525">
                  <a:solidFill>
                    <a:srgbClr val="0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5" name="Shape 1755"/>
                <p:cNvSpPr/>
                <p:nvPr/>
              </p:nvSpPr>
              <p:spPr>
                <a:xfrm>
                  <a:off x="3278187" y="2106611"/>
                  <a:ext cx="854074" cy="330200"/>
                </a:xfrm>
                <a:custGeom>
                  <a:pathLst>
                    <a:path extrusionOk="0" h="120000" w="120000">
                      <a:moveTo>
                        <a:pt x="0" y="71538"/>
                      </a:moveTo>
                      <a:lnTo>
                        <a:pt x="72936" y="120000"/>
                      </a:lnTo>
                      <a:lnTo>
                        <a:pt x="120000" y="49615"/>
                      </a:lnTo>
                      <a:lnTo>
                        <a:pt x="51970" y="0"/>
                      </a:lnTo>
                      <a:lnTo>
                        <a:pt x="0" y="71538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6" name="Shape 1756"/>
                <p:cNvSpPr/>
                <p:nvPr/>
              </p:nvSpPr>
              <p:spPr>
                <a:xfrm>
                  <a:off x="3490912" y="2187575"/>
                  <a:ext cx="444500" cy="177800"/>
                </a:xfrm>
                <a:prstGeom prst="ellipse">
                  <a:avLst/>
                </a:prstGeom>
                <a:solidFill>
                  <a:srgbClr val="B2B2B2"/>
                </a:soli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7" name="Shape 1757"/>
                <p:cNvSpPr/>
                <p:nvPr/>
              </p:nvSpPr>
              <p:spPr>
                <a:xfrm>
                  <a:off x="3248025" y="2193925"/>
                  <a:ext cx="717550" cy="200024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3715" y="24000"/>
                      </a:lnTo>
                      <a:lnTo>
                        <a:pt x="106625" y="120000"/>
                      </a:lnTo>
                      <a:lnTo>
                        <a:pt x="120000" y="105333"/>
                      </a:lnTo>
                    </a:path>
                  </a:pathLst>
                </a:custGeom>
                <a:solidFill>
                  <a:srgbClr val="B2B2B2"/>
                </a:soli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8" name="Shape 1758"/>
                <p:cNvSpPr/>
                <p:nvPr/>
              </p:nvSpPr>
              <p:spPr>
                <a:xfrm>
                  <a:off x="3419475" y="1404937"/>
                  <a:ext cx="895349" cy="825499"/>
                </a:xfrm>
                <a:custGeom>
                  <a:pathLst>
                    <a:path extrusionOk="0" h="120000" w="120000">
                      <a:moveTo>
                        <a:pt x="92079" y="119999"/>
                      </a:moveTo>
                      <a:lnTo>
                        <a:pt x="120000" y="84450"/>
                      </a:lnTo>
                      <a:lnTo>
                        <a:pt x="120000" y="17050"/>
                      </a:lnTo>
                      <a:lnTo>
                        <a:pt x="49900" y="0"/>
                      </a:lnTo>
                      <a:lnTo>
                        <a:pt x="0" y="7721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9" name="Shape 1759"/>
                <p:cNvSpPr/>
                <p:nvPr/>
              </p:nvSpPr>
              <p:spPr>
                <a:xfrm>
                  <a:off x="3978275" y="1587500"/>
                  <a:ext cx="179386" cy="803275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14720"/>
                      </a:lnTo>
                      <a:lnTo>
                        <a:pt x="120000" y="0"/>
                      </a:lnTo>
                      <a:lnTo>
                        <a:pt x="120000" y="103229"/>
                      </a:lnTo>
                      <a:lnTo>
                        <a:pt x="0" y="120000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0" name="Shape 1760"/>
                <p:cNvSpPr/>
                <p:nvPr/>
              </p:nvSpPr>
              <p:spPr>
                <a:xfrm>
                  <a:off x="3181350" y="1414462"/>
                  <a:ext cx="976312" cy="273049"/>
                </a:xfrm>
                <a:custGeom>
                  <a:pathLst>
                    <a:path extrusionOk="0" h="120000" w="120000">
                      <a:moveTo>
                        <a:pt x="97902" y="120000"/>
                      </a:moveTo>
                      <a:lnTo>
                        <a:pt x="0" y="36712"/>
                      </a:lnTo>
                      <a:lnTo>
                        <a:pt x="24552" y="0"/>
                      </a:lnTo>
                      <a:lnTo>
                        <a:pt x="120000" y="76164"/>
                      </a:lnTo>
                      <a:lnTo>
                        <a:pt x="97902" y="120000"/>
                      </a:lnTo>
                    </a:path>
                  </a:pathLst>
                </a:custGeom>
                <a:solidFill>
                  <a:schemeClr val="lt1"/>
                </a:soli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1" name="Shape 1761"/>
                <p:cNvSpPr/>
                <p:nvPr/>
              </p:nvSpPr>
              <p:spPr>
                <a:xfrm>
                  <a:off x="3181350" y="1495425"/>
                  <a:ext cx="796924" cy="898524"/>
                </a:xfrm>
                <a:custGeom>
                  <a:pathLst>
                    <a:path extrusionOk="0" h="120000" w="120000">
                      <a:moveTo>
                        <a:pt x="119821" y="119840"/>
                      </a:moveTo>
                      <a:lnTo>
                        <a:pt x="119821" y="25464"/>
                      </a:lnTo>
                      <a:lnTo>
                        <a:pt x="0" y="0"/>
                      </a:lnTo>
                      <a:lnTo>
                        <a:pt x="0" y="91989"/>
                      </a:lnTo>
                      <a:lnTo>
                        <a:pt x="119821" y="119840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2" name="Shape 1762"/>
                <p:cNvSpPr/>
                <p:nvPr/>
              </p:nvSpPr>
              <p:spPr>
                <a:xfrm>
                  <a:off x="3243261" y="1574800"/>
                  <a:ext cx="674687" cy="736599"/>
                </a:xfrm>
                <a:custGeom>
                  <a:pathLst>
                    <a:path extrusionOk="0" h="120000" w="120000">
                      <a:moveTo>
                        <a:pt x="119755" y="119781"/>
                      </a:moveTo>
                      <a:lnTo>
                        <a:pt x="119755" y="25573"/>
                      </a:lnTo>
                      <a:lnTo>
                        <a:pt x="0" y="0"/>
                      </a:lnTo>
                      <a:lnTo>
                        <a:pt x="0" y="92677"/>
                      </a:lnTo>
                      <a:lnTo>
                        <a:pt x="119755" y="119781"/>
                      </a:lnTo>
                    </a:path>
                  </a:pathLst>
                </a:custGeom>
                <a:solidFill>
                  <a:srgbClr val="CECECE"/>
                </a:solidFill>
                <a:ln cap="rnd" cmpd="sng" w="9525">
                  <a:solidFill>
                    <a:srgbClr val="80808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3" name="Shape 1763"/>
                <p:cNvSpPr/>
                <p:nvPr/>
              </p:nvSpPr>
              <p:spPr>
                <a:xfrm>
                  <a:off x="3284537" y="1624012"/>
                  <a:ext cx="590550" cy="635000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0" y="92027"/>
                      </a:lnTo>
                      <a:lnTo>
                        <a:pt x="120000" y="120000"/>
                      </a:lnTo>
                      <a:lnTo>
                        <a:pt x="120000" y="2635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57DDE"/>
                    </a:gs>
                    <a:gs pos="100000">
                      <a:srgbClr val="618FFD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764" name="Shape 1764"/>
                <p:cNvCxnSpPr/>
                <p:nvPr/>
              </p:nvCxnSpPr>
              <p:spPr>
                <a:xfrm>
                  <a:off x="3336925" y="1676400"/>
                  <a:ext cx="0" cy="96836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lt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</p:grpSp>
        </p:grpSp>
        <p:sp>
          <p:nvSpPr>
            <p:cNvPr id="1765" name="Shape 1765"/>
            <p:cNvSpPr txBox="1"/>
            <p:nvPr/>
          </p:nvSpPr>
          <p:spPr>
            <a:xfrm>
              <a:off x="1524000" y="5537200"/>
              <a:ext cx="1549400" cy="638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rIns="90475" tIns="444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 Narrow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Windows 2000 </a:t>
              </a:r>
              <a:br>
                <a:rPr b="1" i="0" lang="en-US" sz="18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</a:br>
              <a:r>
                <a:rPr b="1" i="0" lang="en-US" sz="18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Server </a:t>
              </a:r>
            </a:p>
          </p:txBody>
        </p:sp>
        <p:sp>
          <p:nvSpPr>
            <p:cNvPr id="1766" name="Shape 1766"/>
            <p:cNvSpPr txBox="1"/>
            <p:nvPr/>
          </p:nvSpPr>
          <p:spPr>
            <a:xfrm>
              <a:off x="6945311" y="5280025"/>
              <a:ext cx="1284287" cy="3635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rIns="90475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69696"/>
                </a:buClr>
                <a:buSzPct val="25000"/>
                <a:buFont typeface="Arial Narrow"/>
                <a:buNone/>
              </a:pPr>
              <a:r>
                <a:rPr b="1" i="0" lang="en-US" sz="1800" u="none">
                  <a:solidFill>
                    <a:srgbClr val="969696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DHCP Client</a:t>
              </a:r>
            </a:p>
          </p:txBody>
        </p:sp>
        <p:sp>
          <p:nvSpPr>
            <p:cNvPr id="1767" name="Shape 1767"/>
            <p:cNvSpPr/>
            <p:nvPr/>
          </p:nvSpPr>
          <p:spPr>
            <a:xfrm rot="10800000">
              <a:off x="2459036" y="3205162"/>
              <a:ext cx="925511" cy="146050"/>
            </a:xfrm>
            <a:prstGeom prst="homePlate">
              <a:avLst>
                <a:gd fmla="val 19673" name="adj"/>
              </a:avLst>
            </a:prstGeom>
            <a:gradFill>
              <a:gsLst>
                <a:gs pos="0">
                  <a:srgbClr val="CC0099"/>
                </a:gs>
                <a:gs pos="50000">
                  <a:srgbClr val="F5E5EE"/>
                </a:gs>
                <a:gs pos="100000">
                  <a:srgbClr val="CC0099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Shape 1768"/>
            <p:cNvSpPr txBox="1"/>
            <p:nvPr/>
          </p:nvSpPr>
          <p:spPr>
            <a:xfrm>
              <a:off x="2954336" y="2279650"/>
              <a:ext cx="1096961" cy="638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rIns="90475" tIns="444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 Narrow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Non RFC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 Narrow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Compliant</a:t>
              </a:r>
            </a:p>
          </p:txBody>
        </p:sp>
        <p:sp>
          <p:nvSpPr>
            <p:cNvPr id="1769" name="Shape 1769"/>
            <p:cNvSpPr/>
            <p:nvPr/>
          </p:nvSpPr>
          <p:spPr>
            <a:xfrm>
              <a:off x="3098800" y="2971800"/>
              <a:ext cx="825499" cy="541337"/>
            </a:xfrm>
            <a:prstGeom prst="cube">
              <a:avLst>
                <a:gd fmla="val 5399" name="adj"/>
              </a:avLst>
            </a:prstGeom>
            <a:gradFill>
              <a:gsLst>
                <a:gs pos="0">
                  <a:srgbClr val="6666FF"/>
                </a:gs>
                <a:gs pos="100000">
                  <a:srgbClr val="4747B3"/>
                </a:gs>
              </a:gsLst>
              <a:lin ang="81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4450" lIns="90475" rIns="90475" tIns="444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 Narrow"/>
                <a:buNone/>
              </a:pPr>
              <a:r>
                <a:rPr b="1" i="0" lang="en-US" sz="1600" u="none">
                  <a:solidFill>
                    <a:srgbClr val="FFFFFF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Router</a:t>
              </a:r>
            </a:p>
          </p:txBody>
        </p:sp>
        <p:sp>
          <p:nvSpPr>
            <p:cNvPr id="1770" name="Shape 1770"/>
            <p:cNvSpPr txBox="1"/>
            <p:nvPr/>
          </p:nvSpPr>
          <p:spPr>
            <a:xfrm>
              <a:off x="3883025" y="5808662"/>
              <a:ext cx="1349375" cy="3635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rIns="90475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 Narrow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DHCP Server</a:t>
              </a:r>
            </a:p>
          </p:txBody>
        </p:sp>
        <p:sp>
          <p:nvSpPr>
            <p:cNvPr id="1771" name="Shape 1771"/>
            <p:cNvSpPr/>
            <p:nvPr/>
          </p:nvSpPr>
          <p:spPr>
            <a:xfrm rot="10800000">
              <a:off x="6730999" y="4465637"/>
              <a:ext cx="989012" cy="136524"/>
            </a:xfrm>
            <a:prstGeom prst="homePlate">
              <a:avLst>
                <a:gd fmla="val 19485" name="adj"/>
              </a:avLst>
            </a:prstGeom>
            <a:gradFill>
              <a:gsLst>
                <a:gs pos="0">
                  <a:srgbClr val="969696"/>
                </a:gs>
                <a:gs pos="50000">
                  <a:srgbClr val="EDEDED"/>
                </a:gs>
                <a:gs pos="100000">
                  <a:srgbClr val="969696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Shape 1772"/>
            <p:cNvSpPr/>
            <p:nvPr/>
          </p:nvSpPr>
          <p:spPr>
            <a:xfrm flipH="1" rot="10800000">
              <a:off x="3863975" y="3205162"/>
              <a:ext cx="1663700" cy="146050"/>
            </a:xfrm>
            <a:prstGeom prst="homePlate">
              <a:avLst>
                <a:gd fmla="val 20254" name="adj"/>
              </a:avLst>
            </a:prstGeom>
            <a:gradFill>
              <a:gsLst>
                <a:gs pos="0">
                  <a:srgbClr val="969696"/>
                </a:gs>
                <a:gs pos="50000">
                  <a:srgbClr val="EDEDED"/>
                </a:gs>
                <a:gs pos="100000">
                  <a:srgbClr val="969696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Shape 1773"/>
            <p:cNvSpPr/>
            <p:nvPr/>
          </p:nvSpPr>
          <p:spPr>
            <a:xfrm>
              <a:off x="5286375" y="2971800"/>
              <a:ext cx="825499" cy="541337"/>
            </a:xfrm>
            <a:prstGeom prst="cube">
              <a:avLst>
                <a:gd fmla="val 5399" name="adj"/>
              </a:avLst>
            </a:prstGeom>
            <a:solidFill>
              <a:srgbClr val="C0C0C0"/>
            </a:solidFill>
            <a:ln cap="flat" cmpd="sng" w="9525">
              <a:solidFill>
                <a:srgbClr val="969696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4450" lIns="90475" rIns="90475" tIns="444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 Narrow"/>
                <a:buNone/>
              </a:pPr>
              <a:r>
                <a:rPr b="1" i="0" lang="en-US" sz="1600" u="none">
                  <a:solidFill>
                    <a:srgbClr val="FFFFFF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Router</a:t>
              </a:r>
            </a:p>
          </p:txBody>
        </p:sp>
        <p:sp>
          <p:nvSpPr>
            <p:cNvPr id="1774" name="Shape 1774"/>
            <p:cNvSpPr txBox="1"/>
            <p:nvPr/>
          </p:nvSpPr>
          <p:spPr>
            <a:xfrm>
              <a:off x="5167312" y="2279650"/>
              <a:ext cx="1096961" cy="638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rIns="90475" tIns="444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69696"/>
                </a:buClr>
                <a:buSzPct val="25000"/>
                <a:buFont typeface="Arial Narrow"/>
                <a:buNone/>
              </a:pPr>
              <a:r>
                <a:rPr b="1" i="0" lang="en-US" sz="1800" u="none">
                  <a:solidFill>
                    <a:srgbClr val="969696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RFC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69696"/>
                </a:buClr>
                <a:buSzPct val="25000"/>
                <a:buFont typeface="Arial Narrow"/>
                <a:buNone/>
              </a:pPr>
              <a:r>
                <a:rPr b="1" i="0" lang="en-US" sz="1800" u="none">
                  <a:solidFill>
                    <a:srgbClr val="969696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Compliant</a:t>
              </a:r>
            </a:p>
          </p:txBody>
        </p:sp>
        <p:sp>
          <p:nvSpPr>
            <p:cNvPr id="1775" name="Shape 1775"/>
            <p:cNvSpPr/>
            <p:nvPr/>
          </p:nvSpPr>
          <p:spPr>
            <a:xfrm flipH="1" rot="10800000">
              <a:off x="6030912" y="3205162"/>
              <a:ext cx="771524" cy="146050"/>
            </a:xfrm>
            <a:prstGeom prst="homePlate">
              <a:avLst>
                <a:gd fmla="val 18752" name="adj"/>
              </a:avLst>
            </a:prstGeom>
            <a:gradFill>
              <a:gsLst>
                <a:gs pos="0">
                  <a:srgbClr val="969696"/>
                </a:gs>
                <a:gs pos="50000">
                  <a:srgbClr val="EDEDED"/>
                </a:gs>
                <a:gs pos="100000">
                  <a:srgbClr val="969696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76" name="Shape 1776"/>
            <p:cNvGrpSpPr/>
            <p:nvPr/>
          </p:nvGrpSpPr>
          <p:grpSpPr>
            <a:xfrm>
              <a:off x="7342186" y="3856036"/>
              <a:ext cx="1266825" cy="1396998"/>
              <a:chOff x="7342186" y="2038350"/>
              <a:chExt cx="1266825" cy="1396998"/>
            </a:xfrm>
          </p:grpSpPr>
          <p:sp>
            <p:nvSpPr>
              <p:cNvPr id="1777" name="Shape 1777"/>
              <p:cNvSpPr/>
              <p:nvPr/>
            </p:nvSpPr>
            <p:spPr>
              <a:xfrm>
                <a:off x="8143875" y="2944811"/>
                <a:ext cx="422275" cy="490537"/>
              </a:xfrm>
              <a:custGeom>
                <a:pathLst>
                  <a:path extrusionOk="0" h="120000" w="120000">
                    <a:moveTo>
                      <a:pt x="989" y="60284"/>
                    </a:moveTo>
                    <a:lnTo>
                      <a:pt x="120000" y="0"/>
                    </a:lnTo>
                    <a:lnTo>
                      <a:pt x="120000" y="51184"/>
                    </a:lnTo>
                    <a:lnTo>
                      <a:pt x="0" y="120000"/>
                    </a:lnTo>
                  </a:path>
                </a:pathLst>
              </a:custGeom>
              <a:solidFill>
                <a:srgbClr val="EAEAEA"/>
              </a:solidFill>
              <a:ln cap="rnd" cmpd="sng" w="9525">
                <a:solidFill>
                  <a:srgbClr val="969696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8" name="Shape 1778"/>
              <p:cNvSpPr/>
              <p:nvPr/>
            </p:nvSpPr>
            <p:spPr>
              <a:xfrm>
                <a:off x="7342186" y="2773361"/>
                <a:ext cx="1225550" cy="423861"/>
              </a:xfrm>
              <a:custGeom>
                <a:pathLst>
                  <a:path extrusionOk="0" h="120000" w="120000">
                    <a:moveTo>
                      <a:pt x="78643" y="119681"/>
                    </a:moveTo>
                    <a:lnTo>
                      <a:pt x="0" y="59522"/>
                    </a:lnTo>
                    <a:lnTo>
                      <a:pt x="43666" y="0"/>
                    </a:lnTo>
                    <a:lnTo>
                      <a:pt x="119890" y="48381"/>
                    </a:lnTo>
                    <a:lnTo>
                      <a:pt x="78643" y="119681"/>
                    </a:lnTo>
                  </a:path>
                </a:pathLst>
              </a:custGeom>
              <a:solidFill>
                <a:srgbClr val="EAEAEA"/>
              </a:solidFill>
              <a:ln cap="rnd" cmpd="sng" w="9525">
                <a:solidFill>
                  <a:srgbClr val="969696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9" name="Shape 1779"/>
              <p:cNvSpPr/>
              <p:nvPr/>
            </p:nvSpPr>
            <p:spPr>
              <a:xfrm>
                <a:off x="7342186" y="2982911"/>
                <a:ext cx="801686" cy="452436"/>
              </a:xfrm>
              <a:custGeom>
                <a:pathLst>
                  <a:path extrusionOk="0" h="120000" w="120000">
                    <a:moveTo>
                      <a:pt x="0" y="1538"/>
                    </a:moveTo>
                    <a:lnTo>
                      <a:pt x="0" y="59076"/>
                    </a:lnTo>
                    <a:lnTo>
                      <a:pt x="120000" y="120000"/>
                    </a:lnTo>
                    <a:lnTo>
                      <a:pt x="120000" y="56923"/>
                    </a:lnTo>
                    <a:lnTo>
                      <a:pt x="695" y="0"/>
                    </a:lnTo>
                  </a:path>
                </a:pathLst>
              </a:custGeom>
              <a:solidFill>
                <a:srgbClr val="EAEAEA"/>
              </a:solidFill>
              <a:ln cap="rnd" cmpd="sng" w="9525">
                <a:solidFill>
                  <a:srgbClr val="969696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0" name="Shape 1780"/>
              <p:cNvSpPr/>
              <p:nvPr/>
            </p:nvSpPr>
            <p:spPr>
              <a:xfrm>
                <a:off x="7550150" y="2740025"/>
                <a:ext cx="892174" cy="377824"/>
              </a:xfrm>
              <a:custGeom>
                <a:pathLst>
                  <a:path extrusionOk="0" h="120000" w="120000">
                    <a:moveTo>
                      <a:pt x="0" y="65361"/>
                    </a:moveTo>
                    <a:lnTo>
                      <a:pt x="51366" y="0"/>
                    </a:lnTo>
                    <a:lnTo>
                      <a:pt x="120000" y="46468"/>
                    </a:lnTo>
                    <a:lnTo>
                      <a:pt x="120000" y="55148"/>
                    </a:lnTo>
                    <a:lnTo>
                      <a:pt x="72086" y="120000"/>
                    </a:lnTo>
                    <a:lnTo>
                      <a:pt x="0" y="75574"/>
                    </a:lnTo>
                    <a:lnTo>
                      <a:pt x="0" y="65361"/>
                    </a:lnTo>
                    <a:close/>
                  </a:path>
                </a:pathLst>
              </a:custGeom>
              <a:solidFill>
                <a:srgbClr val="EAEAEA"/>
              </a:solidFill>
              <a:ln cap="rnd" cmpd="sng" w="9525">
                <a:solidFill>
                  <a:srgbClr val="969696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1" name="Shape 1781"/>
              <p:cNvSpPr/>
              <p:nvPr/>
            </p:nvSpPr>
            <p:spPr>
              <a:xfrm>
                <a:off x="7775575" y="2830511"/>
                <a:ext cx="449262" cy="179386"/>
              </a:xfrm>
              <a:prstGeom prst="ellipse">
                <a:avLst/>
              </a:prstGeom>
              <a:solidFill>
                <a:srgbClr val="EAEAEA"/>
              </a:solidFill>
              <a:ln cap="rnd" cmpd="sng" w="9525">
                <a:solidFill>
                  <a:srgbClr val="969696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2" name="Shape 1782"/>
              <p:cNvSpPr/>
              <p:nvPr/>
            </p:nvSpPr>
            <p:spPr>
              <a:xfrm>
                <a:off x="7529511" y="2836861"/>
                <a:ext cx="727074" cy="201611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3715" y="24000"/>
                    </a:lnTo>
                    <a:lnTo>
                      <a:pt x="106625" y="120000"/>
                    </a:lnTo>
                    <a:lnTo>
                      <a:pt x="120000" y="105333"/>
                    </a:lnTo>
                  </a:path>
                </a:pathLst>
              </a:custGeom>
              <a:solidFill>
                <a:srgbClr val="EAEAEA"/>
              </a:solidFill>
              <a:ln cap="rnd" cmpd="sng" w="9525">
                <a:solidFill>
                  <a:srgbClr val="969696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3" name="Shape 1783"/>
              <p:cNvSpPr/>
              <p:nvPr/>
            </p:nvSpPr>
            <p:spPr>
              <a:xfrm>
                <a:off x="7704136" y="2038350"/>
                <a:ext cx="904875" cy="835025"/>
              </a:xfrm>
              <a:custGeom>
                <a:pathLst>
                  <a:path extrusionOk="0" h="120000" w="120000">
                    <a:moveTo>
                      <a:pt x="92079" y="119999"/>
                    </a:moveTo>
                    <a:lnTo>
                      <a:pt x="120000" y="84450"/>
                    </a:lnTo>
                    <a:lnTo>
                      <a:pt x="120000" y="17050"/>
                    </a:lnTo>
                    <a:lnTo>
                      <a:pt x="49900" y="0"/>
                    </a:lnTo>
                    <a:lnTo>
                      <a:pt x="0" y="7721"/>
                    </a:lnTo>
                  </a:path>
                </a:pathLst>
              </a:custGeom>
              <a:solidFill>
                <a:srgbClr val="EAEAEA"/>
              </a:solidFill>
              <a:ln cap="rnd" cmpd="sng" w="9525">
                <a:solidFill>
                  <a:srgbClr val="969696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4" name="Shape 1784"/>
              <p:cNvSpPr/>
              <p:nvPr/>
            </p:nvSpPr>
            <p:spPr>
              <a:xfrm>
                <a:off x="8269286" y="2222500"/>
                <a:ext cx="180975" cy="812799"/>
              </a:xfrm>
              <a:custGeom>
                <a:pathLst>
                  <a:path extrusionOk="0" h="120000" w="120000">
                    <a:moveTo>
                      <a:pt x="0" y="120000"/>
                    </a:moveTo>
                    <a:lnTo>
                      <a:pt x="0" y="14720"/>
                    </a:lnTo>
                    <a:lnTo>
                      <a:pt x="120000" y="0"/>
                    </a:lnTo>
                    <a:lnTo>
                      <a:pt x="120000" y="103229"/>
                    </a:lnTo>
                    <a:lnTo>
                      <a:pt x="0" y="120000"/>
                    </a:lnTo>
                  </a:path>
                </a:pathLst>
              </a:custGeom>
              <a:solidFill>
                <a:srgbClr val="EAEAEA"/>
              </a:solidFill>
              <a:ln cap="rnd" cmpd="sng" w="9525">
                <a:solidFill>
                  <a:srgbClr val="969696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5" name="Shape 1785"/>
              <p:cNvSpPr/>
              <p:nvPr/>
            </p:nvSpPr>
            <p:spPr>
              <a:xfrm>
                <a:off x="7462836" y="2047875"/>
                <a:ext cx="987425" cy="276224"/>
              </a:xfrm>
              <a:custGeom>
                <a:pathLst>
                  <a:path extrusionOk="0" h="120000" w="120000">
                    <a:moveTo>
                      <a:pt x="97902" y="120000"/>
                    </a:moveTo>
                    <a:lnTo>
                      <a:pt x="0" y="36712"/>
                    </a:lnTo>
                    <a:lnTo>
                      <a:pt x="24552" y="0"/>
                    </a:lnTo>
                    <a:lnTo>
                      <a:pt x="120000" y="76164"/>
                    </a:lnTo>
                    <a:lnTo>
                      <a:pt x="97902" y="120000"/>
                    </a:lnTo>
                  </a:path>
                </a:pathLst>
              </a:custGeom>
              <a:solidFill>
                <a:srgbClr val="EAEAEA"/>
              </a:solidFill>
              <a:ln cap="rnd" cmpd="sng" w="9525">
                <a:solidFill>
                  <a:srgbClr val="969696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6" name="Shape 1786"/>
              <p:cNvSpPr/>
              <p:nvPr/>
            </p:nvSpPr>
            <p:spPr>
              <a:xfrm>
                <a:off x="7462836" y="2130425"/>
                <a:ext cx="806450" cy="908049"/>
              </a:xfrm>
              <a:custGeom>
                <a:pathLst>
                  <a:path extrusionOk="0" h="120000" w="120000">
                    <a:moveTo>
                      <a:pt x="119821" y="119840"/>
                    </a:moveTo>
                    <a:lnTo>
                      <a:pt x="119821" y="25464"/>
                    </a:lnTo>
                    <a:lnTo>
                      <a:pt x="0" y="0"/>
                    </a:lnTo>
                    <a:lnTo>
                      <a:pt x="0" y="91989"/>
                    </a:lnTo>
                    <a:lnTo>
                      <a:pt x="119821" y="119840"/>
                    </a:lnTo>
                  </a:path>
                </a:pathLst>
              </a:custGeom>
              <a:solidFill>
                <a:srgbClr val="EAEAEA"/>
              </a:solidFill>
              <a:ln cap="rnd" cmpd="sng" w="9525">
                <a:solidFill>
                  <a:srgbClr val="969696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7" name="Shape 1787"/>
              <p:cNvSpPr/>
              <p:nvPr/>
            </p:nvSpPr>
            <p:spPr>
              <a:xfrm>
                <a:off x="7524750" y="2209800"/>
                <a:ext cx="682625" cy="746125"/>
              </a:xfrm>
              <a:custGeom>
                <a:pathLst>
                  <a:path extrusionOk="0" h="120000" w="120000">
                    <a:moveTo>
                      <a:pt x="119755" y="119781"/>
                    </a:moveTo>
                    <a:lnTo>
                      <a:pt x="119755" y="25573"/>
                    </a:lnTo>
                    <a:lnTo>
                      <a:pt x="0" y="0"/>
                    </a:lnTo>
                    <a:lnTo>
                      <a:pt x="0" y="92677"/>
                    </a:lnTo>
                    <a:lnTo>
                      <a:pt x="119755" y="119781"/>
                    </a:lnTo>
                  </a:path>
                </a:pathLst>
              </a:custGeom>
              <a:solidFill>
                <a:srgbClr val="EAEAEA"/>
              </a:solidFill>
              <a:ln cap="rnd" cmpd="sng" w="9525">
                <a:solidFill>
                  <a:srgbClr val="969696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8" name="Shape 1788"/>
              <p:cNvSpPr/>
              <p:nvPr/>
            </p:nvSpPr>
            <p:spPr>
              <a:xfrm>
                <a:off x="7567611" y="2260600"/>
                <a:ext cx="596900" cy="641350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0" y="92027"/>
                    </a:lnTo>
                    <a:lnTo>
                      <a:pt x="120000" y="120000"/>
                    </a:lnTo>
                    <a:lnTo>
                      <a:pt x="120000" y="263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 cap="flat" cmpd="sng" w="9525">
                <a:solidFill>
                  <a:srgbClr val="C0C0C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89" name="Shape 1789"/>
            <p:cNvSpPr/>
            <p:nvPr/>
          </p:nvSpPr>
          <p:spPr>
            <a:xfrm flipH="1" rot="10800000">
              <a:off x="3863975" y="3205162"/>
              <a:ext cx="735011" cy="146050"/>
            </a:xfrm>
            <a:prstGeom prst="rect">
              <a:avLst/>
            </a:prstGeom>
            <a:gradFill>
              <a:gsLst>
                <a:gs pos="0">
                  <a:srgbClr val="CC0099"/>
                </a:gs>
                <a:gs pos="50000">
                  <a:srgbClr val="F5E5EE"/>
                </a:gs>
                <a:gs pos="100000">
                  <a:srgbClr val="CC0099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Shape 1790"/>
            <p:cNvSpPr/>
            <p:nvPr/>
          </p:nvSpPr>
          <p:spPr>
            <a:xfrm rot="-5400000">
              <a:off x="4044156" y="3728242"/>
              <a:ext cx="1109661" cy="146050"/>
            </a:xfrm>
            <a:prstGeom prst="homePlate">
              <a:avLst>
                <a:gd fmla="val 19745" name="adj"/>
              </a:avLst>
            </a:prstGeom>
            <a:gradFill>
              <a:gsLst>
                <a:gs pos="0">
                  <a:srgbClr val="CC0099"/>
                </a:gs>
                <a:gs pos="50000">
                  <a:srgbClr val="F5E5EE"/>
                </a:gs>
                <a:gs pos="100000">
                  <a:srgbClr val="CC00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91" name="Shape 1791"/>
            <p:cNvGrpSpPr/>
            <p:nvPr/>
          </p:nvGrpSpPr>
          <p:grpSpPr>
            <a:xfrm>
              <a:off x="3976686" y="3962399"/>
              <a:ext cx="1139824" cy="1841500"/>
              <a:chOff x="417512" y="3108325"/>
              <a:chExt cx="1052511" cy="1700212"/>
            </a:xfrm>
          </p:grpSpPr>
          <p:sp>
            <p:nvSpPr>
              <p:cNvPr id="1792" name="Shape 1792"/>
              <p:cNvSpPr/>
              <p:nvPr/>
            </p:nvSpPr>
            <p:spPr>
              <a:xfrm>
                <a:off x="438150" y="4373562"/>
                <a:ext cx="1014411" cy="434974"/>
              </a:xfrm>
              <a:custGeom>
                <a:pathLst>
                  <a:path extrusionOk="0" h="120000" w="120000">
                    <a:moveTo>
                      <a:pt x="0" y="65373"/>
                    </a:moveTo>
                    <a:lnTo>
                      <a:pt x="0" y="82835"/>
                    </a:lnTo>
                    <a:lnTo>
                      <a:pt x="54345" y="119776"/>
                    </a:lnTo>
                    <a:lnTo>
                      <a:pt x="119904" y="20597"/>
                    </a:lnTo>
                    <a:lnTo>
                      <a:pt x="119904" y="0"/>
                    </a:lnTo>
                  </a:path>
                </a:pathLst>
              </a:custGeom>
              <a:solidFill>
                <a:srgbClr val="969696"/>
              </a:soli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3" name="Shape 1793"/>
              <p:cNvSpPr/>
              <p:nvPr/>
            </p:nvSpPr>
            <p:spPr>
              <a:xfrm>
                <a:off x="420687" y="3108325"/>
                <a:ext cx="1047749" cy="365125"/>
              </a:xfrm>
              <a:custGeom>
                <a:pathLst>
                  <a:path extrusionOk="0" h="120000" w="120000">
                    <a:moveTo>
                      <a:pt x="0" y="82048"/>
                    </a:moveTo>
                    <a:lnTo>
                      <a:pt x="53632" y="119732"/>
                    </a:lnTo>
                    <a:lnTo>
                      <a:pt x="119907" y="33942"/>
                    </a:lnTo>
                    <a:lnTo>
                      <a:pt x="67575" y="0"/>
                    </a:lnTo>
                    <a:lnTo>
                      <a:pt x="0" y="82048"/>
                    </a:lnTo>
                  </a:path>
                </a:pathLst>
              </a:custGeom>
              <a:solidFill>
                <a:schemeClr val="lt1"/>
              </a:soli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4" name="Shape 1794"/>
              <p:cNvSpPr/>
              <p:nvPr/>
            </p:nvSpPr>
            <p:spPr>
              <a:xfrm>
                <a:off x="877887" y="3208336"/>
                <a:ext cx="592136" cy="1558924"/>
              </a:xfrm>
              <a:custGeom>
                <a:pathLst>
                  <a:path extrusionOk="0" h="120000" w="120000">
                    <a:moveTo>
                      <a:pt x="0" y="20542"/>
                    </a:moveTo>
                    <a:lnTo>
                      <a:pt x="658" y="119937"/>
                    </a:lnTo>
                    <a:lnTo>
                      <a:pt x="119835" y="91189"/>
                    </a:lnTo>
                    <a:lnTo>
                      <a:pt x="119835" y="0"/>
                    </a:lnTo>
                    <a:lnTo>
                      <a:pt x="0" y="20542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5" name="Shape 1795"/>
              <p:cNvSpPr/>
              <p:nvPr/>
            </p:nvSpPr>
            <p:spPr>
              <a:xfrm>
                <a:off x="417512" y="3357562"/>
                <a:ext cx="466725" cy="1400174"/>
              </a:xfrm>
              <a:custGeom>
                <a:pathLst>
                  <a:path extrusionOk="0" h="120000" w="120000">
                    <a:moveTo>
                      <a:pt x="119792" y="9722"/>
                    </a:moveTo>
                    <a:lnTo>
                      <a:pt x="119792" y="119930"/>
                    </a:lnTo>
                    <a:lnTo>
                      <a:pt x="0" y="108888"/>
                    </a:lnTo>
                    <a:lnTo>
                      <a:pt x="0" y="0"/>
                    </a:lnTo>
                    <a:lnTo>
                      <a:pt x="119792" y="9722"/>
                    </a:lnTo>
                  </a:path>
                </a:pathLst>
              </a:custGeom>
              <a:gradFill>
                <a:gsLst>
                  <a:gs pos="0">
                    <a:srgbClr val="F0F0F0"/>
                  </a:gs>
                  <a:gs pos="100000">
                    <a:srgbClr val="B2B2B2"/>
                  </a:gs>
                </a:gsLst>
                <a:lin ang="5400000" scaled="0"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796" name="Shape 1796"/>
              <p:cNvCxnSpPr/>
              <p:nvPr/>
            </p:nvCxnSpPr>
            <p:spPr>
              <a:xfrm>
                <a:off x="482600" y="4537075"/>
                <a:ext cx="323850" cy="85724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1797" name="Shape 1797"/>
              <p:cNvSpPr/>
              <p:nvPr/>
            </p:nvSpPr>
            <p:spPr>
              <a:xfrm>
                <a:off x="471487" y="3425825"/>
                <a:ext cx="52387" cy="28575"/>
              </a:xfrm>
              <a:prstGeom prst="ellipse">
                <a:avLst/>
              </a:prstGeom>
              <a:solidFill>
                <a:srgbClr val="D60093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798" name="Shape 1798"/>
              <p:cNvCxnSpPr/>
              <p:nvPr/>
            </p:nvCxnSpPr>
            <p:spPr>
              <a:xfrm>
                <a:off x="482600" y="4471987"/>
                <a:ext cx="323850" cy="85724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799" name="Shape 1799"/>
              <p:cNvCxnSpPr/>
              <p:nvPr/>
            </p:nvCxnSpPr>
            <p:spPr>
              <a:xfrm>
                <a:off x="482600" y="4408487"/>
                <a:ext cx="323850" cy="87311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800" name="Shape 1800"/>
              <p:cNvCxnSpPr/>
              <p:nvPr/>
            </p:nvCxnSpPr>
            <p:spPr>
              <a:xfrm>
                <a:off x="482600" y="4346575"/>
                <a:ext cx="323850" cy="85724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801" name="Shape 1801"/>
              <p:cNvCxnSpPr/>
              <p:nvPr/>
            </p:nvCxnSpPr>
            <p:spPr>
              <a:xfrm>
                <a:off x="482600" y="4281487"/>
                <a:ext cx="323850" cy="85724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1802" name="Shape 1802"/>
              <p:cNvSpPr/>
              <p:nvPr/>
            </p:nvSpPr>
            <p:spPr>
              <a:xfrm>
                <a:off x="487362" y="3668712"/>
                <a:ext cx="320675" cy="596900"/>
              </a:xfrm>
              <a:custGeom>
                <a:pathLst>
                  <a:path extrusionOk="0" h="120000" w="120000">
                    <a:moveTo>
                      <a:pt x="0" y="102810"/>
                    </a:moveTo>
                    <a:lnTo>
                      <a:pt x="119697" y="119836"/>
                    </a:lnTo>
                    <a:lnTo>
                      <a:pt x="119697" y="0"/>
                    </a:lnTo>
                  </a:path>
                </a:pathLst>
              </a:custGeom>
              <a:noFill/>
              <a:ln cap="rnd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3" name="Shape 1803"/>
              <p:cNvSpPr/>
              <p:nvPr/>
            </p:nvSpPr>
            <p:spPr>
              <a:xfrm>
                <a:off x="454025" y="3551237"/>
                <a:ext cx="366711" cy="1038224"/>
              </a:xfrm>
              <a:custGeom>
                <a:pathLst>
                  <a:path extrusionOk="0" h="120000" w="120000">
                    <a:moveTo>
                      <a:pt x="119735" y="9859"/>
                    </a:moveTo>
                    <a:lnTo>
                      <a:pt x="0" y="0"/>
                    </a:lnTo>
                    <a:lnTo>
                      <a:pt x="0" y="119906"/>
                    </a:lnTo>
                  </a:path>
                </a:pathLst>
              </a:custGeom>
              <a:noFill/>
              <a:ln cap="rnd" cmpd="sng" w="9525">
                <a:solidFill>
                  <a:srgbClr val="80808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4" name="Shape 1804"/>
              <p:cNvSpPr/>
              <p:nvPr/>
            </p:nvSpPr>
            <p:spPr>
              <a:xfrm>
                <a:off x="477837" y="3590925"/>
                <a:ext cx="327025" cy="590550"/>
              </a:xfrm>
              <a:custGeom>
                <a:pathLst>
                  <a:path extrusionOk="0" h="120000" w="120000">
                    <a:moveTo>
                      <a:pt x="119701" y="15867"/>
                    </a:moveTo>
                    <a:lnTo>
                      <a:pt x="0" y="0"/>
                    </a:lnTo>
                    <a:lnTo>
                      <a:pt x="0" y="119834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05" name="Shape 1805"/>
              <p:cNvCxnSpPr/>
              <p:nvPr/>
            </p:nvCxnSpPr>
            <p:spPr>
              <a:xfrm>
                <a:off x="479425" y="3725862"/>
                <a:ext cx="314324" cy="73025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806" name="Shape 1806"/>
              <p:cNvCxnSpPr/>
              <p:nvPr/>
            </p:nvCxnSpPr>
            <p:spPr>
              <a:xfrm>
                <a:off x="479425" y="3852862"/>
                <a:ext cx="317500" cy="714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807" name="Shape 1807"/>
              <p:cNvCxnSpPr/>
              <p:nvPr/>
            </p:nvCxnSpPr>
            <p:spPr>
              <a:xfrm>
                <a:off x="479425" y="4008437"/>
                <a:ext cx="303211" cy="73025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1808" name="Shape 1808"/>
              <p:cNvSpPr/>
              <p:nvPr/>
            </p:nvSpPr>
            <p:spPr>
              <a:xfrm>
                <a:off x="573087" y="3663950"/>
                <a:ext cx="125412" cy="68262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0" y="70243"/>
                    </a:lnTo>
                    <a:lnTo>
                      <a:pt x="119210" y="118536"/>
                    </a:lnTo>
                    <a:lnTo>
                      <a:pt x="119210" y="482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9A9A9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09" name="Shape 1809"/>
              <p:cNvCxnSpPr/>
              <p:nvPr/>
            </p:nvCxnSpPr>
            <p:spPr>
              <a:xfrm>
                <a:off x="525462" y="3675062"/>
                <a:ext cx="231775" cy="49211"/>
              </a:xfrm>
              <a:prstGeom prst="straightConnector1">
                <a:avLst/>
              </a:prstGeom>
              <a:noFill/>
              <a:ln cap="flat" cmpd="sng" w="9525">
                <a:solidFill>
                  <a:srgbClr val="91919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1810" name="Shape 1810"/>
              <p:cNvSpPr/>
              <p:nvPr/>
            </p:nvSpPr>
            <p:spPr>
              <a:xfrm>
                <a:off x="501650" y="3905250"/>
                <a:ext cx="280987" cy="125412"/>
              </a:xfrm>
              <a:custGeom>
                <a:pathLst>
                  <a:path extrusionOk="0" h="120000" w="120000">
                    <a:moveTo>
                      <a:pt x="0" y="55737"/>
                    </a:moveTo>
                    <a:lnTo>
                      <a:pt x="0" y="0"/>
                    </a:lnTo>
                    <a:lnTo>
                      <a:pt x="119658" y="60983"/>
                    </a:lnTo>
                    <a:lnTo>
                      <a:pt x="119658" y="119344"/>
                    </a:lnTo>
                    <a:lnTo>
                      <a:pt x="0" y="55737"/>
                    </a:lnTo>
                  </a:path>
                </a:pathLst>
              </a:custGeom>
              <a:solidFill>
                <a:srgbClr val="B2B2B2"/>
              </a:solidFill>
              <a:ln cap="rnd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1" name="Shape 1811"/>
              <p:cNvSpPr/>
              <p:nvPr/>
            </p:nvSpPr>
            <p:spPr>
              <a:xfrm>
                <a:off x="501650" y="4060825"/>
                <a:ext cx="280987" cy="139699"/>
              </a:xfrm>
              <a:custGeom>
                <a:pathLst>
                  <a:path extrusionOk="0" h="120000" w="120000">
                    <a:moveTo>
                      <a:pt x="0" y="56043"/>
                    </a:moveTo>
                    <a:lnTo>
                      <a:pt x="0" y="0"/>
                    </a:lnTo>
                    <a:lnTo>
                      <a:pt x="119658" y="61318"/>
                    </a:lnTo>
                    <a:lnTo>
                      <a:pt x="119658" y="119340"/>
                    </a:lnTo>
                    <a:lnTo>
                      <a:pt x="0" y="56043"/>
                    </a:lnTo>
                  </a:path>
                </a:pathLst>
              </a:custGeom>
              <a:solidFill>
                <a:srgbClr val="B2B2B2"/>
              </a:solidFill>
              <a:ln cap="rnd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2" name="Shape 1812"/>
              <p:cNvSpPr/>
              <p:nvPr/>
            </p:nvSpPr>
            <p:spPr>
              <a:xfrm>
                <a:off x="496887" y="3763962"/>
                <a:ext cx="285750" cy="128587"/>
              </a:xfrm>
              <a:custGeom>
                <a:pathLst>
                  <a:path extrusionOk="0" h="120000" w="120000">
                    <a:moveTo>
                      <a:pt x="0" y="56043"/>
                    </a:moveTo>
                    <a:lnTo>
                      <a:pt x="0" y="0"/>
                    </a:lnTo>
                    <a:lnTo>
                      <a:pt x="119658" y="61318"/>
                    </a:lnTo>
                    <a:lnTo>
                      <a:pt x="119658" y="119340"/>
                    </a:lnTo>
                    <a:lnTo>
                      <a:pt x="0" y="56043"/>
                    </a:lnTo>
                  </a:path>
                </a:pathLst>
              </a:custGeom>
              <a:solidFill>
                <a:srgbClr val="B2B2B2"/>
              </a:solidFill>
              <a:ln cap="rnd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13" name="Shape 1813"/>
              <p:cNvCxnSpPr/>
              <p:nvPr/>
            </p:nvCxnSpPr>
            <p:spPr>
              <a:xfrm rot="10800000">
                <a:off x="701675" y="3841750"/>
                <a:ext cx="55561" cy="1428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60093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814" name="Shape 1814"/>
              <p:cNvCxnSpPr/>
              <p:nvPr/>
            </p:nvCxnSpPr>
            <p:spPr>
              <a:xfrm rot="10800000">
                <a:off x="701675" y="3979862"/>
                <a:ext cx="55561" cy="1269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60093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815" name="Shape 1815"/>
              <p:cNvCxnSpPr/>
              <p:nvPr/>
            </p:nvCxnSpPr>
            <p:spPr>
              <a:xfrm rot="10800000">
                <a:off x="701675" y="4146550"/>
                <a:ext cx="55561" cy="1269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60093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sp>
          <p:nvSpPr>
            <p:cNvPr id="1816" name="Shape 1816"/>
            <p:cNvSpPr/>
            <p:nvPr/>
          </p:nvSpPr>
          <p:spPr>
            <a:xfrm flipH="1" rot="10800000">
              <a:off x="1524000" y="4876800"/>
              <a:ext cx="989012" cy="136524"/>
            </a:xfrm>
            <a:prstGeom prst="homePlate">
              <a:avLst>
                <a:gd fmla="val 19485" name="adj"/>
              </a:avLst>
            </a:prstGeom>
            <a:gradFill>
              <a:gsLst>
                <a:gs pos="0">
                  <a:srgbClr val="CC0099"/>
                </a:gs>
                <a:gs pos="50000">
                  <a:srgbClr val="F5E5EE"/>
                </a:gs>
                <a:gs pos="100000">
                  <a:srgbClr val="CC0099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17" name="Shape 1817"/>
            <p:cNvGrpSpPr/>
            <p:nvPr/>
          </p:nvGrpSpPr>
          <p:grpSpPr>
            <a:xfrm>
              <a:off x="533400" y="4114799"/>
              <a:ext cx="1187449" cy="1841500"/>
              <a:chOff x="1585912" y="3867149"/>
              <a:chExt cx="1187449" cy="1841500"/>
            </a:xfrm>
          </p:grpSpPr>
          <p:grpSp>
            <p:nvGrpSpPr>
              <p:cNvPr id="1818" name="Shape 1818"/>
              <p:cNvGrpSpPr/>
              <p:nvPr/>
            </p:nvGrpSpPr>
            <p:grpSpPr>
              <a:xfrm>
                <a:off x="1585912" y="3867149"/>
                <a:ext cx="1139824" cy="1841500"/>
                <a:chOff x="417512" y="3108325"/>
                <a:chExt cx="1052511" cy="1700212"/>
              </a:xfrm>
            </p:grpSpPr>
            <p:sp>
              <p:nvSpPr>
                <p:cNvPr id="1819" name="Shape 1819"/>
                <p:cNvSpPr/>
                <p:nvPr/>
              </p:nvSpPr>
              <p:spPr>
                <a:xfrm>
                  <a:off x="438150" y="4373562"/>
                  <a:ext cx="1014411" cy="434974"/>
                </a:xfrm>
                <a:custGeom>
                  <a:pathLst>
                    <a:path extrusionOk="0" h="120000" w="120000">
                      <a:moveTo>
                        <a:pt x="0" y="65373"/>
                      </a:moveTo>
                      <a:lnTo>
                        <a:pt x="0" y="82835"/>
                      </a:lnTo>
                      <a:lnTo>
                        <a:pt x="54345" y="119776"/>
                      </a:lnTo>
                      <a:lnTo>
                        <a:pt x="119904" y="20597"/>
                      </a:lnTo>
                      <a:lnTo>
                        <a:pt x="119904" y="0"/>
                      </a:lnTo>
                    </a:path>
                  </a:pathLst>
                </a:custGeom>
                <a:solidFill>
                  <a:srgbClr val="969696"/>
                </a:soli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0" name="Shape 1820"/>
                <p:cNvSpPr/>
                <p:nvPr/>
              </p:nvSpPr>
              <p:spPr>
                <a:xfrm>
                  <a:off x="420687" y="3108325"/>
                  <a:ext cx="1047749" cy="365125"/>
                </a:xfrm>
                <a:custGeom>
                  <a:pathLst>
                    <a:path extrusionOk="0" h="120000" w="120000">
                      <a:moveTo>
                        <a:pt x="0" y="82048"/>
                      </a:moveTo>
                      <a:lnTo>
                        <a:pt x="53632" y="119732"/>
                      </a:lnTo>
                      <a:lnTo>
                        <a:pt x="119907" y="33942"/>
                      </a:lnTo>
                      <a:lnTo>
                        <a:pt x="67575" y="0"/>
                      </a:lnTo>
                      <a:lnTo>
                        <a:pt x="0" y="82048"/>
                      </a:lnTo>
                    </a:path>
                  </a:pathLst>
                </a:custGeom>
                <a:solidFill>
                  <a:schemeClr val="lt1"/>
                </a:soli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1" name="Shape 1821"/>
                <p:cNvSpPr/>
                <p:nvPr/>
              </p:nvSpPr>
              <p:spPr>
                <a:xfrm>
                  <a:off x="877887" y="3208336"/>
                  <a:ext cx="592136" cy="1558924"/>
                </a:xfrm>
                <a:custGeom>
                  <a:pathLst>
                    <a:path extrusionOk="0" h="120000" w="120000">
                      <a:moveTo>
                        <a:pt x="0" y="20542"/>
                      </a:moveTo>
                      <a:lnTo>
                        <a:pt x="658" y="119937"/>
                      </a:lnTo>
                      <a:lnTo>
                        <a:pt x="119835" y="91189"/>
                      </a:lnTo>
                      <a:lnTo>
                        <a:pt x="119835" y="0"/>
                      </a:lnTo>
                      <a:lnTo>
                        <a:pt x="0" y="20542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2" name="Shape 1822"/>
                <p:cNvSpPr/>
                <p:nvPr/>
              </p:nvSpPr>
              <p:spPr>
                <a:xfrm>
                  <a:off x="417512" y="3357562"/>
                  <a:ext cx="466725" cy="1400174"/>
                </a:xfrm>
                <a:custGeom>
                  <a:pathLst>
                    <a:path extrusionOk="0" h="120000" w="120000">
                      <a:moveTo>
                        <a:pt x="119792" y="9722"/>
                      </a:moveTo>
                      <a:lnTo>
                        <a:pt x="119792" y="119930"/>
                      </a:lnTo>
                      <a:lnTo>
                        <a:pt x="0" y="108888"/>
                      </a:lnTo>
                      <a:lnTo>
                        <a:pt x="0" y="0"/>
                      </a:lnTo>
                      <a:lnTo>
                        <a:pt x="119792" y="9722"/>
                      </a:lnTo>
                    </a:path>
                  </a:pathLst>
                </a:custGeom>
                <a:gradFill>
                  <a:gsLst>
                    <a:gs pos="0">
                      <a:srgbClr val="F0F0F0"/>
                    </a:gs>
                    <a:gs pos="100000">
                      <a:srgbClr val="B2B2B2"/>
                    </a:gs>
                  </a:gsLst>
                  <a:lin ang="5400000" scaled="0"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823" name="Shape 1823"/>
                <p:cNvCxnSpPr/>
                <p:nvPr/>
              </p:nvCxnSpPr>
              <p:spPr>
                <a:xfrm>
                  <a:off x="482600" y="4537075"/>
                  <a:ext cx="323850" cy="8572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sp>
              <p:nvSpPr>
                <p:cNvPr id="1824" name="Shape 1824"/>
                <p:cNvSpPr/>
                <p:nvPr/>
              </p:nvSpPr>
              <p:spPr>
                <a:xfrm>
                  <a:off x="471487" y="3425825"/>
                  <a:ext cx="52387" cy="28575"/>
                </a:xfrm>
                <a:prstGeom prst="ellipse">
                  <a:avLst/>
                </a:prstGeom>
                <a:solidFill>
                  <a:srgbClr val="D60093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825" name="Shape 1825"/>
                <p:cNvCxnSpPr/>
                <p:nvPr/>
              </p:nvCxnSpPr>
              <p:spPr>
                <a:xfrm>
                  <a:off x="482600" y="4471987"/>
                  <a:ext cx="323850" cy="8572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1826" name="Shape 1826"/>
                <p:cNvCxnSpPr/>
                <p:nvPr/>
              </p:nvCxnSpPr>
              <p:spPr>
                <a:xfrm>
                  <a:off x="482600" y="4408487"/>
                  <a:ext cx="323850" cy="8731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1827" name="Shape 1827"/>
                <p:cNvCxnSpPr/>
                <p:nvPr/>
              </p:nvCxnSpPr>
              <p:spPr>
                <a:xfrm>
                  <a:off x="482600" y="4346575"/>
                  <a:ext cx="323850" cy="8572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1828" name="Shape 1828"/>
                <p:cNvCxnSpPr/>
                <p:nvPr/>
              </p:nvCxnSpPr>
              <p:spPr>
                <a:xfrm>
                  <a:off x="482600" y="4281487"/>
                  <a:ext cx="323850" cy="8572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sp>
              <p:nvSpPr>
                <p:cNvPr id="1829" name="Shape 1829"/>
                <p:cNvSpPr/>
                <p:nvPr/>
              </p:nvSpPr>
              <p:spPr>
                <a:xfrm>
                  <a:off x="487362" y="3668712"/>
                  <a:ext cx="320675" cy="596900"/>
                </a:xfrm>
                <a:custGeom>
                  <a:pathLst>
                    <a:path extrusionOk="0" h="120000" w="120000">
                      <a:moveTo>
                        <a:pt x="0" y="102810"/>
                      </a:moveTo>
                      <a:lnTo>
                        <a:pt x="119697" y="119836"/>
                      </a:lnTo>
                      <a:lnTo>
                        <a:pt x="119697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0" name="Shape 1830"/>
                <p:cNvSpPr/>
                <p:nvPr/>
              </p:nvSpPr>
              <p:spPr>
                <a:xfrm>
                  <a:off x="454025" y="3551237"/>
                  <a:ext cx="366711" cy="1038224"/>
                </a:xfrm>
                <a:custGeom>
                  <a:pathLst>
                    <a:path extrusionOk="0" h="120000" w="120000">
                      <a:moveTo>
                        <a:pt x="119735" y="9859"/>
                      </a:moveTo>
                      <a:lnTo>
                        <a:pt x="0" y="0"/>
                      </a:lnTo>
                      <a:lnTo>
                        <a:pt x="0" y="119906"/>
                      </a:lnTo>
                    </a:path>
                  </a:pathLst>
                </a:custGeom>
                <a:noFill/>
                <a:ln cap="rnd" cmpd="sng" w="9525">
                  <a:solidFill>
                    <a:srgbClr val="80808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1" name="Shape 1831"/>
                <p:cNvSpPr/>
                <p:nvPr/>
              </p:nvSpPr>
              <p:spPr>
                <a:xfrm>
                  <a:off x="477837" y="3590925"/>
                  <a:ext cx="327025" cy="590550"/>
                </a:xfrm>
                <a:custGeom>
                  <a:pathLst>
                    <a:path extrusionOk="0" h="120000" w="120000">
                      <a:moveTo>
                        <a:pt x="119701" y="15867"/>
                      </a:moveTo>
                      <a:lnTo>
                        <a:pt x="0" y="0"/>
                      </a:lnTo>
                      <a:lnTo>
                        <a:pt x="0" y="119834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832" name="Shape 1832"/>
                <p:cNvCxnSpPr/>
                <p:nvPr/>
              </p:nvCxnSpPr>
              <p:spPr>
                <a:xfrm>
                  <a:off x="479425" y="3725862"/>
                  <a:ext cx="314324" cy="730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1833" name="Shape 1833"/>
                <p:cNvCxnSpPr/>
                <p:nvPr/>
              </p:nvCxnSpPr>
              <p:spPr>
                <a:xfrm>
                  <a:off x="479425" y="3852862"/>
                  <a:ext cx="317500" cy="7143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1834" name="Shape 1834"/>
                <p:cNvCxnSpPr/>
                <p:nvPr/>
              </p:nvCxnSpPr>
              <p:spPr>
                <a:xfrm>
                  <a:off x="479425" y="4008437"/>
                  <a:ext cx="303211" cy="730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sp>
              <p:nvSpPr>
                <p:cNvPr id="1835" name="Shape 1835"/>
                <p:cNvSpPr/>
                <p:nvPr/>
              </p:nvSpPr>
              <p:spPr>
                <a:xfrm>
                  <a:off x="573087" y="3663950"/>
                  <a:ext cx="125412" cy="68262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0" y="70243"/>
                      </a:lnTo>
                      <a:lnTo>
                        <a:pt x="119210" y="118536"/>
                      </a:lnTo>
                      <a:lnTo>
                        <a:pt x="119210" y="4829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A9A9A9"/>
                </a:solidFill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836" name="Shape 1836"/>
                <p:cNvCxnSpPr/>
                <p:nvPr/>
              </p:nvCxnSpPr>
              <p:spPr>
                <a:xfrm>
                  <a:off x="525462" y="3675062"/>
                  <a:ext cx="231775" cy="4921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91919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sp>
              <p:nvSpPr>
                <p:cNvPr id="1837" name="Shape 1837"/>
                <p:cNvSpPr/>
                <p:nvPr/>
              </p:nvSpPr>
              <p:spPr>
                <a:xfrm>
                  <a:off x="501650" y="3905250"/>
                  <a:ext cx="280987" cy="125412"/>
                </a:xfrm>
                <a:custGeom>
                  <a:pathLst>
                    <a:path extrusionOk="0" h="120000" w="120000">
                      <a:moveTo>
                        <a:pt x="0" y="55737"/>
                      </a:moveTo>
                      <a:lnTo>
                        <a:pt x="0" y="0"/>
                      </a:lnTo>
                      <a:lnTo>
                        <a:pt x="119658" y="60983"/>
                      </a:lnTo>
                      <a:lnTo>
                        <a:pt x="119658" y="119344"/>
                      </a:lnTo>
                      <a:lnTo>
                        <a:pt x="0" y="55737"/>
                      </a:lnTo>
                    </a:path>
                  </a:pathLst>
                </a:custGeom>
                <a:solidFill>
                  <a:srgbClr val="B2B2B2"/>
                </a:solidFill>
                <a:ln cap="rnd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8" name="Shape 1838"/>
                <p:cNvSpPr/>
                <p:nvPr/>
              </p:nvSpPr>
              <p:spPr>
                <a:xfrm>
                  <a:off x="501650" y="4060825"/>
                  <a:ext cx="280987" cy="139699"/>
                </a:xfrm>
                <a:custGeom>
                  <a:pathLst>
                    <a:path extrusionOk="0" h="120000" w="120000">
                      <a:moveTo>
                        <a:pt x="0" y="56043"/>
                      </a:moveTo>
                      <a:lnTo>
                        <a:pt x="0" y="0"/>
                      </a:lnTo>
                      <a:lnTo>
                        <a:pt x="119658" y="61318"/>
                      </a:lnTo>
                      <a:lnTo>
                        <a:pt x="119658" y="119340"/>
                      </a:lnTo>
                      <a:lnTo>
                        <a:pt x="0" y="56043"/>
                      </a:lnTo>
                    </a:path>
                  </a:pathLst>
                </a:custGeom>
                <a:solidFill>
                  <a:srgbClr val="B2B2B2"/>
                </a:solidFill>
                <a:ln cap="rnd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9" name="Shape 1839"/>
                <p:cNvSpPr/>
                <p:nvPr/>
              </p:nvSpPr>
              <p:spPr>
                <a:xfrm>
                  <a:off x="496887" y="3763962"/>
                  <a:ext cx="285750" cy="128587"/>
                </a:xfrm>
                <a:custGeom>
                  <a:pathLst>
                    <a:path extrusionOk="0" h="120000" w="120000">
                      <a:moveTo>
                        <a:pt x="0" y="56043"/>
                      </a:moveTo>
                      <a:lnTo>
                        <a:pt x="0" y="0"/>
                      </a:lnTo>
                      <a:lnTo>
                        <a:pt x="119658" y="61318"/>
                      </a:lnTo>
                      <a:lnTo>
                        <a:pt x="119658" y="119340"/>
                      </a:lnTo>
                      <a:lnTo>
                        <a:pt x="0" y="56043"/>
                      </a:lnTo>
                    </a:path>
                  </a:pathLst>
                </a:custGeom>
                <a:solidFill>
                  <a:srgbClr val="B2B2B2"/>
                </a:solidFill>
                <a:ln cap="rnd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840" name="Shape 1840"/>
                <p:cNvCxnSpPr/>
                <p:nvPr/>
              </p:nvCxnSpPr>
              <p:spPr>
                <a:xfrm rot="10800000">
                  <a:off x="701675" y="3841750"/>
                  <a:ext cx="55561" cy="1428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6009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1841" name="Shape 1841"/>
                <p:cNvCxnSpPr/>
                <p:nvPr/>
              </p:nvCxnSpPr>
              <p:spPr>
                <a:xfrm rot="10800000">
                  <a:off x="701675" y="3979862"/>
                  <a:ext cx="55561" cy="1269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6009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1842" name="Shape 1842"/>
                <p:cNvCxnSpPr/>
                <p:nvPr/>
              </p:nvCxnSpPr>
              <p:spPr>
                <a:xfrm rot="10800000">
                  <a:off x="701675" y="4146550"/>
                  <a:ext cx="55561" cy="1269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6009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843" name="Shape 1843"/>
              <p:cNvSpPr txBox="1"/>
              <p:nvPr/>
            </p:nvSpPr>
            <p:spPr>
              <a:xfrm>
                <a:off x="2062161" y="4346575"/>
                <a:ext cx="711200" cy="9128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rIns="90475" tIns="444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 Narrow"/>
                  <a:buNone/>
                </a:pPr>
                <a:r>
                  <a:rPr b="1" i="0" lang="en-US" sz="1800" u="none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DHCP</a:t>
                </a:r>
                <a:br>
                  <a:rPr b="1" i="0" lang="en-US" sz="1800" u="none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</a:br>
                <a:r>
                  <a:rPr b="1" i="0" lang="en-US" sz="1800" u="none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Relay</a:t>
                </a: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 Narrow"/>
                  <a:buNone/>
                </a:pPr>
                <a:r>
                  <a:rPr b="1" i="0" lang="en-US" sz="1800" u="none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Agent</a:t>
                </a:r>
              </a:p>
            </p:txBody>
          </p:sp>
        </p:grpSp>
      </p:grpSp>
      <p:grpSp>
        <p:nvGrpSpPr>
          <p:cNvPr id="1844" name="Shape 1844"/>
          <p:cNvGrpSpPr/>
          <p:nvPr/>
        </p:nvGrpSpPr>
        <p:grpSpPr>
          <a:xfrm>
            <a:off x="509587" y="1128712"/>
            <a:ext cx="8099425" cy="5046662"/>
            <a:chOff x="509587" y="1128712"/>
            <a:chExt cx="8099425" cy="5046662"/>
          </a:xfrm>
        </p:grpSpPr>
        <p:sp>
          <p:nvSpPr>
            <p:cNvPr id="1845" name="Shape 1845"/>
            <p:cNvSpPr/>
            <p:nvPr/>
          </p:nvSpPr>
          <p:spPr>
            <a:xfrm>
              <a:off x="884237" y="1138237"/>
              <a:ext cx="7326312" cy="5021261"/>
            </a:xfrm>
            <a:prstGeom prst="rect">
              <a:avLst/>
            </a:prstGeom>
            <a:gradFill>
              <a:gsLst>
                <a:gs pos="0">
                  <a:srgbClr val="FCFEB9"/>
                </a:gs>
                <a:gs pos="100000">
                  <a:srgbClr val="FFCC66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46" name="Shape 1846"/>
            <p:cNvGrpSpPr/>
            <p:nvPr/>
          </p:nvGrpSpPr>
          <p:grpSpPr>
            <a:xfrm>
              <a:off x="4065761" y="3446627"/>
              <a:ext cx="2242789" cy="2350755"/>
              <a:chOff x="3459336" y="2927515"/>
              <a:chExt cx="2242789" cy="2350755"/>
            </a:xfrm>
          </p:grpSpPr>
          <p:cxnSp>
            <p:nvCxnSpPr>
              <p:cNvPr id="1847" name="Shape 1847"/>
              <p:cNvCxnSpPr/>
              <p:nvPr/>
            </p:nvCxnSpPr>
            <p:spPr>
              <a:xfrm flipH="1" rot="10140000">
                <a:off x="3635375" y="3089275"/>
                <a:ext cx="1890712" cy="2027237"/>
              </a:xfrm>
              <a:prstGeom prst="curvedConnector2">
                <a:avLst/>
              </a:prstGeom>
              <a:gradFill>
                <a:gsLst>
                  <a:gs pos="0">
                    <a:srgbClr val="FFCC66"/>
                  </a:gs>
                  <a:gs pos="100000">
                    <a:srgbClr val="FCFEB9"/>
                  </a:gs>
                </a:gsLst>
                <a:lin ang="8100000" scaled="0"/>
              </a:gradFill>
              <a:ln>
                <a:noFill/>
              </a:ln>
            </p:spPr>
          </p:cxnSp>
          <p:sp>
            <p:nvSpPr>
              <p:cNvPr id="1848" name="Shape 1848"/>
              <p:cNvSpPr/>
              <p:nvPr/>
            </p:nvSpPr>
            <p:spPr>
              <a:xfrm flipH="1" rot="7440000">
                <a:off x="3567906" y="4083843"/>
                <a:ext cx="1670049" cy="395287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9" name="Shape 1849"/>
              <p:cNvSpPr/>
              <p:nvPr/>
            </p:nvSpPr>
            <p:spPr>
              <a:xfrm flipH="1" rot="6300000">
                <a:off x="3312318" y="3921917"/>
                <a:ext cx="1670049" cy="395286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0" name="Shape 1850"/>
              <p:cNvSpPr/>
              <p:nvPr/>
            </p:nvSpPr>
            <p:spPr>
              <a:xfrm flipH="1" rot="10140000">
                <a:off x="3956049" y="4587874"/>
                <a:ext cx="1670050" cy="395286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1" name="Shape 1851"/>
              <p:cNvSpPr/>
              <p:nvPr/>
            </p:nvSpPr>
            <p:spPr>
              <a:xfrm rot="-2220000">
                <a:off x="3768725" y="4287837"/>
                <a:ext cx="1670050" cy="395286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52" name="Shape 1852"/>
            <p:cNvSpPr txBox="1"/>
            <p:nvPr/>
          </p:nvSpPr>
          <p:spPr>
            <a:xfrm flipH="1">
              <a:off x="5118099" y="4949825"/>
              <a:ext cx="1101725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C8300"/>
                </a:buClr>
                <a:buSzPct val="25000"/>
                <a:buFont typeface="Arial Narrow"/>
                <a:buNone/>
              </a:pPr>
              <a:r>
                <a:rPr b="1" i="0" lang="en-US" sz="1800" u="none">
                  <a:solidFill>
                    <a:srgbClr val="DC83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Broadcast</a:t>
              </a:r>
            </a:p>
          </p:txBody>
        </p:sp>
        <p:grpSp>
          <p:nvGrpSpPr>
            <p:cNvPr id="1853" name="Shape 1853"/>
            <p:cNvGrpSpPr/>
            <p:nvPr/>
          </p:nvGrpSpPr>
          <p:grpSpPr>
            <a:xfrm>
              <a:off x="5840537" y="2661929"/>
              <a:ext cx="2317498" cy="2434252"/>
              <a:chOff x="5865937" y="2796866"/>
              <a:chExt cx="2317498" cy="2434252"/>
            </a:xfrm>
          </p:grpSpPr>
          <p:grpSp>
            <p:nvGrpSpPr>
              <p:cNvPr id="1854" name="Shape 1854"/>
              <p:cNvGrpSpPr/>
              <p:nvPr/>
            </p:nvGrpSpPr>
            <p:grpSpPr>
              <a:xfrm>
                <a:off x="5865937" y="2796866"/>
                <a:ext cx="2317498" cy="2434252"/>
                <a:chOff x="1330450" y="1339541"/>
                <a:chExt cx="2317498" cy="2434252"/>
              </a:xfrm>
            </p:grpSpPr>
            <p:cxnSp>
              <p:nvCxnSpPr>
                <p:cNvPr id="1855" name="Shape 1855"/>
                <p:cNvCxnSpPr/>
                <p:nvPr/>
              </p:nvCxnSpPr>
              <p:spPr>
                <a:xfrm rot="-10140000">
                  <a:off x="1512887" y="1506537"/>
                  <a:ext cx="1952625" cy="2100261"/>
                </a:xfrm>
                <a:prstGeom prst="curvedConnector2">
                  <a:avLst/>
                </a:prstGeom>
                <a:gradFill>
                  <a:gsLst>
                    <a:gs pos="0">
                      <a:srgbClr val="FCFEB9"/>
                    </a:gs>
                    <a:gs pos="100000">
                      <a:srgbClr val="FFCC66"/>
                    </a:gs>
                  </a:gsLst>
                  <a:lin ang="13500000" scaled="0"/>
                </a:gradFill>
                <a:ln>
                  <a:noFill/>
                </a:ln>
              </p:spPr>
            </p:cxnSp>
            <p:sp>
              <p:nvSpPr>
                <p:cNvPr id="1856" name="Shape 1856"/>
                <p:cNvSpPr/>
                <p:nvPr/>
              </p:nvSpPr>
              <p:spPr>
                <a:xfrm rot="-4740000">
                  <a:off x="2382042" y="2342356"/>
                  <a:ext cx="1670050" cy="395286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57" name="Shape 1857"/>
                <p:cNvSpPr/>
                <p:nvPr/>
              </p:nvSpPr>
              <p:spPr>
                <a:xfrm rot="-7440000">
                  <a:off x="1805781" y="2529681"/>
                  <a:ext cx="1670049" cy="39528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58" name="Shape 1858"/>
                <p:cNvSpPr/>
                <p:nvPr/>
              </p:nvSpPr>
              <p:spPr>
                <a:xfrm rot="-6300000">
                  <a:off x="2097881" y="2393156"/>
                  <a:ext cx="1670049" cy="395286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59" name="Shape 1859"/>
                <p:cNvSpPr/>
                <p:nvPr/>
              </p:nvSpPr>
              <p:spPr>
                <a:xfrm flipH="1" rot="2220000">
                  <a:off x="1592262" y="2782887"/>
                  <a:ext cx="1670050" cy="395286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60" name="Shape 1860"/>
                <p:cNvSpPr/>
                <p:nvPr/>
              </p:nvSpPr>
              <p:spPr>
                <a:xfrm rot="-10140000">
                  <a:off x="1428749" y="3009899"/>
                  <a:ext cx="1670050" cy="395286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861" name="Shape 1861"/>
              <p:cNvSpPr txBox="1"/>
              <p:nvPr/>
            </p:nvSpPr>
            <p:spPr>
              <a:xfrm>
                <a:off x="6889750" y="3448050"/>
                <a:ext cx="1101725" cy="3667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C8300"/>
                  </a:buClr>
                  <a:buSzPct val="25000"/>
                  <a:buFont typeface="Arial Narrow"/>
                  <a:buNone/>
                </a:pPr>
                <a:r>
                  <a:rPr b="1" i="0" lang="en-US" sz="1800" u="none">
                    <a:solidFill>
                      <a:srgbClr val="DC83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Broadcast</a:t>
                </a:r>
              </a:p>
            </p:txBody>
          </p:sp>
        </p:grpSp>
        <p:sp>
          <p:nvSpPr>
            <p:cNvPr id="1862" name="Shape 1862"/>
            <p:cNvSpPr/>
            <p:nvPr/>
          </p:nvSpPr>
          <p:spPr>
            <a:xfrm rot="-5400000">
              <a:off x="402431" y="3372642"/>
              <a:ext cx="4149724" cy="147636"/>
            </a:xfrm>
            <a:prstGeom prst="rect">
              <a:avLst/>
            </a:prstGeom>
            <a:gradFill>
              <a:gsLst>
                <a:gs pos="0">
                  <a:srgbClr val="969696"/>
                </a:gs>
                <a:gs pos="50000">
                  <a:srgbClr val="EDEDED"/>
                </a:gs>
                <a:gs pos="100000">
                  <a:srgbClr val="969696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Shape 1863"/>
            <p:cNvSpPr/>
            <p:nvPr/>
          </p:nvSpPr>
          <p:spPr>
            <a:xfrm rot="-5400000">
              <a:off x="4690267" y="3372642"/>
              <a:ext cx="4149724" cy="147636"/>
            </a:xfrm>
            <a:prstGeom prst="rect">
              <a:avLst/>
            </a:prstGeom>
            <a:gradFill>
              <a:gsLst>
                <a:gs pos="0">
                  <a:srgbClr val="969696"/>
                </a:gs>
                <a:gs pos="50000">
                  <a:srgbClr val="EDEDED"/>
                </a:gs>
                <a:gs pos="100000">
                  <a:srgbClr val="969696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Shape 1864"/>
            <p:cNvSpPr/>
            <p:nvPr/>
          </p:nvSpPr>
          <p:spPr>
            <a:xfrm flipH="1" rot="10800000">
              <a:off x="1528762" y="2266950"/>
              <a:ext cx="989012" cy="136524"/>
            </a:xfrm>
            <a:prstGeom prst="homePlate">
              <a:avLst>
                <a:gd fmla="val 19485" name="adj"/>
              </a:avLst>
            </a:prstGeom>
            <a:gradFill>
              <a:gsLst>
                <a:gs pos="0">
                  <a:srgbClr val="969696"/>
                </a:gs>
                <a:gs pos="50000">
                  <a:srgbClr val="EDEDED"/>
                </a:gs>
                <a:gs pos="100000">
                  <a:srgbClr val="969696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Shape 1865"/>
            <p:cNvSpPr txBox="1"/>
            <p:nvPr/>
          </p:nvSpPr>
          <p:spPr>
            <a:xfrm>
              <a:off x="850900" y="1128712"/>
              <a:ext cx="1284287" cy="3635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rIns="90475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69696"/>
                </a:buClr>
                <a:buSzPct val="25000"/>
                <a:buFont typeface="Arial Narrow"/>
                <a:buNone/>
              </a:pPr>
              <a:r>
                <a:rPr b="1" i="0" lang="en-US" sz="1800" u="none">
                  <a:solidFill>
                    <a:srgbClr val="969696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DHCP Client</a:t>
              </a:r>
            </a:p>
          </p:txBody>
        </p:sp>
        <p:sp>
          <p:nvSpPr>
            <p:cNvPr id="1866" name="Shape 1866"/>
            <p:cNvSpPr txBox="1"/>
            <p:nvPr/>
          </p:nvSpPr>
          <p:spPr>
            <a:xfrm>
              <a:off x="6945311" y="5280025"/>
              <a:ext cx="1284287" cy="3635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rIns="90475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 Narrow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DHCP Client</a:t>
              </a:r>
            </a:p>
          </p:txBody>
        </p:sp>
        <p:sp>
          <p:nvSpPr>
            <p:cNvPr id="1867" name="Shape 1867"/>
            <p:cNvSpPr/>
            <p:nvPr/>
          </p:nvSpPr>
          <p:spPr>
            <a:xfrm rot="10800000">
              <a:off x="2459036" y="3205162"/>
              <a:ext cx="925511" cy="146050"/>
            </a:xfrm>
            <a:prstGeom prst="homePlate">
              <a:avLst>
                <a:gd fmla="val 19673" name="adj"/>
              </a:avLst>
            </a:prstGeom>
            <a:gradFill>
              <a:gsLst>
                <a:gs pos="0">
                  <a:srgbClr val="969696"/>
                </a:gs>
                <a:gs pos="50000">
                  <a:srgbClr val="EDEDED"/>
                </a:gs>
                <a:gs pos="100000">
                  <a:srgbClr val="969696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Shape 1868"/>
            <p:cNvSpPr txBox="1"/>
            <p:nvPr/>
          </p:nvSpPr>
          <p:spPr>
            <a:xfrm>
              <a:off x="2954336" y="2279650"/>
              <a:ext cx="1096961" cy="638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rIns="90475" tIns="444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69696"/>
                </a:buClr>
                <a:buSzPct val="25000"/>
                <a:buFont typeface="Arial Narrow"/>
                <a:buNone/>
              </a:pPr>
              <a:r>
                <a:rPr b="1" i="0" lang="en-US" sz="1800" u="none">
                  <a:solidFill>
                    <a:srgbClr val="969696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Non RFC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69696"/>
                </a:buClr>
                <a:buSzPct val="25000"/>
                <a:buFont typeface="Arial Narrow"/>
                <a:buNone/>
              </a:pPr>
              <a:r>
                <a:rPr b="1" i="0" lang="en-US" sz="1800" u="none">
                  <a:solidFill>
                    <a:srgbClr val="969696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Compliant</a:t>
              </a:r>
            </a:p>
          </p:txBody>
        </p:sp>
        <p:sp>
          <p:nvSpPr>
            <p:cNvPr id="1869" name="Shape 1869"/>
            <p:cNvSpPr/>
            <p:nvPr/>
          </p:nvSpPr>
          <p:spPr>
            <a:xfrm>
              <a:off x="3098800" y="2971800"/>
              <a:ext cx="825499" cy="541337"/>
            </a:xfrm>
            <a:prstGeom prst="cube">
              <a:avLst>
                <a:gd fmla="val 5399" name="adj"/>
              </a:avLst>
            </a:prstGeom>
            <a:solidFill>
              <a:srgbClr val="C0C0C0"/>
            </a:solidFill>
            <a:ln cap="flat" cmpd="sng" w="9525">
              <a:solidFill>
                <a:srgbClr val="969696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4450" lIns="90475" rIns="90475" tIns="444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 Narrow"/>
                <a:buNone/>
              </a:pPr>
              <a:r>
                <a:rPr b="1" i="0" lang="en-US" sz="1600" u="none">
                  <a:solidFill>
                    <a:srgbClr val="FFFFFF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Router</a:t>
              </a:r>
            </a:p>
          </p:txBody>
        </p:sp>
        <p:sp>
          <p:nvSpPr>
            <p:cNvPr id="1870" name="Shape 1870"/>
            <p:cNvSpPr/>
            <p:nvPr/>
          </p:nvSpPr>
          <p:spPr>
            <a:xfrm flipH="1" rot="10800000">
              <a:off x="3863975" y="3205162"/>
              <a:ext cx="1663700" cy="146050"/>
            </a:xfrm>
            <a:prstGeom prst="homePlate">
              <a:avLst>
                <a:gd fmla="val 20254" name="adj"/>
              </a:avLst>
            </a:prstGeom>
            <a:gradFill>
              <a:gsLst>
                <a:gs pos="0">
                  <a:srgbClr val="969696"/>
                </a:gs>
                <a:gs pos="50000">
                  <a:srgbClr val="EDEDED"/>
                </a:gs>
                <a:gs pos="100000">
                  <a:srgbClr val="969696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Shape 1871"/>
            <p:cNvSpPr/>
            <p:nvPr/>
          </p:nvSpPr>
          <p:spPr>
            <a:xfrm rot="-5400000">
              <a:off x="4044156" y="3728242"/>
              <a:ext cx="1109661" cy="146050"/>
            </a:xfrm>
            <a:prstGeom prst="homePlate">
              <a:avLst>
                <a:gd fmla="val 19745" name="adj"/>
              </a:avLst>
            </a:prstGeom>
            <a:gradFill>
              <a:gsLst>
                <a:gs pos="0">
                  <a:srgbClr val="969696"/>
                </a:gs>
                <a:gs pos="50000">
                  <a:srgbClr val="EDEDED"/>
                </a:gs>
                <a:gs pos="100000">
                  <a:srgbClr val="969696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72" name="Shape 1872"/>
            <p:cNvGrpSpPr/>
            <p:nvPr/>
          </p:nvGrpSpPr>
          <p:grpSpPr>
            <a:xfrm>
              <a:off x="509587" y="1582737"/>
              <a:ext cx="1266825" cy="1396999"/>
              <a:chOff x="509587" y="1582737"/>
              <a:chExt cx="1266825" cy="1396999"/>
            </a:xfrm>
          </p:grpSpPr>
          <p:sp>
            <p:nvSpPr>
              <p:cNvPr id="1873" name="Shape 1873"/>
              <p:cNvSpPr/>
              <p:nvPr/>
            </p:nvSpPr>
            <p:spPr>
              <a:xfrm>
                <a:off x="1311275" y="2489200"/>
                <a:ext cx="422275" cy="490537"/>
              </a:xfrm>
              <a:custGeom>
                <a:pathLst>
                  <a:path extrusionOk="0" h="120000" w="120000">
                    <a:moveTo>
                      <a:pt x="989" y="60284"/>
                    </a:moveTo>
                    <a:lnTo>
                      <a:pt x="120000" y="0"/>
                    </a:lnTo>
                    <a:lnTo>
                      <a:pt x="120000" y="51184"/>
                    </a:lnTo>
                    <a:lnTo>
                      <a:pt x="0" y="120000"/>
                    </a:lnTo>
                  </a:path>
                </a:pathLst>
              </a:custGeom>
              <a:solidFill>
                <a:srgbClr val="EAEAEA"/>
              </a:solidFill>
              <a:ln cap="rnd" cmpd="sng" w="9525">
                <a:solidFill>
                  <a:srgbClr val="969696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4" name="Shape 1874"/>
              <p:cNvSpPr/>
              <p:nvPr/>
            </p:nvSpPr>
            <p:spPr>
              <a:xfrm>
                <a:off x="509587" y="2527300"/>
                <a:ext cx="801686" cy="452436"/>
              </a:xfrm>
              <a:custGeom>
                <a:pathLst>
                  <a:path extrusionOk="0" h="120000" w="120000">
                    <a:moveTo>
                      <a:pt x="0" y="1538"/>
                    </a:moveTo>
                    <a:lnTo>
                      <a:pt x="0" y="59076"/>
                    </a:lnTo>
                    <a:lnTo>
                      <a:pt x="120000" y="120000"/>
                    </a:lnTo>
                    <a:lnTo>
                      <a:pt x="120000" y="56923"/>
                    </a:lnTo>
                    <a:lnTo>
                      <a:pt x="695" y="0"/>
                    </a:lnTo>
                  </a:path>
                </a:pathLst>
              </a:custGeom>
              <a:solidFill>
                <a:srgbClr val="EAEAEA"/>
              </a:solidFill>
              <a:ln cap="rnd" cmpd="sng" w="9525">
                <a:solidFill>
                  <a:srgbClr val="969696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5" name="Shape 1875"/>
              <p:cNvSpPr/>
              <p:nvPr/>
            </p:nvSpPr>
            <p:spPr>
              <a:xfrm>
                <a:off x="509587" y="2317750"/>
                <a:ext cx="1225550" cy="423861"/>
              </a:xfrm>
              <a:custGeom>
                <a:pathLst>
                  <a:path extrusionOk="0" h="120000" w="120000">
                    <a:moveTo>
                      <a:pt x="78643" y="119681"/>
                    </a:moveTo>
                    <a:lnTo>
                      <a:pt x="0" y="59522"/>
                    </a:lnTo>
                    <a:lnTo>
                      <a:pt x="43666" y="0"/>
                    </a:lnTo>
                    <a:lnTo>
                      <a:pt x="119890" y="48381"/>
                    </a:lnTo>
                    <a:lnTo>
                      <a:pt x="78643" y="119681"/>
                    </a:lnTo>
                  </a:path>
                </a:pathLst>
              </a:custGeom>
              <a:solidFill>
                <a:srgbClr val="EAEAEA"/>
              </a:solidFill>
              <a:ln cap="rnd" cmpd="sng" w="9525">
                <a:solidFill>
                  <a:srgbClr val="969696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6" name="Shape 1876"/>
              <p:cNvSpPr/>
              <p:nvPr/>
            </p:nvSpPr>
            <p:spPr>
              <a:xfrm>
                <a:off x="928687" y="2687636"/>
                <a:ext cx="314324" cy="219075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120000" y="46349"/>
                    </a:lnTo>
                    <a:lnTo>
                      <a:pt x="120000" y="120000"/>
                    </a:lnTo>
                    <a:lnTo>
                      <a:pt x="0" y="7301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AEAEA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7" name="Shape 1877"/>
              <p:cNvSpPr/>
              <p:nvPr/>
            </p:nvSpPr>
            <p:spPr>
              <a:xfrm>
                <a:off x="717550" y="2284411"/>
                <a:ext cx="892174" cy="377824"/>
              </a:xfrm>
              <a:custGeom>
                <a:pathLst>
                  <a:path extrusionOk="0" h="120000" w="120000">
                    <a:moveTo>
                      <a:pt x="0" y="65361"/>
                    </a:moveTo>
                    <a:lnTo>
                      <a:pt x="51366" y="0"/>
                    </a:lnTo>
                    <a:lnTo>
                      <a:pt x="120000" y="46468"/>
                    </a:lnTo>
                    <a:lnTo>
                      <a:pt x="120000" y="55148"/>
                    </a:lnTo>
                    <a:lnTo>
                      <a:pt x="72086" y="120000"/>
                    </a:lnTo>
                    <a:lnTo>
                      <a:pt x="0" y="75574"/>
                    </a:lnTo>
                    <a:lnTo>
                      <a:pt x="0" y="65361"/>
                    </a:lnTo>
                    <a:close/>
                  </a:path>
                </a:pathLst>
              </a:custGeom>
              <a:solidFill>
                <a:srgbClr val="EAEAEA"/>
              </a:solidFill>
              <a:ln cap="rnd" cmpd="sng" w="9525">
                <a:solidFill>
                  <a:srgbClr val="969696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8" name="Shape 1878"/>
              <p:cNvSpPr/>
              <p:nvPr/>
            </p:nvSpPr>
            <p:spPr>
              <a:xfrm>
                <a:off x="942975" y="2374900"/>
                <a:ext cx="449262" cy="179386"/>
              </a:xfrm>
              <a:prstGeom prst="ellipse">
                <a:avLst/>
              </a:prstGeom>
              <a:solidFill>
                <a:srgbClr val="EAEAEA"/>
              </a:solidFill>
              <a:ln cap="rnd" cmpd="sng" w="9525">
                <a:solidFill>
                  <a:srgbClr val="969696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9" name="Shape 1879"/>
              <p:cNvSpPr/>
              <p:nvPr/>
            </p:nvSpPr>
            <p:spPr>
              <a:xfrm>
                <a:off x="696912" y="2381250"/>
                <a:ext cx="727074" cy="201611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3715" y="24000"/>
                    </a:lnTo>
                    <a:lnTo>
                      <a:pt x="106625" y="120000"/>
                    </a:lnTo>
                    <a:lnTo>
                      <a:pt x="120000" y="105333"/>
                    </a:lnTo>
                  </a:path>
                </a:pathLst>
              </a:custGeom>
              <a:solidFill>
                <a:srgbClr val="EAEAEA"/>
              </a:solidFill>
              <a:ln cap="rnd" cmpd="sng" w="9525">
                <a:solidFill>
                  <a:srgbClr val="969696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0" name="Shape 1880"/>
              <p:cNvSpPr/>
              <p:nvPr/>
            </p:nvSpPr>
            <p:spPr>
              <a:xfrm>
                <a:off x="871537" y="1582737"/>
                <a:ext cx="904875" cy="835025"/>
              </a:xfrm>
              <a:custGeom>
                <a:pathLst>
                  <a:path extrusionOk="0" h="120000" w="120000">
                    <a:moveTo>
                      <a:pt x="92079" y="119999"/>
                    </a:moveTo>
                    <a:lnTo>
                      <a:pt x="120000" y="84450"/>
                    </a:lnTo>
                    <a:lnTo>
                      <a:pt x="120000" y="17050"/>
                    </a:lnTo>
                    <a:lnTo>
                      <a:pt x="49900" y="0"/>
                    </a:lnTo>
                    <a:lnTo>
                      <a:pt x="0" y="7721"/>
                    </a:lnTo>
                  </a:path>
                </a:pathLst>
              </a:custGeom>
              <a:solidFill>
                <a:srgbClr val="EAEAEA"/>
              </a:solidFill>
              <a:ln cap="rnd" cmpd="sng" w="9525">
                <a:solidFill>
                  <a:srgbClr val="969696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1" name="Shape 1881"/>
              <p:cNvSpPr/>
              <p:nvPr/>
            </p:nvSpPr>
            <p:spPr>
              <a:xfrm>
                <a:off x="1436687" y="1766886"/>
                <a:ext cx="180975" cy="812799"/>
              </a:xfrm>
              <a:custGeom>
                <a:pathLst>
                  <a:path extrusionOk="0" h="120000" w="120000">
                    <a:moveTo>
                      <a:pt x="0" y="120000"/>
                    </a:moveTo>
                    <a:lnTo>
                      <a:pt x="0" y="14720"/>
                    </a:lnTo>
                    <a:lnTo>
                      <a:pt x="120000" y="0"/>
                    </a:lnTo>
                    <a:lnTo>
                      <a:pt x="120000" y="103229"/>
                    </a:lnTo>
                    <a:lnTo>
                      <a:pt x="0" y="120000"/>
                    </a:lnTo>
                  </a:path>
                </a:pathLst>
              </a:custGeom>
              <a:solidFill>
                <a:srgbClr val="EAEAEA"/>
              </a:solidFill>
              <a:ln cap="rnd" cmpd="sng" w="9525">
                <a:solidFill>
                  <a:srgbClr val="969696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2" name="Shape 1882"/>
              <p:cNvSpPr/>
              <p:nvPr/>
            </p:nvSpPr>
            <p:spPr>
              <a:xfrm>
                <a:off x="630237" y="1592262"/>
                <a:ext cx="987425" cy="276224"/>
              </a:xfrm>
              <a:custGeom>
                <a:pathLst>
                  <a:path extrusionOk="0" h="120000" w="120000">
                    <a:moveTo>
                      <a:pt x="97902" y="120000"/>
                    </a:moveTo>
                    <a:lnTo>
                      <a:pt x="0" y="36712"/>
                    </a:lnTo>
                    <a:lnTo>
                      <a:pt x="24552" y="0"/>
                    </a:lnTo>
                    <a:lnTo>
                      <a:pt x="120000" y="76164"/>
                    </a:lnTo>
                    <a:lnTo>
                      <a:pt x="97902" y="120000"/>
                    </a:lnTo>
                  </a:path>
                </a:pathLst>
              </a:custGeom>
              <a:solidFill>
                <a:srgbClr val="EAEAEA"/>
              </a:solidFill>
              <a:ln cap="rnd" cmpd="sng" w="9525">
                <a:solidFill>
                  <a:srgbClr val="969696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3" name="Shape 1883"/>
              <p:cNvSpPr/>
              <p:nvPr/>
            </p:nvSpPr>
            <p:spPr>
              <a:xfrm>
                <a:off x="630237" y="1674811"/>
                <a:ext cx="806450" cy="908049"/>
              </a:xfrm>
              <a:custGeom>
                <a:pathLst>
                  <a:path extrusionOk="0" h="120000" w="120000">
                    <a:moveTo>
                      <a:pt x="119821" y="119840"/>
                    </a:moveTo>
                    <a:lnTo>
                      <a:pt x="119821" y="25464"/>
                    </a:lnTo>
                    <a:lnTo>
                      <a:pt x="0" y="0"/>
                    </a:lnTo>
                    <a:lnTo>
                      <a:pt x="0" y="91989"/>
                    </a:lnTo>
                    <a:lnTo>
                      <a:pt x="119821" y="119840"/>
                    </a:lnTo>
                  </a:path>
                </a:pathLst>
              </a:custGeom>
              <a:solidFill>
                <a:srgbClr val="EAEAEA"/>
              </a:solidFill>
              <a:ln cap="rnd" cmpd="sng" w="9525">
                <a:solidFill>
                  <a:srgbClr val="969696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4" name="Shape 1884"/>
              <p:cNvSpPr/>
              <p:nvPr/>
            </p:nvSpPr>
            <p:spPr>
              <a:xfrm>
                <a:off x="692150" y="1754186"/>
                <a:ext cx="682625" cy="746125"/>
              </a:xfrm>
              <a:custGeom>
                <a:pathLst>
                  <a:path extrusionOk="0" h="120000" w="120000">
                    <a:moveTo>
                      <a:pt x="119755" y="119781"/>
                    </a:moveTo>
                    <a:lnTo>
                      <a:pt x="119755" y="25573"/>
                    </a:lnTo>
                    <a:lnTo>
                      <a:pt x="0" y="0"/>
                    </a:lnTo>
                    <a:lnTo>
                      <a:pt x="0" y="92677"/>
                    </a:lnTo>
                    <a:lnTo>
                      <a:pt x="119755" y="119781"/>
                    </a:lnTo>
                  </a:path>
                </a:pathLst>
              </a:custGeom>
              <a:solidFill>
                <a:srgbClr val="EAEAEA"/>
              </a:solidFill>
              <a:ln cap="rnd" cmpd="sng" w="9525">
                <a:solidFill>
                  <a:srgbClr val="969696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5" name="Shape 1885"/>
              <p:cNvSpPr/>
              <p:nvPr/>
            </p:nvSpPr>
            <p:spPr>
              <a:xfrm>
                <a:off x="735012" y="1804986"/>
                <a:ext cx="596900" cy="641350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0" y="92027"/>
                    </a:lnTo>
                    <a:lnTo>
                      <a:pt x="120000" y="120000"/>
                    </a:lnTo>
                    <a:lnTo>
                      <a:pt x="120000" y="263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 cap="flat" cmpd="sng" w="9525">
                <a:solidFill>
                  <a:srgbClr val="C0C0C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86" name="Shape 1886"/>
            <p:cNvSpPr txBox="1"/>
            <p:nvPr/>
          </p:nvSpPr>
          <p:spPr>
            <a:xfrm>
              <a:off x="3883025" y="5808662"/>
              <a:ext cx="1349375" cy="3635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rIns="90475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 Narrow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DHCP Server</a:t>
              </a:r>
            </a:p>
          </p:txBody>
        </p:sp>
        <p:sp>
          <p:nvSpPr>
            <p:cNvPr id="1887" name="Shape 1887"/>
            <p:cNvSpPr txBox="1"/>
            <p:nvPr/>
          </p:nvSpPr>
          <p:spPr>
            <a:xfrm>
              <a:off x="1524000" y="5537200"/>
              <a:ext cx="1549400" cy="638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rIns="90475" tIns="444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69696"/>
                </a:buClr>
                <a:buSzPct val="25000"/>
                <a:buFont typeface="Arial Narrow"/>
                <a:buNone/>
              </a:pPr>
              <a:r>
                <a:rPr b="1" i="0" lang="en-US" sz="1800" u="none">
                  <a:solidFill>
                    <a:srgbClr val="969696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Windows 2000 </a:t>
              </a:r>
              <a:br>
                <a:rPr b="1" i="0" lang="en-US" sz="1800" u="none">
                  <a:solidFill>
                    <a:srgbClr val="969696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</a:br>
              <a:r>
                <a:rPr b="1" i="0" lang="en-US" sz="1800" u="none">
                  <a:solidFill>
                    <a:srgbClr val="969696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Server </a:t>
              </a:r>
            </a:p>
          </p:txBody>
        </p:sp>
        <p:sp>
          <p:nvSpPr>
            <p:cNvPr id="1888" name="Shape 1888"/>
            <p:cNvSpPr/>
            <p:nvPr/>
          </p:nvSpPr>
          <p:spPr>
            <a:xfrm flipH="1" rot="10800000">
              <a:off x="1524000" y="4876800"/>
              <a:ext cx="989012" cy="136524"/>
            </a:xfrm>
            <a:prstGeom prst="homePlate">
              <a:avLst>
                <a:gd fmla="val 19485" name="adj"/>
              </a:avLst>
            </a:prstGeom>
            <a:gradFill>
              <a:gsLst>
                <a:gs pos="0">
                  <a:srgbClr val="969696"/>
                </a:gs>
                <a:gs pos="50000">
                  <a:srgbClr val="EDEDED"/>
                </a:gs>
                <a:gs pos="100000">
                  <a:srgbClr val="969696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89" name="Shape 1889"/>
            <p:cNvGrpSpPr/>
            <p:nvPr/>
          </p:nvGrpSpPr>
          <p:grpSpPr>
            <a:xfrm>
              <a:off x="533400" y="4114800"/>
              <a:ext cx="1187450" cy="1841499"/>
              <a:chOff x="533400" y="3756025"/>
              <a:chExt cx="1187450" cy="1841499"/>
            </a:xfrm>
          </p:grpSpPr>
          <p:sp>
            <p:nvSpPr>
              <p:cNvPr id="1890" name="Shape 1890"/>
              <p:cNvSpPr/>
              <p:nvPr/>
            </p:nvSpPr>
            <p:spPr>
              <a:xfrm>
                <a:off x="555625" y="5126037"/>
                <a:ext cx="1098550" cy="471487"/>
              </a:xfrm>
              <a:custGeom>
                <a:pathLst>
                  <a:path extrusionOk="0" h="120000" w="120000">
                    <a:moveTo>
                      <a:pt x="0" y="65373"/>
                    </a:moveTo>
                    <a:lnTo>
                      <a:pt x="0" y="82835"/>
                    </a:lnTo>
                    <a:lnTo>
                      <a:pt x="54345" y="119776"/>
                    </a:lnTo>
                    <a:lnTo>
                      <a:pt x="119904" y="20597"/>
                    </a:lnTo>
                    <a:lnTo>
                      <a:pt x="119904" y="0"/>
                    </a:lnTo>
                  </a:path>
                </a:pathLst>
              </a:custGeom>
              <a:solidFill>
                <a:srgbClr val="DDDDDD"/>
              </a:solidFill>
              <a:ln cap="rnd" cmpd="sng" w="9525">
                <a:solidFill>
                  <a:srgbClr val="969696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1" name="Shape 1891"/>
              <p:cNvSpPr/>
              <p:nvPr/>
            </p:nvSpPr>
            <p:spPr>
              <a:xfrm>
                <a:off x="536575" y="3756025"/>
                <a:ext cx="1135062" cy="395287"/>
              </a:xfrm>
              <a:custGeom>
                <a:pathLst>
                  <a:path extrusionOk="0" h="120000" w="120000">
                    <a:moveTo>
                      <a:pt x="0" y="82048"/>
                    </a:moveTo>
                    <a:lnTo>
                      <a:pt x="53632" y="119732"/>
                    </a:lnTo>
                    <a:lnTo>
                      <a:pt x="119907" y="33942"/>
                    </a:lnTo>
                    <a:lnTo>
                      <a:pt x="67575" y="0"/>
                    </a:lnTo>
                    <a:lnTo>
                      <a:pt x="0" y="82048"/>
                    </a:lnTo>
                  </a:path>
                </a:pathLst>
              </a:custGeom>
              <a:solidFill>
                <a:srgbClr val="DDDDDD"/>
              </a:solidFill>
              <a:ln cap="rnd" cmpd="sng" w="9525">
                <a:solidFill>
                  <a:srgbClr val="969696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2" name="Shape 1892"/>
              <p:cNvSpPr/>
              <p:nvPr/>
            </p:nvSpPr>
            <p:spPr>
              <a:xfrm>
                <a:off x="1031875" y="3863975"/>
                <a:ext cx="641350" cy="1689100"/>
              </a:xfrm>
              <a:custGeom>
                <a:pathLst>
                  <a:path extrusionOk="0" h="120000" w="120000">
                    <a:moveTo>
                      <a:pt x="0" y="20542"/>
                    </a:moveTo>
                    <a:lnTo>
                      <a:pt x="658" y="119937"/>
                    </a:lnTo>
                    <a:lnTo>
                      <a:pt x="119835" y="91189"/>
                    </a:lnTo>
                    <a:lnTo>
                      <a:pt x="119835" y="0"/>
                    </a:lnTo>
                    <a:lnTo>
                      <a:pt x="0" y="20542"/>
                    </a:lnTo>
                  </a:path>
                </a:pathLst>
              </a:custGeom>
              <a:solidFill>
                <a:srgbClr val="DDDDDD"/>
              </a:solidFill>
              <a:ln cap="rnd" cmpd="sng" w="9525">
                <a:solidFill>
                  <a:srgbClr val="969696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3" name="Shape 1893"/>
              <p:cNvSpPr/>
              <p:nvPr/>
            </p:nvSpPr>
            <p:spPr>
              <a:xfrm>
                <a:off x="533400" y="4025900"/>
                <a:ext cx="504824" cy="1516061"/>
              </a:xfrm>
              <a:custGeom>
                <a:pathLst>
                  <a:path extrusionOk="0" h="120000" w="120000">
                    <a:moveTo>
                      <a:pt x="119792" y="9722"/>
                    </a:moveTo>
                    <a:lnTo>
                      <a:pt x="119792" y="119930"/>
                    </a:lnTo>
                    <a:lnTo>
                      <a:pt x="0" y="108888"/>
                    </a:lnTo>
                    <a:lnTo>
                      <a:pt x="0" y="0"/>
                    </a:lnTo>
                    <a:lnTo>
                      <a:pt x="119792" y="9722"/>
                    </a:lnTo>
                  </a:path>
                </a:pathLst>
              </a:custGeom>
              <a:solidFill>
                <a:srgbClr val="DDDDDD"/>
              </a:solidFill>
              <a:ln cap="rnd" cmpd="sng" w="9525">
                <a:solidFill>
                  <a:srgbClr val="969696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94" name="Shape 1894"/>
              <p:cNvCxnSpPr/>
              <p:nvPr/>
            </p:nvCxnSpPr>
            <p:spPr>
              <a:xfrm>
                <a:off x="603250" y="5303837"/>
                <a:ext cx="350837" cy="92074"/>
              </a:xfrm>
              <a:prstGeom prst="straightConnector1">
                <a:avLst/>
              </a:prstGeom>
              <a:noFill/>
              <a:ln cap="flat" cmpd="sng" w="9525">
                <a:solidFill>
                  <a:srgbClr val="C0C0C0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1895" name="Shape 1895"/>
              <p:cNvSpPr/>
              <p:nvPr/>
            </p:nvSpPr>
            <p:spPr>
              <a:xfrm>
                <a:off x="592137" y="4100512"/>
                <a:ext cx="57150" cy="30161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96" name="Shape 1896"/>
              <p:cNvCxnSpPr/>
              <p:nvPr/>
            </p:nvCxnSpPr>
            <p:spPr>
              <a:xfrm>
                <a:off x="603250" y="5232400"/>
                <a:ext cx="350837" cy="93662"/>
              </a:xfrm>
              <a:prstGeom prst="straightConnector1">
                <a:avLst/>
              </a:prstGeom>
              <a:noFill/>
              <a:ln cap="flat" cmpd="sng" w="9525">
                <a:solidFill>
                  <a:srgbClr val="C0C0C0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897" name="Shape 1897"/>
              <p:cNvCxnSpPr/>
              <p:nvPr/>
            </p:nvCxnSpPr>
            <p:spPr>
              <a:xfrm>
                <a:off x="603250" y="5164137"/>
                <a:ext cx="350837" cy="9525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0C0C0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898" name="Shape 1898"/>
              <p:cNvCxnSpPr/>
              <p:nvPr/>
            </p:nvCxnSpPr>
            <p:spPr>
              <a:xfrm>
                <a:off x="603250" y="5097462"/>
                <a:ext cx="350837" cy="92074"/>
              </a:xfrm>
              <a:prstGeom prst="straightConnector1">
                <a:avLst/>
              </a:prstGeom>
              <a:noFill/>
              <a:ln cap="flat" cmpd="sng" w="9525">
                <a:solidFill>
                  <a:srgbClr val="C0C0C0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899" name="Shape 1899"/>
              <p:cNvCxnSpPr/>
              <p:nvPr/>
            </p:nvCxnSpPr>
            <p:spPr>
              <a:xfrm>
                <a:off x="603250" y="5026025"/>
                <a:ext cx="350837" cy="93662"/>
              </a:xfrm>
              <a:prstGeom prst="straightConnector1">
                <a:avLst/>
              </a:prstGeom>
              <a:noFill/>
              <a:ln cap="flat" cmpd="sng" w="9525">
                <a:solidFill>
                  <a:srgbClr val="C0C0C0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1900" name="Shape 1900"/>
              <p:cNvSpPr/>
              <p:nvPr/>
            </p:nvSpPr>
            <p:spPr>
              <a:xfrm>
                <a:off x="609600" y="4362450"/>
                <a:ext cx="346074" cy="647700"/>
              </a:xfrm>
              <a:custGeom>
                <a:pathLst>
                  <a:path extrusionOk="0" h="120000" w="120000">
                    <a:moveTo>
                      <a:pt x="0" y="102810"/>
                    </a:moveTo>
                    <a:lnTo>
                      <a:pt x="119697" y="119836"/>
                    </a:lnTo>
                    <a:lnTo>
                      <a:pt x="119697" y="0"/>
                    </a:lnTo>
                  </a:path>
                </a:pathLst>
              </a:custGeom>
              <a:noFill/>
              <a:ln cap="rnd" cmpd="sng" w="9525">
                <a:solidFill>
                  <a:srgbClr val="C0C0C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1" name="Shape 1901"/>
              <p:cNvSpPr/>
              <p:nvPr/>
            </p:nvSpPr>
            <p:spPr>
              <a:xfrm>
                <a:off x="573087" y="4235450"/>
                <a:ext cx="396874" cy="1125536"/>
              </a:xfrm>
              <a:custGeom>
                <a:pathLst>
                  <a:path extrusionOk="0" h="120000" w="120000">
                    <a:moveTo>
                      <a:pt x="119735" y="9859"/>
                    </a:moveTo>
                    <a:lnTo>
                      <a:pt x="0" y="0"/>
                    </a:lnTo>
                    <a:lnTo>
                      <a:pt x="0" y="119906"/>
                    </a:lnTo>
                  </a:path>
                </a:pathLst>
              </a:custGeom>
              <a:noFill/>
              <a:ln cap="rnd" cmpd="sng" w="9525">
                <a:solidFill>
                  <a:srgbClr val="C0C0C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2" name="Shape 1902"/>
              <p:cNvSpPr/>
              <p:nvPr/>
            </p:nvSpPr>
            <p:spPr>
              <a:xfrm>
                <a:off x="598487" y="4278312"/>
                <a:ext cx="354012" cy="639762"/>
              </a:xfrm>
              <a:custGeom>
                <a:pathLst>
                  <a:path extrusionOk="0" h="120000" w="120000">
                    <a:moveTo>
                      <a:pt x="119701" y="15867"/>
                    </a:moveTo>
                    <a:lnTo>
                      <a:pt x="0" y="0"/>
                    </a:lnTo>
                    <a:lnTo>
                      <a:pt x="0" y="119834"/>
                    </a:lnTo>
                  </a:path>
                </a:pathLst>
              </a:custGeom>
              <a:noFill/>
              <a:ln cap="rnd" cmpd="sng" w="9525">
                <a:solidFill>
                  <a:srgbClr val="C0C0C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903" name="Shape 1903"/>
              <p:cNvCxnSpPr/>
              <p:nvPr/>
            </p:nvCxnSpPr>
            <p:spPr>
              <a:xfrm>
                <a:off x="600075" y="4424362"/>
                <a:ext cx="341311" cy="79375"/>
              </a:xfrm>
              <a:prstGeom prst="straightConnector1">
                <a:avLst/>
              </a:prstGeom>
              <a:noFill/>
              <a:ln cap="flat" cmpd="sng" w="9525">
                <a:solidFill>
                  <a:srgbClr val="C0C0C0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904" name="Shape 1904"/>
              <p:cNvCxnSpPr/>
              <p:nvPr/>
            </p:nvCxnSpPr>
            <p:spPr>
              <a:xfrm>
                <a:off x="600075" y="4562475"/>
                <a:ext cx="344486" cy="77787"/>
              </a:xfrm>
              <a:prstGeom prst="straightConnector1">
                <a:avLst/>
              </a:prstGeom>
              <a:noFill/>
              <a:ln cap="flat" cmpd="sng" w="9525">
                <a:solidFill>
                  <a:srgbClr val="C0C0C0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905" name="Shape 1905"/>
              <p:cNvCxnSpPr/>
              <p:nvPr/>
            </p:nvCxnSpPr>
            <p:spPr>
              <a:xfrm>
                <a:off x="600075" y="4730750"/>
                <a:ext cx="328611" cy="79375"/>
              </a:xfrm>
              <a:prstGeom prst="straightConnector1">
                <a:avLst/>
              </a:prstGeom>
              <a:noFill/>
              <a:ln cap="flat" cmpd="sng" w="9525">
                <a:solidFill>
                  <a:srgbClr val="C0C0C0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1906" name="Shape 1906"/>
              <p:cNvSpPr/>
              <p:nvPr/>
            </p:nvSpPr>
            <p:spPr>
              <a:xfrm>
                <a:off x="701675" y="4357687"/>
                <a:ext cx="136524" cy="74611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0" y="70243"/>
                    </a:lnTo>
                    <a:lnTo>
                      <a:pt x="119210" y="118536"/>
                    </a:lnTo>
                    <a:lnTo>
                      <a:pt x="119210" y="482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907" name="Shape 1907"/>
              <p:cNvCxnSpPr/>
              <p:nvPr/>
            </p:nvCxnSpPr>
            <p:spPr>
              <a:xfrm>
                <a:off x="650875" y="4370387"/>
                <a:ext cx="250825" cy="52387"/>
              </a:xfrm>
              <a:prstGeom prst="straightConnector1">
                <a:avLst/>
              </a:prstGeom>
              <a:noFill/>
              <a:ln cap="flat" cmpd="sng" w="9525">
                <a:solidFill>
                  <a:srgbClr val="C0C0C0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1908" name="Shape 1908"/>
              <p:cNvSpPr/>
              <p:nvPr/>
            </p:nvSpPr>
            <p:spPr>
              <a:xfrm>
                <a:off x="623887" y="4619625"/>
                <a:ext cx="304799" cy="134936"/>
              </a:xfrm>
              <a:custGeom>
                <a:pathLst>
                  <a:path extrusionOk="0" h="120000" w="120000">
                    <a:moveTo>
                      <a:pt x="0" y="55737"/>
                    </a:moveTo>
                    <a:lnTo>
                      <a:pt x="0" y="0"/>
                    </a:lnTo>
                    <a:lnTo>
                      <a:pt x="119658" y="60983"/>
                    </a:lnTo>
                    <a:lnTo>
                      <a:pt x="119658" y="119344"/>
                    </a:lnTo>
                    <a:lnTo>
                      <a:pt x="0" y="55737"/>
                    </a:lnTo>
                  </a:path>
                </a:pathLst>
              </a:custGeom>
              <a:solidFill>
                <a:srgbClr val="C0C0C0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9" name="Shape 1909"/>
              <p:cNvSpPr/>
              <p:nvPr/>
            </p:nvSpPr>
            <p:spPr>
              <a:xfrm>
                <a:off x="623887" y="4787900"/>
                <a:ext cx="304799" cy="150811"/>
              </a:xfrm>
              <a:custGeom>
                <a:pathLst>
                  <a:path extrusionOk="0" h="120000" w="120000">
                    <a:moveTo>
                      <a:pt x="0" y="56043"/>
                    </a:moveTo>
                    <a:lnTo>
                      <a:pt x="0" y="0"/>
                    </a:lnTo>
                    <a:lnTo>
                      <a:pt x="119658" y="61318"/>
                    </a:lnTo>
                    <a:lnTo>
                      <a:pt x="119658" y="119340"/>
                    </a:lnTo>
                    <a:lnTo>
                      <a:pt x="0" y="56043"/>
                    </a:lnTo>
                  </a:path>
                </a:pathLst>
              </a:custGeom>
              <a:solidFill>
                <a:srgbClr val="C0C0C0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0" name="Shape 1910"/>
              <p:cNvSpPr/>
              <p:nvPr/>
            </p:nvSpPr>
            <p:spPr>
              <a:xfrm>
                <a:off x="619125" y="4465637"/>
                <a:ext cx="309561" cy="139699"/>
              </a:xfrm>
              <a:custGeom>
                <a:pathLst>
                  <a:path extrusionOk="0" h="120000" w="120000">
                    <a:moveTo>
                      <a:pt x="0" y="56043"/>
                    </a:moveTo>
                    <a:lnTo>
                      <a:pt x="0" y="0"/>
                    </a:lnTo>
                    <a:lnTo>
                      <a:pt x="119658" y="61318"/>
                    </a:lnTo>
                    <a:lnTo>
                      <a:pt x="119658" y="119340"/>
                    </a:lnTo>
                    <a:lnTo>
                      <a:pt x="0" y="56043"/>
                    </a:lnTo>
                  </a:path>
                </a:pathLst>
              </a:custGeom>
              <a:solidFill>
                <a:srgbClr val="C0C0C0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911" name="Shape 1911"/>
              <p:cNvCxnSpPr/>
              <p:nvPr/>
            </p:nvCxnSpPr>
            <p:spPr>
              <a:xfrm rot="10800000">
                <a:off x="841375" y="4549774"/>
                <a:ext cx="60324" cy="15875"/>
              </a:xfrm>
              <a:prstGeom prst="straightConnector1">
                <a:avLst/>
              </a:prstGeom>
              <a:noFill/>
              <a:ln cap="flat" cmpd="sng" w="9525">
                <a:solidFill>
                  <a:srgbClr val="969696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912" name="Shape 1912"/>
              <p:cNvCxnSpPr/>
              <p:nvPr/>
            </p:nvCxnSpPr>
            <p:spPr>
              <a:xfrm rot="10800000">
                <a:off x="841375" y="4700587"/>
                <a:ext cx="60324" cy="12699"/>
              </a:xfrm>
              <a:prstGeom prst="straightConnector1">
                <a:avLst/>
              </a:prstGeom>
              <a:noFill/>
              <a:ln cap="flat" cmpd="sng" w="9525">
                <a:solidFill>
                  <a:srgbClr val="969696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913" name="Shape 1913"/>
              <p:cNvCxnSpPr/>
              <p:nvPr/>
            </p:nvCxnSpPr>
            <p:spPr>
              <a:xfrm rot="10800000">
                <a:off x="841375" y="4879975"/>
                <a:ext cx="60324" cy="14287"/>
              </a:xfrm>
              <a:prstGeom prst="straightConnector1">
                <a:avLst/>
              </a:prstGeom>
              <a:noFill/>
              <a:ln cap="flat" cmpd="sng" w="9525">
                <a:solidFill>
                  <a:srgbClr val="969696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1914" name="Shape 1914"/>
              <p:cNvSpPr txBox="1"/>
              <p:nvPr/>
            </p:nvSpPr>
            <p:spPr>
              <a:xfrm>
                <a:off x="1009650" y="4235450"/>
                <a:ext cx="711200" cy="9128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rIns="90475" tIns="444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B2B2B2"/>
                  </a:buClr>
                  <a:buSzPct val="25000"/>
                  <a:buFont typeface="Arial Narrow"/>
                  <a:buNone/>
                </a:pPr>
                <a:r>
                  <a:rPr b="1" i="0" lang="en-US" sz="1800" u="none">
                    <a:solidFill>
                      <a:srgbClr val="B2B2B2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DHCP</a:t>
                </a:r>
                <a:br>
                  <a:rPr b="1" i="0" lang="en-US" sz="1800" u="none">
                    <a:solidFill>
                      <a:srgbClr val="B2B2B2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</a:br>
                <a:r>
                  <a:rPr b="1" i="0" lang="en-US" sz="1800" u="none">
                    <a:solidFill>
                      <a:srgbClr val="B2B2B2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Relay</a:t>
                </a: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B2B2B2"/>
                  </a:buClr>
                  <a:buSzPct val="25000"/>
                  <a:buFont typeface="Arial Narrow"/>
                  <a:buNone/>
                </a:pPr>
                <a:r>
                  <a:rPr b="1" i="0" lang="en-US" sz="1800" u="none">
                    <a:solidFill>
                      <a:srgbClr val="B2B2B2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Agent</a:t>
                </a:r>
              </a:p>
            </p:txBody>
          </p:sp>
        </p:grpSp>
        <p:grpSp>
          <p:nvGrpSpPr>
            <p:cNvPr id="1915" name="Shape 1915"/>
            <p:cNvGrpSpPr/>
            <p:nvPr/>
          </p:nvGrpSpPr>
          <p:grpSpPr>
            <a:xfrm>
              <a:off x="5167312" y="2279650"/>
              <a:ext cx="1096961" cy="1233487"/>
              <a:chOff x="5421312" y="3506787"/>
              <a:chExt cx="1096961" cy="1233487"/>
            </a:xfrm>
          </p:grpSpPr>
          <p:sp>
            <p:nvSpPr>
              <p:cNvPr id="1916" name="Shape 1916"/>
              <p:cNvSpPr/>
              <p:nvPr/>
            </p:nvSpPr>
            <p:spPr>
              <a:xfrm>
                <a:off x="5540375" y="4198937"/>
                <a:ext cx="825499" cy="541337"/>
              </a:xfrm>
              <a:prstGeom prst="cube">
                <a:avLst>
                  <a:gd fmla="val 5399" name="adj"/>
                </a:avLst>
              </a:prstGeom>
              <a:gradFill>
                <a:gsLst>
                  <a:gs pos="0">
                    <a:srgbClr val="6666FF"/>
                  </a:gs>
                  <a:gs pos="100000">
                    <a:srgbClr val="4747B3"/>
                  </a:gs>
                </a:gsLst>
                <a:lin ang="8100000" scaled="0"/>
              </a:gra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4450" lIns="90475" rIns="90475" tIns="4445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25000"/>
                  <a:buFont typeface="Arial Narrow"/>
                  <a:buNone/>
                </a:pPr>
                <a:r>
                  <a:rPr b="1" i="0" lang="en-US" sz="1600" u="none">
                    <a:solidFill>
                      <a:srgbClr val="FFFFFF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Router</a:t>
                </a:r>
              </a:p>
            </p:txBody>
          </p:sp>
          <p:sp>
            <p:nvSpPr>
              <p:cNvPr id="1917" name="Shape 1917"/>
              <p:cNvSpPr txBox="1"/>
              <p:nvPr/>
            </p:nvSpPr>
            <p:spPr>
              <a:xfrm>
                <a:off x="5421312" y="3506787"/>
                <a:ext cx="1096961" cy="638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rIns="90475" tIns="4445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 Narrow"/>
                  <a:buNone/>
                </a:pPr>
                <a:r>
                  <a:rPr b="1" i="0" lang="en-US" sz="1800" u="none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RFC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 Narrow"/>
                  <a:buNone/>
                </a:pPr>
                <a:r>
                  <a:rPr b="1" i="0" lang="en-US" sz="1800" u="none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Compliant</a:t>
                </a:r>
              </a:p>
            </p:txBody>
          </p:sp>
        </p:grpSp>
        <p:sp>
          <p:nvSpPr>
            <p:cNvPr id="1918" name="Shape 1918"/>
            <p:cNvSpPr/>
            <p:nvPr/>
          </p:nvSpPr>
          <p:spPr>
            <a:xfrm flipH="1" rot="10800000">
              <a:off x="6030912" y="3205162"/>
              <a:ext cx="771524" cy="146050"/>
            </a:xfrm>
            <a:prstGeom prst="homePlate">
              <a:avLst>
                <a:gd fmla="val 18752" name="adj"/>
              </a:avLst>
            </a:prstGeom>
            <a:gradFill>
              <a:gsLst>
                <a:gs pos="0">
                  <a:srgbClr val="969696"/>
                </a:gs>
                <a:gs pos="50000">
                  <a:srgbClr val="EDEDED"/>
                </a:gs>
                <a:gs pos="100000">
                  <a:srgbClr val="969696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Shape 1919"/>
            <p:cNvSpPr/>
            <p:nvPr/>
          </p:nvSpPr>
          <p:spPr>
            <a:xfrm rot="10800000">
              <a:off x="6718299" y="4465637"/>
              <a:ext cx="989012" cy="136524"/>
            </a:xfrm>
            <a:prstGeom prst="homePlate">
              <a:avLst>
                <a:gd fmla="val 19485" name="adj"/>
              </a:avLst>
            </a:prstGeom>
            <a:gradFill>
              <a:gsLst>
                <a:gs pos="0">
                  <a:srgbClr val="969696"/>
                </a:gs>
                <a:gs pos="50000">
                  <a:srgbClr val="EDEDED"/>
                </a:gs>
                <a:gs pos="100000">
                  <a:srgbClr val="969696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20" name="Shape 1920"/>
            <p:cNvGrpSpPr/>
            <p:nvPr/>
          </p:nvGrpSpPr>
          <p:grpSpPr>
            <a:xfrm>
              <a:off x="7342186" y="3856037"/>
              <a:ext cx="1266826" cy="1397000"/>
              <a:chOff x="4710111" y="4338637"/>
              <a:chExt cx="1252538" cy="1381124"/>
            </a:xfrm>
          </p:grpSpPr>
          <p:grpSp>
            <p:nvGrpSpPr>
              <p:cNvPr id="1921" name="Shape 1921"/>
              <p:cNvGrpSpPr/>
              <p:nvPr/>
            </p:nvGrpSpPr>
            <p:grpSpPr>
              <a:xfrm>
                <a:off x="4710111" y="5065711"/>
                <a:ext cx="1211261" cy="654050"/>
                <a:chOff x="3062286" y="2132011"/>
                <a:chExt cx="1211261" cy="654050"/>
              </a:xfrm>
            </p:grpSpPr>
            <p:sp>
              <p:nvSpPr>
                <p:cNvPr id="1922" name="Shape 1922"/>
                <p:cNvSpPr/>
                <p:nvPr/>
              </p:nvSpPr>
              <p:spPr>
                <a:xfrm>
                  <a:off x="3854450" y="2301875"/>
                  <a:ext cx="417511" cy="484187"/>
                </a:xfrm>
                <a:custGeom>
                  <a:pathLst>
                    <a:path extrusionOk="0" h="120000" w="120000">
                      <a:moveTo>
                        <a:pt x="989" y="60284"/>
                      </a:moveTo>
                      <a:lnTo>
                        <a:pt x="120000" y="0"/>
                      </a:lnTo>
                      <a:lnTo>
                        <a:pt x="120000" y="51184"/>
                      </a:lnTo>
                      <a:lnTo>
                        <a:pt x="0" y="120000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3" name="Shape 1923"/>
                <p:cNvSpPr/>
                <p:nvPr/>
              </p:nvSpPr>
              <p:spPr>
                <a:xfrm>
                  <a:off x="3062286" y="2132011"/>
                  <a:ext cx="1211261" cy="419099"/>
                </a:xfrm>
                <a:custGeom>
                  <a:pathLst>
                    <a:path extrusionOk="0" h="120000" w="120000">
                      <a:moveTo>
                        <a:pt x="78643" y="119681"/>
                      </a:moveTo>
                      <a:lnTo>
                        <a:pt x="0" y="59522"/>
                      </a:lnTo>
                      <a:lnTo>
                        <a:pt x="43666" y="0"/>
                      </a:lnTo>
                      <a:lnTo>
                        <a:pt x="119890" y="48381"/>
                      </a:lnTo>
                      <a:lnTo>
                        <a:pt x="78643" y="119681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4" name="Shape 1924"/>
                <p:cNvSpPr/>
                <p:nvPr/>
              </p:nvSpPr>
              <p:spPr>
                <a:xfrm>
                  <a:off x="3062286" y="2338386"/>
                  <a:ext cx="792162" cy="447674"/>
                </a:xfrm>
                <a:custGeom>
                  <a:pathLst>
                    <a:path extrusionOk="0" h="120000" w="120000">
                      <a:moveTo>
                        <a:pt x="0" y="1538"/>
                      </a:moveTo>
                      <a:lnTo>
                        <a:pt x="0" y="59076"/>
                      </a:lnTo>
                      <a:lnTo>
                        <a:pt x="120000" y="120000"/>
                      </a:lnTo>
                      <a:lnTo>
                        <a:pt x="120000" y="56923"/>
                      </a:lnTo>
                      <a:lnTo>
                        <a:pt x="695" y="0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5" name="Shape 1925"/>
                <p:cNvSpPr/>
                <p:nvPr/>
              </p:nvSpPr>
              <p:spPr>
                <a:xfrm>
                  <a:off x="3476625" y="2497136"/>
                  <a:ext cx="311149" cy="217487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120000" y="46349"/>
                      </a:lnTo>
                      <a:lnTo>
                        <a:pt x="120000" y="120000"/>
                      </a:lnTo>
                      <a:lnTo>
                        <a:pt x="0" y="73015"/>
                      </a:lnTo>
                      <a:lnTo>
                        <a:pt x="0" y="0"/>
                      </a:lnTo>
                    </a:path>
                  </a:pathLst>
                </a:custGeom>
                <a:gradFill>
                  <a:gsLst>
                    <a:gs pos="0">
                      <a:srgbClr val="E3E3E3"/>
                    </a:gs>
                    <a:gs pos="100000">
                      <a:srgbClr val="B2B2B2"/>
                    </a:gs>
                  </a:gsLst>
                  <a:lin ang="13500000" scaled="0"/>
                </a:gradFill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6" name="Shape 1926"/>
                <p:cNvSpPr/>
                <p:nvPr/>
              </p:nvSpPr>
              <p:spPr>
                <a:xfrm>
                  <a:off x="3482975" y="2578100"/>
                  <a:ext cx="300036" cy="77787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7" name="Shape 1927"/>
                <p:cNvSpPr/>
                <p:nvPr/>
              </p:nvSpPr>
              <p:spPr>
                <a:xfrm>
                  <a:off x="3476625" y="2495550"/>
                  <a:ext cx="309561" cy="133349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0"/>
                      </a:lnTo>
                      <a:lnTo>
                        <a:pt x="120000" y="77142"/>
                      </a:lnTo>
                    </a:path>
                  </a:pathLst>
                </a:cu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27425" lIns="91425" rIns="91425" tIns="27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928" name="Shape 1928"/>
                <p:cNvCxnSpPr/>
                <p:nvPr/>
              </p:nvCxnSpPr>
              <p:spPr>
                <a:xfrm>
                  <a:off x="3503612" y="2540000"/>
                  <a:ext cx="242886" cy="6032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1929" name="Shape 1929"/>
                <p:cNvCxnSpPr/>
                <p:nvPr/>
              </p:nvCxnSpPr>
              <p:spPr>
                <a:xfrm>
                  <a:off x="3709987" y="2663825"/>
                  <a:ext cx="46036" cy="9524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D6009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sp>
              <p:nvSpPr>
                <p:cNvPr id="1930" name="Shape 1930"/>
                <p:cNvSpPr/>
                <p:nvPr/>
              </p:nvSpPr>
              <p:spPr>
                <a:xfrm>
                  <a:off x="3579812" y="2555875"/>
                  <a:ext cx="74611" cy="39687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1875" y="61714"/>
                      </a:lnTo>
                      <a:lnTo>
                        <a:pt x="120000" y="120000"/>
                      </a:lnTo>
                      <a:lnTo>
                        <a:pt x="120000" y="6514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77777"/>
                </a:solidFill>
                <a:ln>
                  <a:noFill/>
                </a:ln>
              </p:spPr>
              <p:txBody>
                <a:bodyPr anchorCtr="0" anchor="ctr" bIns="27425" lIns="91425" rIns="91425" tIns="27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931" name="Shape 1931"/>
                <p:cNvCxnSpPr/>
                <p:nvPr/>
              </p:nvCxnSpPr>
              <p:spPr>
                <a:xfrm>
                  <a:off x="3082925" y="2386011"/>
                  <a:ext cx="320675" cy="9048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1932" name="Shape 1932"/>
                <p:cNvCxnSpPr/>
                <p:nvPr/>
              </p:nvCxnSpPr>
              <p:spPr>
                <a:xfrm>
                  <a:off x="3082925" y="2420936"/>
                  <a:ext cx="320675" cy="889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1933" name="Shape 1933"/>
                <p:cNvCxnSpPr/>
                <p:nvPr/>
              </p:nvCxnSpPr>
              <p:spPr>
                <a:xfrm>
                  <a:off x="3082925" y="2457450"/>
                  <a:ext cx="320675" cy="9048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1934" name="Shape 1934"/>
                <p:cNvCxnSpPr/>
                <p:nvPr/>
              </p:nvCxnSpPr>
              <p:spPr>
                <a:xfrm>
                  <a:off x="3082925" y="2492375"/>
                  <a:ext cx="320675" cy="889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sp>
              <p:nvSpPr>
                <p:cNvPr id="1935" name="Shape 1935"/>
                <p:cNvSpPr/>
                <p:nvPr/>
              </p:nvSpPr>
              <p:spPr>
                <a:xfrm>
                  <a:off x="3479800" y="2590800"/>
                  <a:ext cx="314324" cy="133349"/>
                </a:xfrm>
                <a:custGeom>
                  <a:pathLst>
                    <a:path extrusionOk="0" h="120000" w="120000">
                      <a:moveTo>
                        <a:pt x="0" y="41025"/>
                      </a:moveTo>
                      <a:lnTo>
                        <a:pt x="120000" y="120000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lt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27425" lIns="91425" rIns="91425" tIns="27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936" name="Shape 1936"/>
              <p:cNvGrpSpPr/>
              <p:nvPr/>
            </p:nvGrpSpPr>
            <p:grpSpPr>
              <a:xfrm>
                <a:off x="4829175" y="4338637"/>
                <a:ext cx="1133474" cy="1066799"/>
                <a:chOff x="3181350" y="1404937"/>
                <a:chExt cx="1133474" cy="1066799"/>
              </a:xfrm>
            </p:grpSpPr>
            <p:sp>
              <p:nvSpPr>
                <p:cNvPr id="1937" name="Shape 1937"/>
                <p:cNvSpPr/>
                <p:nvPr/>
              </p:nvSpPr>
              <p:spPr>
                <a:xfrm>
                  <a:off x="3267075" y="2098675"/>
                  <a:ext cx="882649" cy="373061"/>
                </a:xfrm>
                <a:custGeom>
                  <a:pathLst>
                    <a:path extrusionOk="0" h="120000" w="120000">
                      <a:moveTo>
                        <a:pt x="0" y="65361"/>
                      </a:moveTo>
                      <a:lnTo>
                        <a:pt x="51366" y="0"/>
                      </a:lnTo>
                      <a:lnTo>
                        <a:pt x="120000" y="46468"/>
                      </a:lnTo>
                      <a:lnTo>
                        <a:pt x="120000" y="55148"/>
                      </a:lnTo>
                      <a:lnTo>
                        <a:pt x="72086" y="120000"/>
                      </a:lnTo>
                      <a:lnTo>
                        <a:pt x="0" y="75574"/>
                      </a:lnTo>
                      <a:lnTo>
                        <a:pt x="0" y="65361"/>
                      </a:lnTo>
                      <a:close/>
                    </a:path>
                  </a:pathLst>
                </a:custGeom>
                <a:solidFill>
                  <a:srgbClr val="DDDDDD"/>
                </a:solidFill>
                <a:ln cap="rnd" cmpd="sng" w="9525">
                  <a:solidFill>
                    <a:srgbClr val="0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8" name="Shape 1938"/>
                <p:cNvSpPr/>
                <p:nvPr/>
              </p:nvSpPr>
              <p:spPr>
                <a:xfrm>
                  <a:off x="3278187" y="2106611"/>
                  <a:ext cx="854074" cy="330200"/>
                </a:xfrm>
                <a:custGeom>
                  <a:pathLst>
                    <a:path extrusionOk="0" h="120000" w="120000">
                      <a:moveTo>
                        <a:pt x="0" y="71538"/>
                      </a:moveTo>
                      <a:lnTo>
                        <a:pt x="72936" y="120000"/>
                      </a:lnTo>
                      <a:lnTo>
                        <a:pt x="120000" y="49615"/>
                      </a:lnTo>
                      <a:lnTo>
                        <a:pt x="51970" y="0"/>
                      </a:lnTo>
                      <a:lnTo>
                        <a:pt x="0" y="71538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9" name="Shape 1939"/>
                <p:cNvSpPr/>
                <p:nvPr/>
              </p:nvSpPr>
              <p:spPr>
                <a:xfrm>
                  <a:off x="3490912" y="2187575"/>
                  <a:ext cx="444500" cy="177800"/>
                </a:xfrm>
                <a:prstGeom prst="ellipse">
                  <a:avLst/>
                </a:prstGeom>
                <a:solidFill>
                  <a:srgbClr val="B2B2B2"/>
                </a:soli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40" name="Shape 1940"/>
                <p:cNvSpPr/>
                <p:nvPr/>
              </p:nvSpPr>
              <p:spPr>
                <a:xfrm>
                  <a:off x="3248025" y="2193925"/>
                  <a:ext cx="717550" cy="200024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3715" y="24000"/>
                      </a:lnTo>
                      <a:lnTo>
                        <a:pt x="106625" y="120000"/>
                      </a:lnTo>
                      <a:lnTo>
                        <a:pt x="120000" y="105333"/>
                      </a:lnTo>
                    </a:path>
                  </a:pathLst>
                </a:custGeom>
                <a:solidFill>
                  <a:srgbClr val="B2B2B2"/>
                </a:soli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41" name="Shape 1941"/>
                <p:cNvSpPr/>
                <p:nvPr/>
              </p:nvSpPr>
              <p:spPr>
                <a:xfrm>
                  <a:off x="3419475" y="1404937"/>
                  <a:ext cx="895349" cy="825499"/>
                </a:xfrm>
                <a:custGeom>
                  <a:pathLst>
                    <a:path extrusionOk="0" h="120000" w="120000">
                      <a:moveTo>
                        <a:pt x="92079" y="119999"/>
                      </a:moveTo>
                      <a:lnTo>
                        <a:pt x="120000" y="84450"/>
                      </a:lnTo>
                      <a:lnTo>
                        <a:pt x="120000" y="17050"/>
                      </a:lnTo>
                      <a:lnTo>
                        <a:pt x="49900" y="0"/>
                      </a:lnTo>
                      <a:lnTo>
                        <a:pt x="0" y="7721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42" name="Shape 1942"/>
                <p:cNvSpPr/>
                <p:nvPr/>
              </p:nvSpPr>
              <p:spPr>
                <a:xfrm>
                  <a:off x="3978275" y="1587500"/>
                  <a:ext cx="179386" cy="803275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14720"/>
                      </a:lnTo>
                      <a:lnTo>
                        <a:pt x="120000" y="0"/>
                      </a:lnTo>
                      <a:lnTo>
                        <a:pt x="120000" y="103229"/>
                      </a:lnTo>
                      <a:lnTo>
                        <a:pt x="0" y="120000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43" name="Shape 1943"/>
                <p:cNvSpPr/>
                <p:nvPr/>
              </p:nvSpPr>
              <p:spPr>
                <a:xfrm>
                  <a:off x="3181350" y="1414462"/>
                  <a:ext cx="976312" cy="273049"/>
                </a:xfrm>
                <a:custGeom>
                  <a:pathLst>
                    <a:path extrusionOk="0" h="120000" w="120000">
                      <a:moveTo>
                        <a:pt x="97902" y="120000"/>
                      </a:moveTo>
                      <a:lnTo>
                        <a:pt x="0" y="36712"/>
                      </a:lnTo>
                      <a:lnTo>
                        <a:pt x="24552" y="0"/>
                      </a:lnTo>
                      <a:lnTo>
                        <a:pt x="120000" y="76164"/>
                      </a:lnTo>
                      <a:lnTo>
                        <a:pt x="97902" y="120000"/>
                      </a:lnTo>
                    </a:path>
                  </a:pathLst>
                </a:custGeom>
                <a:solidFill>
                  <a:schemeClr val="lt1"/>
                </a:soli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44" name="Shape 1944"/>
                <p:cNvSpPr/>
                <p:nvPr/>
              </p:nvSpPr>
              <p:spPr>
                <a:xfrm>
                  <a:off x="3181350" y="1495425"/>
                  <a:ext cx="796924" cy="898524"/>
                </a:xfrm>
                <a:custGeom>
                  <a:pathLst>
                    <a:path extrusionOk="0" h="120000" w="120000">
                      <a:moveTo>
                        <a:pt x="119821" y="119840"/>
                      </a:moveTo>
                      <a:lnTo>
                        <a:pt x="119821" y="25464"/>
                      </a:lnTo>
                      <a:lnTo>
                        <a:pt x="0" y="0"/>
                      </a:lnTo>
                      <a:lnTo>
                        <a:pt x="0" y="91989"/>
                      </a:lnTo>
                      <a:lnTo>
                        <a:pt x="119821" y="119840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45" name="Shape 1945"/>
                <p:cNvSpPr/>
                <p:nvPr/>
              </p:nvSpPr>
              <p:spPr>
                <a:xfrm>
                  <a:off x="3243261" y="1574800"/>
                  <a:ext cx="674687" cy="736599"/>
                </a:xfrm>
                <a:custGeom>
                  <a:pathLst>
                    <a:path extrusionOk="0" h="120000" w="120000">
                      <a:moveTo>
                        <a:pt x="119755" y="119781"/>
                      </a:moveTo>
                      <a:lnTo>
                        <a:pt x="119755" y="25573"/>
                      </a:lnTo>
                      <a:lnTo>
                        <a:pt x="0" y="0"/>
                      </a:lnTo>
                      <a:lnTo>
                        <a:pt x="0" y="92677"/>
                      </a:lnTo>
                      <a:lnTo>
                        <a:pt x="119755" y="119781"/>
                      </a:lnTo>
                    </a:path>
                  </a:pathLst>
                </a:custGeom>
                <a:solidFill>
                  <a:srgbClr val="CECECE"/>
                </a:solidFill>
                <a:ln cap="rnd" cmpd="sng" w="9525">
                  <a:solidFill>
                    <a:srgbClr val="80808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46" name="Shape 1946"/>
                <p:cNvSpPr/>
                <p:nvPr/>
              </p:nvSpPr>
              <p:spPr>
                <a:xfrm>
                  <a:off x="3284537" y="1624012"/>
                  <a:ext cx="590550" cy="635000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0" y="92027"/>
                      </a:lnTo>
                      <a:lnTo>
                        <a:pt x="120000" y="120000"/>
                      </a:lnTo>
                      <a:lnTo>
                        <a:pt x="120000" y="2635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57DDE"/>
                    </a:gs>
                    <a:gs pos="100000">
                      <a:srgbClr val="618FFD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947" name="Shape 1947"/>
                <p:cNvCxnSpPr/>
                <p:nvPr/>
              </p:nvCxnSpPr>
              <p:spPr>
                <a:xfrm>
                  <a:off x="3336925" y="1676400"/>
                  <a:ext cx="0" cy="96836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lt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</p:grpSp>
        </p:grpSp>
        <p:sp>
          <p:nvSpPr>
            <p:cNvPr id="1948" name="Shape 1948"/>
            <p:cNvSpPr/>
            <p:nvPr/>
          </p:nvSpPr>
          <p:spPr>
            <a:xfrm rot="-5400000">
              <a:off x="4044156" y="3728242"/>
              <a:ext cx="1109661" cy="146050"/>
            </a:xfrm>
            <a:prstGeom prst="homePlate">
              <a:avLst>
                <a:gd fmla="val 19745" name="adj"/>
              </a:avLst>
            </a:prstGeom>
            <a:gradFill>
              <a:gsLst>
                <a:gs pos="0">
                  <a:srgbClr val="969696"/>
                </a:gs>
                <a:gs pos="50000">
                  <a:srgbClr val="EDEDED"/>
                </a:gs>
                <a:gs pos="100000">
                  <a:srgbClr val="969696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49" name="Shape 1949"/>
            <p:cNvGrpSpPr/>
            <p:nvPr/>
          </p:nvGrpSpPr>
          <p:grpSpPr>
            <a:xfrm>
              <a:off x="3976686" y="3962399"/>
              <a:ext cx="1139824" cy="1841500"/>
              <a:chOff x="417512" y="3108325"/>
              <a:chExt cx="1052511" cy="1700212"/>
            </a:xfrm>
          </p:grpSpPr>
          <p:sp>
            <p:nvSpPr>
              <p:cNvPr id="1950" name="Shape 1950"/>
              <p:cNvSpPr/>
              <p:nvPr/>
            </p:nvSpPr>
            <p:spPr>
              <a:xfrm>
                <a:off x="438150" y="4373562"/>
                <a:ext cx="1014411" cy="434974"/>
              </a:xfrm>
              <a:custGeom>
                <a:pathLst>
                  <a:path extrusionOk="0" h="120000" w="120000">
                    <a:moveTo>
                      <a:pt x="0" y="65373"/>
                    </a:moveTo>
                    <a:lnTo>
                      <a:pt x="0" y="82835"/>
                    </a:lnTo>
                    <a:lnTo>
                      <a:pt x="54345" y="119776"/>
                    </a:lnTo>
                    <a:lnTo>
                      <a:pt x="119904" y="20597"/>
                    </a:lnTo>
                    <a:lnTo>
                      <a:pt x="119904" y="0"/>
                    </a:lnTo>
                  </a:path>
                </a:pathLst>
              </a:custGeom>
              <a:solidFill>
                <a:srgbClr val="969696"/>
              </a:soli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1" name="Shape 1951"/>
              <p:cNvSpPr/>
              <p:nvPr/>
            </p:nvSpPr>
            <p:spPr>
              <a:xfrm>
                <a:off x="420687" y="3108325"/>
                <a:ext cx="1047749" cy="365125"/>
              </a:xfrm>
              <a:custGeom>
                <a:pathLst>
                  <a:path extrusionOk="0" h="120000" w="120000">
                    <a:moveTo>
                      <a:pt x="0" y="82048"/>
                    </a:moveTo>
                    <a:lnTo>
                      <a:pt x="53632" y="119732"/>
                    </a:lnTo>
                    <a:lnTo>
                      <a:pt x="119907" y="33942"/>
                    </a:lnTo>
                    <a:lnTo>
                      <a:pt x="67575" y="0"/>
                    </a:lnTo>
                    <a:lnTo>
                      <a:pt x="0" y="82048"/>
                    </a:lnTo>
                  </a:path>
                </a:pathLst>
              </a:custGeom>
              <a:solidFill>
                <a:schemeClr val="lt1"/>
              </a:soli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2" name="Shape 1952"/>
              <p:cNvSpPr/>
              <p:nvPr/>
            </p:nvSpPr>
            <p:spPr>
              <a:xfrm>
                <a:off x="877887" y="3208336"/>
                <a:ext cx="592136" cy="1558924"/>
              </a:xfrm>
              <a:custGeom>
                <a:pathLst>
                  <a:path extrusionOk="0" h="120000" w="120000">
                    <a:moveTo>
                      <a:pt x="0" y="20542"/>
                    </a:moveTo>
                    <a:lnTo>
                      <a:pt x="658" y="119937"/>
                    </a:lnTo>
                    <a:lnTo>
                      <a:pt x="119835" y="91189"/>
                    </a:lnTo>
                    <a:lnTo>
                      <a:pt x="119835" y="0"/>
                    </a:lnTo>
                    <a:lnTo>
                      <a:pt x="0" y="20542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3" name="Shape 1953"/>
              <p:cNvSpPr/>
              <p:nvPr/>
            </p:nvSpPr>
            <p:spPr>
              <a:xfrm>
                <a:off x="417512" y="3357562"/>
                <a:ext cx="466725" cy="1400174"/>
              </a:xfrm>
              <a:custGeom>
                <a:pathLst>
                  <a:path extrusionOk="0" h="120000" w="120000">
                    <a:moveTo>
                      <a:pt x="119792" y="9722"/>
                    </a:moveTo>
                    <a:lnTo>
                      <a:pt x="119792" y="119930"/>
                    </a:lnTo>
                    <a:lnTo>
                      <a:pt x="0" y="108888"/>
                    </a:lnTo>
                    <a:lnTo>
                      <a:pt x="0" y="0"/>
                    </a:lnTo>
                    <a:lnTo>
                      <a:pt x="119792" y="9722"/>
                    </a:lnTo>
                  </a:path>
                </a:pathLst>
              </a:custGeom>
              <a:gradFill>
                <a:gsLst>
                  <a:gs pos="0">
                    <a:srgbClr val="F0F0F0"/>
                  </a:gs>
                  <a:gs pos="100000">
                    <a:srgbClr val="B2B2B2"/>
                  </a:gs>
                </a:gsLst>
                <a:lin ang="5400000" scaled="0"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954" name="Shape 1954"/>
              <p:cNvCxnSpPr/>
              <p:nvPr/>
            </p:nvCxnSpPr>
            <p:spPr>
              <a:xfrm>
                <a:off x="482600" y="4537075"/>
                <a:ext cx="323850" cy="85724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1955" name="Shape 1955"/>
              <p:cNvSpPr/>
              <p:nvPr/>
            </p:nvSpPr>
            <p:spPr>
              <a:xfrm>
                <a:off x="471487" y="3425825"/>
                <a:ext cx="52387" cy="28575"/>
              </a:xfrm>
              <a:prstGeom prst="ellipse">
                <a:avLst/>
              </a:prstGeom>
              <a:solidFill>
                <a:srgbClr val="D60093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956" name="Shape 1956"/>
              <p:cNvCxnSpPr/>
              <p:nvPr/>
            </p:nvCxnSpPr>
            <p:spPr>
              <a:xfrm>
                <a:off x="482600" y="4471987"/>
                <a:ext cx="323850" cy="85724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957" name="Shape 1957"/>
              <p:cNvCxnSpPr/>
              <p:nvPr/>
            </p:nvCxnSpPr>
            <p:spPr>
              <a:xfrm>
                <a:off x="482600" y="4408487"/>
                <a:ext cx="323850" cy="87311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958" name="Shape 1958"/>
              <p:cNvCxnSpPr/>
              <p:nvPr/>
            </p:nvCxnSpPr>
            <p:spPr>
              <a:xfrm>
                <a:off x="482600" y="4346575"/>
                <a:ext cx="323850" cy="85724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959" name="Shape 1959"/>
              <p:cNvCxnSpPr/>
              <p:nvPr/>
            </p:nvCxnSpPr>
            <p:spPr>
              <a:xfrm>
                <a:off x="482600" y="4281487"/>
                <a:ext cx="323850" cy="85724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1960" name="Shape 1960"/>
              <p:cNvSpPr/>
              <p:nvPr/>
            </p:nvSpPr>
            <p:spPr>
              <a:xfrm>
                <a:off x="487362" y="3668712"/>
                <a:ext cx="320675" cy="596900"/>
              </a:xfrm>
              <a:custGeom>
                <a:pathLst>
                  <a:path extrusionOk="0" h="120000" w="120000">
                    <a:moveTo>
                      <a:pt x="0" y="102810"/>
                    </a:moveTo>
                    <a:lnTo>
                      <a:pt x="119697" y="119836"/>
                    </a:lnTo>
                    <a:lnTo>
                      <a:pt x="119697" y="0"/>
                    </a:lnTo>
                  </a:path>
                </a:pathLst>
              </a:custGeom>
              <a:noFill/>
              <a:ln cap="rnd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1" name="Shape 1961"/>
              <p:cNvSpPr/>
              <p:nvPr/>
            </p:nvSpPr>
            <p:spPr>
              <a:xfrm>
                <a:off x="454025" y="3551237"/>
                <a:ext cx="366711" cy="1038224"/>
              </a:xfrm>
              <a:custGeom>
                <a:pathLst>
                  <a:path extrusionOk="0" h="120000" w="120000">
                    <a:moveTo>
                      <a:pt x="119735" y="9859"/>
                    </a:moveTo>
                    <a:lnTo>
                      <a:pt x="0" y="0"/>
                    </a:lnTo>
                    <a:lnTo>
                      <a:pt x="0" y="119906"/>
                    </a:lnTo>
                  </a:path>
                </a:pathLst>
              </a:custGeom>
              <a:noFill/>
              <a:ln cap="rnd" cmpd="sng" w="9525">
                <a:solidFill>
                  <a:srgbClr val="80808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2" name="Shape 1962"/>
              <p:cNvSpPr/>
              <p:nvPr/>
            </p:nvSpPr>
            <p:spPr>
              <a:xfrm>
                <a:off x="477837" y="3590925"/>
                <a:ext cx="327025" cy="590550"/>
              </a:xfrm>
              <a:custGeom>
                <a:pathLst>
                  <a:path extrusionOk="0" h="120000" w="120000">
                    <a:moveTo>
                      <a:pt x="119701" y="15867"/>
                    </a:moveTo>
                    <a:lnTo>
                      <a:pt x="0" y="0"/>
                    </a:lnTo>
                    <a:lnTo>
                      <a:pt x="0" y="119834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963" name="Shape 1963"/>
              <p:cNvCxnSpPr/>
              <p:nvPr/>
            </p:nvCxnSpPr>
            <p:spPr>
              <a:xfrm>
                <a:off x="479425" y="3725862"/>
                <a:ext cx="314324" cy="73025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964" name="Shape 1964"/>
              <p:cNvCxnSpPr/>
              <p:nvPr/>
            </p:nvCxnSpPr>
            <p:spPr>
              <a:xfrm>
                <a:off x="479425" y="3852862"/>
                <a:ext cx="317500" cy="714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965" name="Shape 1965"/>
              <p:cNvCxnSpPr/>
              <p:nvPr/>
            </p:nvCxnSpPr>
            <p:spPr>
              <a:xfrm>
                <a:off x="479425" y="4008437"/>
                <a:ext cx="303211" cy="73025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1966" name="Shape 1966"/>
              <p:cNvSpPr/>
              <p:nvPr/>
            </p:nvSpPr>
            <p:spPr>
              <a:xfrm>
                <a:off x="573087" y="3663950"/>
                <a:ext cx="125412" cy="68262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0" y="70243"/>
                    </a:lnTo>
                    <a:lnTo>
                      <a:pt x="119210" y="118536"/>
                    </a:lnTo>
                    <a:lnTo>
                      <a:pt x="119210" y="482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9A9A9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967" name="Shape 1967"/>
              <p:cNvCxnSpPr/>
              <p:nvPr/>
            </p:nvCxnSpPr>
            <p:spPr>
              <a:xfrm>
                <a:off x="525462" y="3675062"/>
                <a:ext cx="231775" cy="49211"/>
              </a:xfrm>
              <a:prstGeom prst="straightConnector1">
                <a:avLst/>
              </a:prstGeom>
              <a:noFill/>
              <a:ln cap="flat" cmpd="sng" w="9525">
                <a:solidFill>
                  <a:srgbClr val="91919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1968" name="Shape 1968"/>
              <p:cNvSpPr/>
              <p:nvPr/>
            </p:nvSpPr>
            <p:spPr>
              <a:xfrm>
                <a:off x="501650" y="3905250"/>
                <a:ext cx="280987" cy="125412"/>
              </a:xfrm>
              <a:custGeom>
                <a:pathLst>
                  <a:path extrusionOk="0" h="120000" w="120000">
                    <a:moveTo>
                      <a:pt x="0" y="55737"/>
                    </a:moveTo>
                    <a:lnTo>
                      <a:pt x="0" y="0"/>
                    </a:lnTo>
                    <a:lnTo>
                      <a:pt x="119658" y="60983"/>
                    </a:lnTo>
                    <a:lnTo>
                      <a:pt x="119658" y="119344"/>
                    </a:lnTo>
                    <a:lnTo>
                      <a:pt x="0" y="55737"/>
                    </a:lnTo>
                  </a:path>
                </a:pathLst>
              </a:custGeom>
              <a:solidFill>
                <a:srgbClr val="B2B2B2"/>
              </a:solidFill>
              <a:ln cap="rnd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9" name="Shape 1969"/>
              <p:cNvSpPr/>
              <p:nvPr/>
            </p:nvSpPr>
            <p:spPr>
              <a:xfrm>
                <a:off x="501650" y="4060825"/>
                <a:ext cx="280987" cy="139699"/>
              </a:xfrm>
              <a:custGeom>
                <a:pathLst>
                  <a:path extrusionOk="0" h="120000" w="120000">
                    <a:moveTo>
                      <a:pt x="0" y="56043"/>
                    </a:moveTo>
                    <a:lnTo>
                      <a:pt x="0" y="0"/>
                    </a:lnTo>
                    <a:lnTo>
                      <a:pt x="119658" y="61318"/>
                    </a:lnTo>
                    <a:lnTo>
                      <a:pt x="119658" y="119340"/>
                    </a:lnTo>
                    <a:lnTo>
                      <a:pt x="0" y="56043"/>
                    </a:lnTo>
                  </a:path>
                </a:pathLst>
              </a:custGeom>
              <a:solidFill>
                <a:srgbClr val="B2B2B2"/>
              </a:solidFill>
              <a:ln cap="rnd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0" name="Shape 1970"/>
              <p:cNvSpPr/>
              <p:nvPr/>
            </p:nvSpPr>
            <p:spPr>
              <a:xfrm>
                <a:off x="496887" y="3763962"/>
                <a:ext cx="285750" cy="128587"/>
              </a:xfrm>
              <a:custGeom>
                <a:pathLst>
                  <a:path extrusionOk="0" h="120000" w="120000">
                    <a:moveTo>
                      <a:pt x="0" y="56043"/>
                    </a:moveTo>
                    <a:lnTo>
                      <a:pt x="0" y="0"/>
                    </a:lnTo>
                    <a:lnTo>
                      <a:pt x="119658" y="61318"/>
                    </a:lnTo>
                    <a:lnTo>
                      <a:pt x="119658" y="119340"/>
                    </a:lnTo>
                    <a:lnTo>
                      <a:pt x="0" y="56043"/>
                    </a:lnTo>
                  </a:path>
                </a:pathLst>
              </a:custGeom>
              <a:solidFill>
                <a:srgbClr val="B2B2B2"/>
              </a:solidFill>
              <a:ln cap="rnd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971" name="Shape 1971"/>
              <p:cNvCxnSpPr/>
              <p:nvPr/>
            </p:nvCxnSpPr>
            <p:spPr>
              <a:xfrm rot="10800000">
                <a:off x="701675" y="3841750"/>
                <a:ext cx="55561" cy="1428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60093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972" name="Shape 1972"/>
              <p:cNvCxnSpPr/>
              <p:nvPr/>
            </p:nvCxnSpPr>
            <p:spPr>
              <a:xfrm rot="10800000">
                <a:off x="701675" y="3979862"/>
                <a:ext cx="55561" cy="1269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60093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973" name="Shape 1973"/>
              <p:cNvCxnSpPr/>
              <p:nvPr/>
            </p:nvCxnSpPr>
            <p:spPr>
              <a:xfrm rot="10800000">
                <a:off x="701675" y="4146550"/>
                <a:ext cx="55561" cy="1269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60093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974" name="Shape 1974"/>
          <p:cNvGrpSpPr/>
          <p:nvPr/>
        </p:nvGrpSpPr>
        <p:grpSpPr>
          <a:xfrm>
            <a:off x="509587" y="1128712"/>
            <a:ext cx="8099425" cy="5046662"/>
            <a:chOff x="509587" y="1128712"/>
            <a:chExt cx="8099425" cy="5046662"/>
          </a:xfrm>
        </p:grpSpPr>
        <p:sp>
          <p:nvSpPr>
            <p:cNvPr id="1975" name="Shape 1975"/>
            <p:cNvSpPr/>
            <p:nvPr/>
          </p:nvSpPr>
          <p:spPr>
            <a:xfrm>
              <a:off x="884237" y="1138237"/>
              <a:ext cx="7326312" cy="5021261"/>
            </a:xfrm>
            <a:prstGeom prst="rect">
              <a:avLst/>
            </a:prstGeom>
            <a:gradFill>
              <a:gsLst>
                <a:gs pos="0">
                  <a:srgbClr val="FCFEB9"/>
                </a:gs>
                <a:gs pos="100000">
                  <a:srgbClr val="FFCC66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Shape 1976"/>
            <p:cNvSpPr/>
            <p:nvPr/>
          </p:nvSpPr>
          <p:spPr>
            <a:xfrm rot="-5400000">
              <a:off x="402431" y="3372642"/>
              <a:ext cx="4149724" cy="147636"/>
            </a:xfrm>
            <a:prstGeom prst="rect">
              <a:avLst/>
            </a:prstGeom>
            <a:gradFill>
              <a:gsLst>
                <a:gs pos="0">
                  <a:srgbClr val="969696"/>
                </a:gs>
                <a:gs pos="50000">
                  <a:srgbClr val="EDEDED"/>
                </a:gs>
                <a:gs pos="100000">
                  <a:srgbClr val="969696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Shape 1977"/>
            <p:cNvSpPr/>
            <p:nvPr/>
          </p:nvSpPr>
          <p:spPr>
            <a:xfrm rot="-5400000">
              <a:off x="4690267" y="3372642"/>
              <a:ext cx="4149724" cy="147636"/>
            </a:xfrm>
            <a:prstGeom prst="rect">
              <a:avLst/>
            </a:prstGeom>
            <a:gradFill>
              <a:gsLst>
                <a:gs pos="0">
                  <a:srgbClr val="969696"/>
                </a:gs>
                <a:gs pos="50000">
                  <a:srgbClr val="EDEDED"/>
                </a:gs>
                <a:gs pos="100000">
                  <a:srgbClr val="969696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8" name="Shape 1978"/>
            <p:cNvSpPr/>
            <p:nvPr/>
          </p:nvSpPr>
          <p:spPr>
            <a:xfrm flipH="1" rot="10800000">
              <a:off x="1528762" y="2266950"/>
              <a:ext cx="989012" cy="136524"/>
            </a:xfrm>
            <a:prstGeom prst="homePlate">
              <a:avLst>
                <a:gd fmla="val 19485" name="adj"/>
              </a:avLst>
            </a:prstGeom>
            <a:gradFill>
              <a:gsLst>
                <a:gs pos="0">
                  <a:srgbClr val="969696"/>
                </a:gs>
                <a:gs pos="50000">
                  <a:srgbClr val="EDEDED"/>
                </a:gs>
                <a:gs pos="100000">
                  <a:srgbClr val="969696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Shape 1979"/>
            <p:cNvSpPr txBox="1"/>
            <p:nvPr/>
          </p:nvSpPr>
          <p:spPr>
            <a:xfrm>
              <a:off x="850900" y="1128712"/>
              <a:ext cx="1327149" cy="3635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rIns="90475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 Narrow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DHCP Kliens</a:t>
              </a:r>
            </a:p>
          </p:txBody>
        </p:sp>
        <p:grpSp>
          <p:nvGrpSpPr>
            <p:cNvPr id="1980" name="Shape 1980"/>
            <p:cNvGrpSpPr/>
            <p:nvPr/>
          </p:nvGrpSpPr>
          <p:grpSpPr>
            <a:xfrm>
              <a:off x="509587" y="1582737"/>
              <a:ext cx="1266826" cy="1397000"/>
              <a:chOff x="4710111" y="4338637"/>
              <a:chExt cx="1252538" cy="1381124"/>
            </a:xfrm>
          </p:grpSpPr>
          <p:grpSp>
            <p:nvGrpSpPr>
              <p:cNvPr id="1981" name="Shape 1981"/>
              <p:cNvGrpSpPr/>
              <p:nvPr/>
            </p:nvGrpSpPr>
            <p:grpSpPr>
              <a:xfrm>
                <a:off x="4710111" y="5065711"/>
                <a:ext cx="1211261" cy="654050"/>
                <a:chOff x="3062286" y="2132011"/>
                <a:chExt cx="1211261" cy="654050"/>
              </a:xfrm>
            </p:grpSpPr>
            <p:sp>
              <p:nvSpPr>
                <p:cNvPr id="1982" name="Shape 1982"/>
                <p:cNvSpPr/>
                <p:nvPr/>
              </p:nvSpPr>
              <p:spPr>
                <a:xfrm>
                  <a:off x="3854450" y="2301875"/>
                  <a:ext cx="417511" cy="484187"/>
                </a:xfrm>
                <a:custGeom>
                  <a:pathLst>
                    <a:path extrusionOk="0" h="120000" w="120000">
                      <a:moveTo>
                        <a:pt x="989" y="60284"/>
                      </a:moveTo>
                      <a:lnTo>
                        <a:pt x="120000" y="0"/>
                      </a:lnTo>
                      <a:lnTo>
                        <a:pt x="120000" y="51184"/>
                      </a:lnTo>
                      <a:lnTo>
                        <a:pt x="0" y="120000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3" name="Shape 1983"/>
                <p:cNvSpPr/>
                <p:nvPr/>
              </p:nvSpPr>
              <p:spPr>
                <a:xfrm>
                  <a:off x="3062286" y="2132011"/>
                  <a:ext cx="1211261" cy="419099"/>
                </a:xfrm>
                <a:custGeom>
                  <a:pathLst>
                    <a:path extrusionOk="0" h="120000" w="120000">
                      <a:moveTo>
                        <a:pt x="78643" y="119681"/>
                      </a:moveTo>
                      <a:lnTo>
                        <a:pt x="0" y="59522"/>
                      </a:lnTo>
                      <a:lnTo>
                        <a:pt x="43666" y="0"/>
                      </a:lnTo>
                      <a:lnTo>
                        <a:pt x="119890" y="48381"/>
                      </a:lnTo>
                      <a:lnTo>
                        <a:pt x="78643" y="119681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4" name="Shape 1984"/>
                <p:cNvSpPr/>
                <p:nvPr/>
              </p:nvSpPr>
              <p:spPr>
                <a:xfrm>
                  <a:off x="3062286" y="2338386"/>
                  <a:ext cx="792162" cy="447674"/>
                </a:xfrm>
                <a:custGeom>
                  <a:pathLst>
                    <a:path extrusionOk="0" h="120000" w="120000">
                      <a:moveTo>
                        <a:pt x="0" y="1538"/>
                      </a:moveTo>
                      <a:lnTo>
                        <a:pt x="0" y="59076"/>
                      </a:lnTo>
                      <a:lnTo>
                        <a:pt x="120000" y="120000"/>
                      </a:lnTo>
                      <a:lnTo>
                        <a:pt x="120000" y="56923"/>
                      </a:lnTo>
                      <a:lnTo>
                        <a:pt x="695" y="0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5" name="Shape 1985"/>
                <p:cNvSpPr/>
                <p:nvPr/>
              </p:nvSpPr>
              <p:spPr>
                <a:xfrm>
                  <a:off x="3476625" y="2497136"/>
                  <a:ext cx="311149" cy="217487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120000" y="46349"/>
                      </a:lnTo>
                      <a:lnTo>
                        <a:pt x="120000" y="120000"/>
                      </a:lnTo>
                      <a:lnTo>
                        <a:pt x="0" y="73015"/>
                      </a:lnTo>
                      <a:lnTo>
                        <a:pt x="0" y="0"/>
                      </a:lnTo>
                    </a:path>
                  </a:pathLst>
                </a:custGeom>
                <a:gradFill>
                  <a:gsLst>
                    <a:gs pos="0">
                      <a:srgbClr val="E3E3E3"/>
                    </a:gs>
                    <a:gs pos="100000">
                      <a:srgbClr val="B2B2B2"/>
                    </a:gs>
                  </a:gsLst>
                  <a:lin ang="13500000" scaled="0"/>
                </a:gradFill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6" name="Shape 1986"/>
                <p:cNvSpPr/>
                <p:nvPr/>
              </p:nvSpPr>
              <p:spPr>
                <a:xfrm>
                  <a:off x="3482975" y="2578100"/>
                  <a:ext cx="300036" cy="77787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7" name="Shape 1987"/>
                <p:cNvSpPr/>
                <p:nvPr/>
              </p:nvSpPr>
              <p:spPr>
                <a:xfrm>
                  <a:off x="3476625" y="2495550"/>
                  <a:ext cx="309561" cy="133349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0"/>
                      </a:lnTo>
                      <a:lnTo>
                        <a:pt x="120000" y="77142"/>
                      </a:lnTo>
                    </a:path>
                  </a:pathLst>
                </a:cu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27425" lIns="91425" rIns="91425" tIns="27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988" name="Shape 1988"/>
                <p:cNvCxnSpPr/>
                <p:nvPr/>
              </p:nvCxnSpPr>
              <p:spPr>
                <a:xfrm>
                  <a:off x="3503612" y="2540000"/>
                  <a:ext cx="242886" cy="6032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1989" name="Shape 1989"/>
                <p:cNvCxnSpPr/>
                <p:nvPr/>
              </p:nvCxnSpPr>
              <p:spPr>
                <a:xfrm>
                  <a:off x="3709987" y="2663825"/>
                  <a:ext cx="46036" cy="9524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D6009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sp>
              <p:nvSpPr>
                <p:cNvPr id="1990" name="Shape 1990"/>
                <p:cNvSpPr/>
                <p:nvPr/>
              </p:nvSpPr>
              <p:spPr>
                <a:xfrm>
                  <a:off x="3579812" y="2555875"/>
                  <a:ext cx="74611" cy="39687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1875" y="61714"/>
                      </a:lnTo>
                      <a:lnTo>
                        <a:pt x="120000" y="120000"/>
                      </a:lnTo>
                      <a:lnTo>
                        <a:pt x="120000" y="6514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77777"/>
                </a:solidFill>
                <a:ln>
                  <a:noFill/>
                </a:ln>
              </p:spPr>
              <p:txBody>
                <a:bodyPr anchorCtr="0" anchor="ctr" bIns="27425" lIns="91425" rIns="91425" tIns="27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991" name="Shape 1991"/>
                <p:cNvCxnSpPr/>
                <p:nvPr/>
              </p:nvCxnSpPr>
              <p:spPr>
                <a:xfrm>
                  <a:off x="3082925" y="2386011"/>
                  <a:ext cx="320675" cy="9048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1992" name="Shape 1992"/>
                <p:cNvCxnSpPr/>
                <p:nvPr/>
              </p:nvCxnSpPr>
              <p:spPr>
                <a:xfrm>
                  <a:off x="3082925" y="2420936"/>
                  <a:ext cx="320675" cy="889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1993" name="Shape 1993"/>
                <p:cNvCxnSpPr/>
                <p:nvPr/>
              </p:nvCxnSpPr>
              <p:spPr>
                <a:xfrm>
                  <a:off x="3082925" y="2457450"/>
                  <a:ext cx="320675" cy="9048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1994" name="Shape 1994"/>
                <p:cNvCxnSpPr/>
                <p:nvPr/>
              </p:nvCxnSpPr>
              <p:spPr>
                <a:xfrm>
                  <a:off x="3082925" y="2492375"/>
                  <a:ext cx="320675" cy="889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sp>
              <p:nvSpPr>
                <p:cNvPr id="1995" name="Shape 1995"/>
                <p:cNvSpPr/>
                <p:nvPr/>
              </p:nvSpPr>
              <p:spPr>
                <a:xfrm>
                  <a:off x="3479800" y="2590800"/>
                  <a:ext cx="314324" cy="133349"/>
                </a:xfrm>
                <a:custGeom>
                  <a:pathLst>
                    <a:path extrusionOk="0" h="120000" w="120000">
                      <a:moveTo>
                        <a:pt x="0" y="41025"/>
                      </a:moveTo>
                      <a:lnTo>
                        <a:pt x="120000" y="120000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lt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27425" lIns="91425" rIns="91425" tIns="27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996" name="Shape 1996"/>
              <p:cNvGrpSpPr/>
              <p:nvPr/>
            </p:nvGrpSpPr>
            <p:grpSpPr>
              <a:xfrm>
                <a:off x="4829175" y="4338637"/>
                <a:ext cx="1133474" cy="1066799"/>
                <a:chOff x="3181350" y="1404937"/>
                <a:chExt cx="1133474" cy="1066799"/>
              </a:xfrm>
            </p:grpSpPr>
            <p:sp>
              <p:nvSpPr>
                <p:cNvPr id="1997" name="Shape 1997"/>
                <p:cNvSpPr/>
                <p:nvPr/>
              </p:nvSpPr>
              <p:spPr>
                <a:xfrm>
                  <a:off x="3267075" y="2098675"/>
                  <a:ext cx="882649" cy="373061"/>
                </a:xfrm>
                <a:custGeom>
                  <a:pathLst>
                    <a:path extrusionOk="0" h="120000" w="120000">
                      <a:moveTo>
                        <a:pt x="0" y="65361"/>
                      </a:moveTo>
                      <a:lnTo>
                        <a:pt x="51366" y="0"/>
                      </a:lnTo>
                      <a:lnTo>
                        <a:pt x="120000" y="46468"/>
                      </a:lnTo>
                      <a:lnTo>
                        <a:pt x="120000" y="55148"/>
                      </a:lnTo>
                      <a:lnTo>
                        <a:pt x="72086" y="120000"/>
                      </a:lnTo>
                      <a:lnTo>
                        <a:pt x="0" y="75574"/>
                      </a:lnTo>
                      <a:lnTo>
                        <a:pt x="0" y="65361"/>
                      </a:lnTo>
                      <a:close/>
                    </a:path>
                  </a:pathLst>
                </a:custGeom>
                <a:solidFill>
                  <a:srgbClr val="DDDDDD"/>
                </a:solidFill>
                <a:ln cap="rnd" cmpd="sng" w="9525">
                  <a:solidFill>
                    <a:srgbClr val="0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8" name="Shape 1998"/>
                <p:cNvSpPr/>
                <p:nvPr/>
              </p:nvSpPr>
              <p:spPr>
                <a:xfrm>
                  <a:off x="3278187" y="2106611"/>
                  <a:ext cx="854074" cy="330200"/>
                </a:xfrm>
                <a:custGeom>
                  <a:pathLst>
                    <a:path extrusionOk="0" h="120000" w="120000">
                      <a:moveTo>
                        <a:pt x="0" y="71538"/>
                      </a:moveTo>
                      <a:lnTo>
                        <a:pt x="72936" y="120000"/>
                      </a:lnTo>
                      <a:lnTo>
                        <a:pt x="120000" y="49615"/>
                      </a:lnTo>
                      <a:lnTo>
                        <a:pt x="51970" y="0"/>
                      </a:lnTo>
                      <a:lnTo>
                        <a:pt x="0" y="71538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9" name="Shape 1999"/>
                <p:cNvSpPr/>
                <p:nvPr/>
              </p:nvSpPr>
              <p:spPr>
                <a:xfrm>
                  <a:off x="3490912" y="2187575"/>
                  <a:ext cx="444500" cy="177800"/>
                </a:xfrm>
                <a:prstGeom prst="ellipse">
                  <a:avLst/>
                </a:prstGeom>
                <a:solidFill>
                  <a:srgbClr val="B2B2B2"/>
                </a:soli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0" name="Shape 2000"/>
                <p:cNvSpPr/>
                <p:nvPr/>
              </p:nvSpPr>
              <p:spPr>
                <a:xfrm>
                  <a:off x="3248025" y="2193925"/>
                  <a:ext cx="717550" cy="200024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3715" y="24000"/>
                      </a:lnTo>
                      <a:lnTo>
                        <a:pt x="106625" y="120000"/>
                      </a:lnTo>
                      <a:lnTo>
                        <a:pt x="120000" y="105333"/>
                      </a:lnTo>
                    </a:path>
                  </a:pathLst>
                </a:custGeom>
                <a:solidFill>
                  <a:srgbClr val="B2B2B2"/>
                </a:soli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1" name="Shape 2001"/>
                <p:cNvSpPr/>
                <p:nvPr/>
              </p:nvSpPr>
              <p:spPr>
                <a:xfrm>
                  <a:off x="3419475" y="1404937"/>
                  <a:ext cx="895349" cy="825499"/>
                </a:xfrm>
                <a:custGeom>
                  <a:pathLst>
                    <a:path extrusionOk="0" h="120000" w="120000">
                      <a:moveTo>
                        <a:pt x="92079" y="119999"/>
                      </a:moveTo>
                      <a:lnTo>
                        <a:pt x="120000" y="84450"/>
                      </a:lnTo>
                      <a:lnTo>
                        <a:pt x="120000" y="17050"/>
                      </a:lnTo>
                      <a:lnTo>
                        <a:pt x="49900" y="0"/>
                      </a:lnTo>
                      <a:lnTo>
                        <a:pt x="0" y="7721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2" name="Shape 2002"/>
                <p:cNvSpPr/>
                <p:nvPr/>
              </p:nvSpPr>
              <p:spPr>
                <a:xfrm>
                  <a:off x="3978275" y="1587500"/>
                  <a:ext cx="179386" cy="803275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14720"/>
                      </a:lnTo>
                      <a:lnTo>
                        <a:pt x="120000" y="0"/>
                      </a:lnTo>
                      <a:lnTo>
                        <a:pt x="120000" y="103229"/>
                      </a:lnTo>
                      <a:lnTo>
                        <a:pt x="0" y="120000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3" name="Shape 2003"/>
                <p:cNvSpPr/>
                <p:nvPr/>
              </p:nvSpPr>
              <p:spPr>
                <a:xfrm>
                  <a:off x="3181350" y="1414462"/>
                  <a:ext cx="976312" cy="273049"/>
                </a:xfrm>
                <a:custGeom>
                  <a:pathLst>
                    <a:path extrusionOk="0" h="120000" w="120000">
                      <a:moveTo>
                        <a:pt x="97902" y="120000"/>
                      </a:moveTo>
                      <a:lnTo>
                        <a:pt x="0" y="36712"/>
                      </a:lnTo>
                      <a:lnTo>
                        <a:pt x="24552" y="0"/>
                      </a:lnTo>
                      <a:lnTo>
                        <a:pt x="120000" y="76164"/>
                      </a:lnTo>
                      <a:lnTo>
                        <a:pt x="97902" y="120000"/>
                      </a:lnTo>
                    </a:path>
                  </a:pathLst>
                </a:custGeom>
                <a:solidFill>
                  <a:schemeClr val="lt1"/>
                </a:soli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4" name="Shape 2004"/>
                <p:cNvSpPr/>
                <p:nvPr/>
              </p:nvSpPr>
              <p:spPr>
                <a:xfrm>
                  <a:off x="3181350" y="1495425"/>
                  <a:ext cx="796924" cy="898524"/>
                </a:xfrm>
                <a:custGeom>
                  <a:pathLst>
                    <a:path extrusionOk="0" h="120000" w="120000">
                      <a:moveTo>
                        <a:pt x="119821" y="119840"/>
                      </a:moveTo>
                      <a:lnTo>
                        <a:pt x="119821" y="25464"/>
                      </a:lnTo>
                      <a:lnTo>
                        <a:pt x="0" y="0"/>
                      </a:lnTo>
                      <a:lnTo>
                        <a:pt x="0" y="91989"/>
                      </a:lnTo>
                      <a:lnTo>
                        <a:pt x="119821" y="119840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5" name="Shape 2005"/>
                <p:cNvSpPr/>
                <p:nvPr/>
              </p:nvSpPr>
              <p:spPr>
                <a:xfrm>
                  <a:off x="3243261" y="1574800"/>
                  <a:ext cx="674687" cy="736599"/>
                </a:xfrm>
                <a:custGeom>
                  <a:pathLst>
                    <a:path extrusionOk="0" h="120000" w="120000">
                      <a:moveTo>
                        <a:pt x="119755" y="119781"/>
                      </a:moveTo>
                      <a:lnTo>
                        <a:pt x="119755" y="25573"/>
                      </a:lnTo>
                      <a:lnTo>
                        <a:pt x="0" y="0"/>
                      </a:lnTo>
                      <a:lnTo>
                        <a:pt x="0" y="92677"/>
                      </a:lnTo>
                      <a:lnTo>
                        <a:pt x="119755" y="119781"/>
                      </a:lnTo>
                    </a:path>
                  </a:pathLst>
                </a:custGeom>
                <a:solidFill>
                  <a:srgbClr val="CECECE"/>
                </a:solidFill>
                <a:ln cap="rnd" cmpd="sng" w="9525">
                  <a:solidFill>
                    <a:srgbClr val="80808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6" name="Shape 2006"/>
                <p:cNvSpPr/>
                <p:nvPr/>
              </p:nvSpPr>
              <p:spPr>
                <a:xfrm>
                  <a:off x="3284537" y="1624012"/>
                  <a:ext cx="590550" cy="635000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0" y="92027"/>
                      </a:lnTo>
                      <a:lnTo>
                        <a:pt x="120000" y="120000"/>
                      </a:lnTo>
                      <a:lnTo>
                        <a:pt x="120000" y="2635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57DDE"/>
                    </a:gs>
                    <a:gs pos="100000">
                      <a:srgbClr val="618FFD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007" name="Shape 2007"/>
                <p:cNvCxnSpPr/>
                <p:nvPr/>
              </p:nvCxnSpPr>
              <p:spPr>
                <a:xfrm>
                  <a:off x="3336925" y="1676400"/>
                  <a:ext cx="0" cy="96836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lt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</p:grpSp>
        </p:grpSp>
        <p:sp>
          <p:nvSpPr>
            <p:cNvPr id="2008" name="Shape 2008"/>
            <p:cNvSpPr txBox="1"/>
            <p:nvPr/>
          </p:nvSpPr>
          <p:spPr>
            <a:xfrm>
              <a:off x="6945311" y="5280025"/>
              <a:ext cx="1327149" cy="3635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rIns="90475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 Narrow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DHCP Klines</a:t>
              </a:r>
            </a:p>
          </p:txBody>
        </p:sp>
        <p:sp>
          <p:nvSpPr>
            <p:cNvPr id="2009" name="Shape 2009"/>
            <p:cNvSpPr/>
            <p:nvPr/>
          </p:nvSpPr>
          <p:spPr>
            <a:xfrm rot="10800000">
              <a:off x="2459036" y="3205162"/>
              <a:ext cx="925511" cy="146050"/>
            </a:xfrm>
            <a:prstGeom prst="homePlate">
              <a:avLst>
                <a:gd fmla="val 19673" name="adj"/>
              </a:avLst>
            </a:prstGeom>
            <a:gradFill>
              <a:gsLst>
                <a:gs pos="0">
                  <a:srgbClr val="969696"/>
                </a:gs>
                <a:gs pos="50000">
                  <a:srgbClr val="EDEDED"/>
                </a:gs>
                <a:gs pos="100000">
                  <a:srgbClr val="969696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10" name="Shape 2010"/>
            <p:cNvGrpSpPr/>
            <p:nvPr/>
          </p:nvGrpSpPr>
          <p:grpSpPr>
            <a:xfrm>
              <a:off x="2954336" y="2279650"/>
              <a:ext cx="1096961" cy="1233487"/>
              <a:chOff x="2898775" y="3506787"/>
              <a:chExt cx="1096961" cy="1233487"/>
            </a:xfrm>
          </p:grpSpPr>
          <p:sp>
            <p:nvSpPr>
              <p:cNvPr id="2011" name="Shape 2011"/>
              <p:cNvSpPr txBox="1"/>
              <p:nvPr/>
            </p:nvSpPr>
            <p:spPr>
              <a:xfrm>
                <a:off x="2898775" y="3506787"/>
                <a:ext cx="1096961" cy="638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rIns="90475" tIns="4445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 Narrow"/>
                  <a:buNone/>
                </a:pPr>
                <a:r>
                  <a:rPr b="1" i="0" lang="en-US" sz="1800" u="none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Non RFC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 Narrow"/>
                  <a:buNone/>
                </a:pPr>
                <a:r>
                  <a:rPr b="1" i="0" lang="en-US" sz="1800" u="none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Compliant</a:t>
                </a:r>
              </a:p>
            </p:txBody>
          </p:sp>
          <p:sp>
            <p:nvSpPr>
              <p:cNvPr id="2012" name="Shape 2012"/>
              <p:cNvSpPr/>
              <p:nvPr/>
            </p:nvSpPr>
            <p:spPr>
              <a:xfrm>
                <a:off x="3043236" y="4198937"/>
                <a:ext cx="825499" cy="541337"/>
              </a:xfrm>
              <a:prstGeom prst="cube">
                <a:avLst>
                  <a:gd fmla="val 5399" name="adj"/>
                </a:avLst>
              </a:prstGeom>
              <a:gradFill>
                <a:gsLst>
                  <a:gs pos="0">
                    <a:srgbClr val="6666FF"/>
                  </a:gs>
                  <a:gs pos="100000">
                    <a:srgbClr val="4747B3"/>
                  </a:gs>
                </a:gsLst>
                <a:lin ang="8100000" scaled="0"/>
              </a:gra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4450" lIns="90475" rIns="90475" tIns="4445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25000"/>
                  <a:buFont typeface="Arial Narrow"/>
                  <a:buNone/>
                </a:pPr>
                <a:r>
                  <a:rPr b="1" i="0" lang="en-US" sz="1600" u="none">
                    <a:solidFill>
                      <a:srgbClr val="FFFFFF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Router</a:t>
                </a:r>
              </a:p>
            </p:txBody>
          </p:sp>
        </p:grpSp>
        <p:sp>
          <p:nvSpPr>
            <p:cNvPr id="2013" name="Shape 2013"/>
            <p:cNvSpPr/>
            <p:nvPr/>
          </p:nvSpPr>
          <p:spPr>
            <a:xfrm rot="10800000">
              <a:off x="6730999" y="4465637"/>
              <a:ext cx="989012" cy="136524"/>
            </a:xfrm>
            <a:prstGeom prst="homePlate">
              <a:avLst>
                <a:gd fmla="val 19485" name="adj"/>
              </a:avLst>
            </a:prstGeom>
            <a:gradFill>
              <a:gsLst>
                <a:gs pos="0">
                  <a:srgbClr val="969696"/>
                </a:gs>
                <a:gs pos="50000">
                  <a:srgbClr val="EDEDED"/>
                </a:gs>
                <a:gs pos="100000">
                  <a:srgbClr val="969696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14" name="Shape 2014"/>
            <p:cNvGrpSpPr/>
            <p:nvPr/>
          </p:nvGrpSpPr>
          <p:grpSpPr>
            <a:xfrm>
              <a:off x="7342186" y="3856037"/>
              <a:ext cx="1266826" cy="1397000"/>
              <a:chOff x="4710111" y="4338637"/>
              <a:chExt cx="1252538" cy="1381124"/>
            </a:xfrm>
          </p:grpSpPr>
          <p:grpSp>
            <p:nvGrpSpPr>
              <p:cNvPr id="2015" name="Shape 2015"/>
              <p:cNvGrpSpPr/>
              <p:nvPr/>
            </p:nvGrpSpPr>
            <p:grpSpPr>
              <a:xfrm>
                <a:off x="4710111" y="5065711"/>
                <a:ext cx="1211261" cy="654050"/>
                <a:chOff x="3062286" y="2132011"/>
                <a:chExt cx="1211261" cy="654050"/>
              </a:xfrm>
            </p:grpSpPr>
            <p:sp>
              <p:nvSpPr>
                <p:cNvPr id="2016" name="Shape 2016"/>
                <p:cNvSpPr/>
                <p:nvPr/>
              </p:nvSpPr>
              <p:spPr>
                <a:xfrm>
                  <a:off x="3854450" y="2301875"/>
                  <a:ext cx="417511" cy="484187"/>
                </a:xfrm>
                <a:custGeom>
                  <a:pathLst>
                    <a:path extrusionOk="0" h="120000" w="120000">
                      <a:moveTo>
                        <a:pt x="989" y="60284"/>
                      </a:moveTo>
                      <a:lnTo>
                        <a:pt x="120000" y="0"/>
                      </a:lnTo>
                      <a:lnTo>
                        <a:pt x="120000" y="51184"/>
                      </a:lnTo>
                      <a:lnTo>
                        <a:pt x="0" y="120000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7" name="Shape 2017"/>
                <p:cNvSpPr/>
                <p:nvPr/>
              </p:nvSpPr>
              <p:spPr>
                <a:xfrm>
                  <a:off x="3062286" y="2132011"/>
                  <a:ext cx="1211261" cy="419099"/>
                </a:xfrm>
                <a:custGeom>
                  <a:pathLst>
                    <a:path extrusionOk="0" h="120000" w="120000">
                      <a:moveTo>
                        <a:pt x="78643" y="119681"/>
                      </a:moveTo>
                      <a:lnTo>
                        <a:pt x="0" y="59522"/>
                      </a:lnTo>
                      <a:lnTo>
                        <a:pt x="43666" y="0"/>
                      </a:lnTo>
                      <a:lnTo>
                        <a:pt x="119890" y="48381"/>
                      </a:lnTo>
                      <a:lnTo>
                        <a:pt x="78643" y="119681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8" name="Shape 2018"/>
                <p:cNvSpPr/>
                <p:nvPr/>
              </p:nvSpPr>
              <p:spPr>
                <a:xfrm>
                  <a:off x="3062286" y="2338386"/>
                  <a:ext cx="792162" cy="447674"/>
                </a:xfrm>
                <a:custGeom>
                  <a:pathLst>
                    <a:path extrusionOk="0" h="120000" w="120000">
                      <a:moveTo>
                        <a:pt x="0" y="1538"/>
                      </a:moveTo>
                      <a:lnTo>
                        <a:pt x="0" y="59076"/>
                      </a:lnTo>
                      <a:lnTo>
                        <a:pt x="120000" y="120000"/>
                      </a:lnTo>
                      <a:lnTo>
                        <a:pt x="120000" y="56923"/>
                      </a:lnTo>
                      <a:lnTo>
                        <a:pt x="695" y="0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9" name="Shape 2019"/>
                <p:cNvSpPr/>
                <p:nvPr/>
              </p:nvSpPr>
              <p:spPr>
                <a:xfrm>
                  <a:off x="3476625" y="2497136"/>
                  <a:ext cx="311149" cy="217487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120000" y="46349"/>
                      </a:lnTo>
                      <a:lnTo>
                        <a:pt x="120000" y="120000"/>
                      </a:lnTo>
                      <a:lnTo>
                        <a:pt x="0" y="73015"/>
                      </a:lnTo>
                      <a:lnTo>
                        <a:pt x="0" y="0"/>
                      </a:lnTo>
                    </a:path>
                  </a:pathLst>
                </a:custGeom>
                <a:gradFill>
                  <a:gsLst>
                    <a:gs pos="0">
                      <a:srgbClr val="E3E3E3"/>
                    </a:gs>
                    <a:gs pos="100000">
                      <a:srgbClr val="B2B2B2"/>
                    </a:gs>
                  </a:gsLst>
                  <a:lin ang="13500000" scaled="0"/>
                </a:gradFill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0" name="Shape 2020"/>
                <p:cNvSpPr/>
                <p:nvPr/>
              </p:nvSpPr>
              <p:spPr>
                <a:xfrm>
                  <a:off x="3482975" y="2578100"/>
                  <a:ext cx="300036" cy="77787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1" name="Shape 2021"/>
                <p:cNvSpPr/>
                <p:nvPr/>
              </p:nvSpPr>
              <p:spPr>
                <a:xfrm>
                  <a:off x="3476625" y="2495550"/>
                  <a:ext cx="309561" cy="133349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0"/>
                      </a:lnTo>
                      <a:lnTo>
                        <a:pt x="120000" y="77142"/>
                      </a:lnTo>
                    </a:path>
                  </a:pathLst>
                </a:cu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27425" lIns="91425" rIns="91425" tIns="27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022" name="Shape 2022"/>
                <p:cNvCxnSpPr/>
                <p:nvPr/>
              </p:nvCxnSpPr>
              <p:spPr>
                <a:xfrm>
                  <a:off x="3503612" y="2540000"/>
                  <a:ext cx="242886" cy="6032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2023" name="Shape 2023"/>
                <p:cNvCxnSpPr/>
                <p:nvPr/>
              </p:nvCxnSpPr>
              <p:spPr>
                <a:xfrm>
                  <a:off x="3709987" y="2663825"/>
                  <a:ext cx="46036" cy="9524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D6009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sp>
              <p:nvSpPr>
                <p:cNvPr id="2024" name="Shape 2024"/>
                <p:cNvSpPr/>
                <p:nvPr/>
              </p:nvSpPr>
              <p:spPr>
                <a:xfrm>
                  <a:off x="3579812" y="2555875"/>
                  <a:ext cx="74611" cy="39687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1875" y="61714"/>
                      </a:lnTo>
                      <a:lnTo>
                        <a:pt x="120000" y="120000"/>
                      </a:lnTo>
                      <a:lnTo>
                        <a:pt x="120000" y="6514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77777"/>
                </a:solidFill>
                <a:ln>
                  <a:noFill/>
                </a:ln>
              </p:spPr>
              <p:txBody>
                <a:bodyPr anchorCtr="0" anchor="ctr" bIns="27425" lIns="91425" rIns="91425" tIns="27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025" name="Shape 2025"/>
                <p:cNvCxnSpPr/>
                <p:nvPr/>
              </p:nvCxnSpPr>
              <p:spPr>
                <a:xfrm>
                  <a:off x="3082925" y="2386011"/>
                  <a:ext cx="320675" cy="9048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2026" name="Shape 2026"/>
                <p:cNvCxnSpPr/>
                <p:nvPr/>
              </p:nvCxnSpPr>
              <p:spPr>
                <a:xfrm>
                  <a:off x="3082925" y="2420936"/>
                  <a:ext cx="320675" cy="889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2027" name="Shape 2027"/>
                <p:cNvCxnSpPr/>
                <p:nvPr/>
              </p:nvCxnSpPr>
              <p:spPr>
                <a:xfrm>
                  <a:off x="3082925" y="2457450"/>
                  <a:ext cx="320675" cy="9048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2028" name="Shape 2028"/>
                <p:cNvCxnSpPr/>
                <p:nvPr/>
              </p:nvCxnSpPr>
              <p:spPr>
                <a:xfrm>
                  <a:off x="3082925" y="2492375"/>
                  <a:ext cx="320675" cy="889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sp>
              <p:nvSpPr>
                <p:cNvPr id="2029" name="Shape 2029"/>
                <p:cNvSpPr/>
                <p:nvPr/>
              </p:nvSpPr>
              <p:spPr>
                <a:xfrm>
                  <a:off x="3479800" y="2590800"/>
                  <a:ext cx="314324" cy="133349"/>
                </a:xfrm>
                <a:custGeom>
                  <a:pathLst>
                    <a:path extrusionOk="0" h="120000" w="120000">
                      <a:moveTo>
                        <a:pt x="0" y="41025"/>
                      </a:moveTo>
                      <a:lnTo>
                        <a:pt x="120000" y="120000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lt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27425" lIns="91425" rIns="91425" tIns="27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30" name="Shape 2030"/>
              <p:cNvGrpSpPr/>
              <p:nvPr/>
            </p:nvGrpSpPr>
            <p:grpSpPr>
              <a:xfrm>
                <a:off x="4829175" y="4338637"/>
                <a:ext cx="1133474" cy="1066799"/>
                <a:chOff x="3181350" y="1404937"/>
                <a:chExt cx="1133474" cy="1066799"/>
              </a:xfrm>
            </p:grpSpPr>
            <p:sp>
              <p:nvSpPr>
                <p:cNvPr id="2031" name="Shape 2031"/>
                <p:cNvSpPr/>
                <p:nvPr/>
              </p:nvSpPr>
              <p:spPr>
                <a:xfrm>
                  <a:off x="3267075" y="2098675"/>
                  <a:ext cx="882649" cy="373061"/>
                </a:xfrm>
                <a:custGeom>
                  <a:pathLst>
                    <a:path extrusionOk="0" h="120000" w="120000">
                      <a:moveTo>
                        <a:pt x="0" y="65361"/>
                      </a:moveTo>
                      <a:lnTo>
                        <a:pt x="51366" y="0"/>
                      </a:lnTo>
                      <a:lnTo>
                        <a:pt x="120000" y="46468"/>
                      </a:lnTo>
                      <a:lnTo>
                        <a:pt x="120000" y="55148"/>
                      </a:lnTo>
                      <a:lnTo>
                        <a:pt x="72086" y="120000"/>
                      </a:lnTo>
                      <a:lnTo>
                        <a:pt x="0" y="75574"/>
                      </a:lnTo>
                      <a:lnTo>
                        <a:pt x="0" y="65361"/>
                      </a:lnTo>
                      <a:close/>
                    </a:path>
                  </a:pathLst>
                </a:custGeom>
                <a:solidFill>
                  <a:srgbClr val="DDDDDD"/>
                </a:solidFill>
                <a:ln cap="rnd" cmpd="sng" w="9525">
                  <a:solidFill>
                    <a:srgbClr val="0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32" name="Shape 2032"/>
                <p:cNvSpPr/>
                <p:nvPr/>
              </p:nvSpPr>
              <p:spPr>
                <a:xfrm>
                  <a:off x="3278187" y="2106611"/>
                  <a:ext cx="854074" cy="330200"/>
                </a:xfrm>
                <a:custGeom>
                  <a:pathLst>
                    <a:path extrusionOk="0" h="120000" w="120000">
                      <a:moveTo>
                        <a:pt x="0" y="71538"/>
                      </a:moveTo>
                      <a:lnTo>
                        <a:pt x="72936" y="120000"/>
                      </a:lnTo>
                      <a:lnTo>
                        <a:pt x="120000" y="49615"/>
                      </a:lnTo>
                      <a:lnTo>
                        <a:pt x="51970" y="0"/>
                      </a:lnTo>
                      <a:lnTo>
                        <a:pt x="0" y="71538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33" name="Shape 2033"/>
                <p:cNvSpPr/>
                <p:nvPr/>
              </p:nvSpPr>
              <p:spPr>
                <a:xfrm>
                  <a:off x="3490912" y="2187575"/>
                  <a:ext cx="444500" cy="177800"/>
                </a:xfrm>
                <a:prstGeom prst="ellipse">
                  <a:avLst/>
                </a:prstGeom>
                <a:solidFill>
                  <a:srgbClr val="B2B2B2"/>
                </a:soli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34" name="Shape 2034"/>
                <p:cNvSpPr/>
                <p:nvPr/>
              </p:nvSpPr>
              <p:spPr>
                <a:xfrm>
                  <a:off x="3248025" y="2193925"/>
                  <a:ext cx="717550" cy="200024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3715" y="24000"/>
                      </a:lnTo>
                      <a:lnTo>
                        <a:pt x="106625" y="120000"/>
                      </a:lnTo>
                      <a:lnTo>
                        <a:pt x="120000" y="105333"/>
                      </a:lnTo>
                    </a:path>
                  </a:pathLst>
                </a:custGeom>
                <a:solidFill>
                  <a:srgbClr val="B2B2B2"/>
                </a:soli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35" name="Shape 2035"/>
                <p:cNvSpPr/>
                <p:nvPr/>
              </p:nvSpPr>
              <p:spPr>
                <a:xfrm>
                  <a:off x="3419475" y="1404937"/>
                  <a:ext cx="895349" cy="825499"/>
                </a:xfrm>
                <a:custGeom>
                  <a:pathLst>
                    <a:path extrusionOk="0" h="120000" w="120000">
                      <a:moveTo>
                        <a:pt x="92079" y="119999"/>
                      </a:moveTo>
                      <a:lnTo>
                        <a:pt x="120000" y="84450"/>
                      </a:lnTo>
                      <a:lnTo>
                        <a:pt x="120000" y="17050"/>
                      </a:lnTo>
                      <a:lnTo>
                        <a:pt x="49900" y="0"/>
                      </a:lnTo>
                      <a:lnTo>
                        <a:pt x="0" y="7721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36" name="Shape 2036"/>
                <p:cNvSpPr/>
                <p:nvPr/>
              </p:nvSpPr>
              <p:spPr>
                <a:xfrm>
                  <a:off x="3978275" y="1587500"/>
                  <a:ext cx="179386" cy="803275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14720"/>
                      </a:lnTo>
                      <a:lnTo>
                        <a:pt x="120000" y="0"/>
                      </a:lnTo>
                      <a:lnTo>
                        <a:pt x="120000" y="103229"/>
                      </a:lnTo>
                      <a:lnTo>
                        <a:pt x="0" y="120000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37" name="Shape 2037"/>
                <p:cNvSpPr/>
                <p:nvPr/>
              </p:nvSpPr>
              <p:spPr>
                <a:xfrm>
                  <a:off x="3181350" y="1414462"/>
                  <a:ext cx="976312" cy="273049"/>
                </a:xfrm>
                <a:custGeom>
                  <a:pathLst>
                    <a:path extrusionOk="0" h="120000" w="120000">
                      <a:moveTo>
                        <a:pt x="97902" y="120000"/>
                      </a:moveTo>
                      <a:lnTo>
                        <a:pt x="0" y="36712"/>
                      </a:lnTo>
                      <a:lnTo>
                        <a:pt x="24552" y="0"/>
                      </a:lnTo>
                      <a:lnTo>
                        <a:pt x="120000" y="76164"/>
                      </a:lnTo>
                      <a:lnTo>
                        <a:pt x="97902" y="120000"/>
                      </a:lnTo>
                    </a:path>
                  </a:pathLst>
                </a:custGeom>
                <a:solidFill>
                  <a:schemeClr val="lt1"/>
                </a:soli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38" name="Shape 2038"/>
                <p:cNvSpPr/>
                <p:nvPr/>
              </p:nvSpPr>
              <p:spPr>
                <a:xfrm>
                  <a:off x="3181350" y="1495425"/>
                  <a:ext cx="796924" cy="898524"/>
                </a:xfrm>
                <a:custGeom>
                  <a:pathLst>
                    <a:path extrusionOk="0" h="120000" w="120000">
                      <a:moveTo>
                        <a:pt x="119821" y="119840"/>
                      </a:moveTo>
                      <a:lnTo>
                        <a:pt x="119821" y="25464"/>
                      </a:lnTo>
                      <a:lnTo>
                        <a:pt x="0" y="0"/>
                      </a:lnTo>
                      <a:lnTo>
                        <a:pt x="0" y="91989"/>
                      </a:lnTo>
                      <a:lnTo>
                        <a:pt x="119821" y="119840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39" name="Shape 2039"/>
                <p:cNvSpPr/>
                <p:nvPr/>
              </p:nvSpPr>
              <p:spPr>
                <a:xfrm>
                  <a:off x="3243261" y="1574800"/>
                  <a:ext cx="674687" cy="736599"/>
                </a:xfrm>
                <a:custGeom>
                  <a:pathLst>
                    <a:path extrusionOk="0" h="120000" w="120000">
                      <a:moveTo>
                        <a:pt x="119755" y="119781"/>
                      </a:moveTo>
                      <a:lnTo>
                        <a:pt x="119755" y="25573"/>
                      </a:lnTo>
                      <a:lnTo>
                        <a:pt x="0" y="0"/>
                      </a:lnTo>
                      <a:lnTo>
                        <a:pt x="0" y="92677"/>
                      </a:lnTo>
                      <a:lnTo>
                        <a:pt x="119755" y="119781"/>
                      </a:lnTo>
                    </a:path>
                  </a:pathLst>
                </a:custGeom>
                <a:solidFill>
                  <a:srgbClr val="CECECE"/>
                </a:solidFill>
                <a:ln cap="rnd" cmpd="sng" w="9525">
                  <a:solidFill>
                    <a:srgbClr val="80808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40" name="Shape 2040"/>
                <p:cNvSpPr/>
                <p:nvPr/>
              </p:nvSpPr>
              <p:spPr>
                <a:xfrm>
                  <a:off x="3284537" y="1624012"/>
                  <a:ext cx="590550" cy="635000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0" y="92027"/>
                      </a:lnTo>
                      <a:lnTo>
                        <a:pt x="120000" y="120000"/>
                      </a:lnTo>
                      <a:lnTo>
                        <a:pt x="120000" y="2635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57DDE"/>
                    </a:gs>
                    <a:gs pos="100000">
                      <a:srgbClr val="618FFD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041" name="Shape 2041"/>
                <p:cNvCxnSpPr/>
                <p:nvPr/>
              </p:nvCxnSpPr>
              <p:spPr>
                <a:xfrm>
                  <a:off x="3336925" y="1676400"/>
                  <a:ext cx="0" cy="96836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lt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</p:grpSp>
        </p:grpSp>
        <p:sp>
          <p:nvSpPr>
            <p:cNvPr id="2042" name="Shape 2042"/>
            <p:cNvSpPr/>
            <p:nvPr/>
          </p:nvSpPr>
          <p:spPr>
            <a:xfrm flipH="1" rot="10800000">
              <a:off x="3863975" y="3205162"/>
              <a:ext cx="1663700" cy="146050"/>
            </a:xfrm>
            <a:prstGeom prst="homePlate">
              <a:avLst>
                <a:gd fmla="val 20254" name="adj"/>
              </a:avLst>
            </a:prstGeom>
            <a:gradFill>
              <a:gsLst>
                <a:gs pos="0">
                  <a:srgbClr val="969696"/>
                </a:gs>
                <a:gs pos="50000">
                  <a:srgbClr val="EDEDED"/>
                </a:gs>
                <a:gs pos="100000">
                  <a:srgbClr val="969696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Shape 2043"/>
            <p:cNvSpPr/>
            <p:nvPr/>
          </p:nvSpPr>
          <p:spPr>
            <a:xfrm rot="-5400000">
              <a:off x="4044156" y="3728242"/>
              <a:ext cx="1109661" cy="146050"/>
            </a:xfrm>
            <a:prstGeom prst="homePlate">
              <a:avLst>
                <a:gd fmla="val 19745" name="adj"/>
              </a:avLst>
            </a:prstGeom>
            <a:gradFill>
              <a:gsLst>
                <a:gs pos="0">
                  <a:srgbClr val="969696"/>
                </a:gs>
                <a:gs pos="50000">
                  <a:srgbClr val="EDEDED"/>
                </a:gs>
                <a:gs pos="100000">
                  <a:srgbClr val="969696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44" name="Shape 2044"/>
            <p:cNvGrpSpPr/>
            <p:nvPr/>
          </p:nvGrpSpPr>
          <p:grpSpPr>
            <a:xfrm>
              <a:off x="5167312" y="2279650"/>
              <a:ext cx="1096961" cy="1233487"/>
              <a:chOff x="5421312" y="3506787"/>
              <a:chExt cx="1096961" cy="1233487"/>
            </a:xfrm>
          </p:grpSpPr>
          <p:sp>
            <p:nvSpPr>
              <p:cNvPr id="2045" name="Shape 2045"/>
              <p:cNvSpPr/>
              <p:nvPr/>
            </p:nvSpPr>
            <p:spPr>
              <a:xfrm>
                <a:off x="5540375" y="4198937"/>
                <a:ext cx="825499" cy="541337"/>
              </a:xfrm>
              <a:prstGeom prst="cube">
                <a:avLst>
                  <a:gd fmla="val 5399" name="adj"/>
                </a:avLst>
              </a:prstGeom>
              <a:gradFill>
                <a:gsLst>
                  <a:gs pos="0">
                    <a:srgbClr val="6666FF"/>
                  </a:gs>
                  <a:gs pos="100000">
                    <a:srgbClr val="4747B3"/>
                  </a:gs>
                </a:gsLst>
                <a:lin ang="8100000" scaled="0"/>
              </a:gra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4450" lIns="90475" rIns="90475" tIns="4445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25000"/>
                  <a:buFont typeface="Arial Narrow"/>
                  <a:buNone/>
                </a:pPr>
                <a:r>
                  <a:rPr b="1" i="0" lang="en-US" sz="1600" u="none">
                    <a:solidFill>
                      <a:srgbClr val="FFFFFF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Router</a:t>
                </a:r>
              </a:p>
            </p:txBody>
          </p:sp>
          <p:sp>
            <p:nvSpPr>
              <p:cNvPr id="2046" name="Shape 2046"/>
              <p:cNvSpPr txBox="1"/>
              <p:nvPr/>
            </p:nvSpPr>
            <p:spPr>
              <a:xfrm>
                <a:off x="5421312" y="3506787"/>
                <a:ext cx="1096961" cy="638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rIns="90475" tIns="4445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 Narrow"/>
                  <a:buNone/>
                </a:pPr>
                <a:r>
                  <a:rPr b="1" i="0" lang="en-US" sz="1800" u="none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RFC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 Narrow"/>
                  <a:buNone/>
                </a:pPr>
                <a:r>
                  <a:rPr b="1" i="0" lang="en-US" sz="1800" u="none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Compliant</a:t>
                </a:r>
              </a:p>
            </p:txBody>
          </p:sp>
        </p:grpSp>
        <p:sp>
          <p:nvSpPr>
            <p:cNvPr id="2047" name="Shape 2047"/>
            <p:cNvSpPr/>
            <p:nvPr/>
          </p:nvSpPr>
          <p:spPr>
            <a:xfrm flipH="1" rot="10800000">
              <a:off x="6030912" y="3205162"/>
              <a:ext cx="771524" cy="146050"/>
            </a:xfrm>
            <a:prstGeom prst="homePlate">
              <a:avLst>
                <a:gd fmla="val 18752" name="adj"/>
              </a:avLst>
            </a:prstGeom>
            <a:gradFill>
              <a:gsLst>
                <a:gs pos="0">
                  <a:srgbClr val="969696"/>
                </a:gs>
                <a:gs pos="50000">
                  <a:srgbClr val="EDEDED"/>
                </a:gs>
                <a:gs pos="100000">
                  <a:srgbClr val="969696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Shape 2048"/>
            <p:cNvSpPr txBox="1"/>
            <p:nvPr/>
          </p:nvSpPr>
          <p:spPr>
            <a:xfrm>
              <a:off x="1524000" y="5537200"/>
              <a:ext cx="1549400" cy="638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rIns="90475" tIns="444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 Narrow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Windows 2000 </a:t>
              </a:r>
              <a:br>
                <a:rPr b="1" i="0" lang="en-US" sz="18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</a:br>
              <a:r>
                <a:rPr b="1" i="0" lang="en-US" sz="18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Server </a:t>
              </a:r>
            </a:p>
          </p:txBody>
        </p:sp>
        <p:sp>
          <p:nvSpPr>
            <p:cNvPr id="2049" name="Shape 2049"/>
            <p:cNvSpPr/>
            <p:nvPr/>
          </p:nvSpPr>
          <p:spPr>
            <a:xfrm flipH="1" rot="10800000">
              <a:off x="1524000" y="4876800"/>
              <a:ext cx="989012" cy="136524"/>
            </a:xfrm>
            <a:prstGeom prst="homePlate">
              <a:avLst>
                <a:gd fmla="val 19485" name="adj"/>
              </a:avLst>
            </a:prstGeom>
            <a:gradFill>
              <a:gsLst>
                <a:gs pos="0">
                  <a:srgbClr val="969696"/>
                </a:gs>
                <a:gs pos="50000">
                  <a:srgbClr val="EDEDED"/>
                </a:gs>
                <a:gs pos="100000">
                  <a:srgbClr val="969696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50" name="Shape 2050"/>
            <p:cNvGrpSpPr/>
            <p:nvPr/>
          </p:nvGrpSpPr>
          <p:grpSpPr>
            <a:xfrm>
              <a:off x="533400" y="4114799"/>
              <a:ext cx="1187449" cy="1841500"/>
              <a:chOff x="1585912" y="3867149"/>
              <a:chExt cx="1187449" cy="1841500"/>
            </a:xfrm>
          </p:grpSpPr>
          <p:grpSp>
            <p:nvGrpSpPr>
              <p:cNvPr id="2051" name="Shape 2051"/>
              <p:cNvGrpSpPr/>
              <p:nvPr/>
            </p:nvGrpSpPr>
            <p:grpSpPr>
              <a:xfrm>
                <a:off x="1585912" y="3867149"/>
                <a:ext cx="1139824" cy="1841500"/>
                <a:chOff x="417512" y="3108325"/>
                <a:chExt cx="1052511" cy="1700212"/>
              </a:xfrm>
            </p:grpSpPr>
            <p:sp>
              <p:nvSpPr>
                <p:cNvPr id="2052" name="Shape 2052"/>
                <p:cNvSpPr/>
                <p:nvPr/>
              </p:nvSpPr>
              <p:spPr>
                <a:xfrm>
                  <a:off x="438150" y="4373562"/>
                  <a:ext cx="1014411" cy="434974"/>
                </a:xfrm>
                <a:custGeom>
                  <a:pathLst>
                    <a:path extrusionOk="0" h="120000" w="120000">
                      <a:moveTo>
                        <a:pt x="0" y="65373"/>
                      </a:moveTo>
                      <a:lnTo>
                        <a:pt x="0" y="82835"/>
                      </a:lnTo>
                      <a:lnTo>
                        <a:pt x="54345" y="119776"/>
                      </a:lnTo>
                      <a:lnTo>
                        <a:pt x="119904" y="20597"/>
                      </a:lnTo>
                      <a:lnTo>
                        <a:pt x="119904" y="0"/>
                      </a:lnTo>
                    </a:path>
                  </a:pathLst>
                </a:custGeom>
                <a:solidFill>
                  <a:srgbClr val="969696"/>
                </a:soli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53" name="Shape 2053"/>
                <p:cNvSpPr/>
                <p:nvPr/>
              </p:nvSpPr>
              <p:spPr>
                <a:xfrm>
                  <a:off x="420687" y="3108325"/>
                  <a:ext cx="1047749" cy="365125"/>
                </a:xfrm>
                <a:custGeom>
                  <a:pathLst>
                    <a:path extrusionOk="0" h="120000" w="120000">
                      <a:moveTo>
                        <a:pt x="0" y="82048"/>
                      </a:moveTo>
                      <a:lnTo>
                        <a:pt x="53632" y="119732"/>
                      </a:lnTo>
                      <a:lnTo>
                        <a:pt x="119907" y="33942"/>
                      </a:lnTo>
                      <a:lnTo>
                        <a:pt x="67575" y="0"/>
                      </a:lnTo>
                      <a:lnTo>
                        <a:pt x="0" y="82048"/>
                      </a:lnTo>
                    </a:path>
                  </a:pathLst>
                </a:custGeom>
                <a:solidFill>
                  <a:schemeClr val="lt1"/>
                </a:soli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54" name="Shape 2054"/>
                <p:cNvSpPr/>
                <p:nvPr/>
              </p:nvSpPr>
              <p:spPr>
                <a:xfrm>
                  <a:off x="877887" y="3208336"/>
                  <a:ext cx="592136" cy="1558924"/>
                </a:xfrm>
                <a:custGeom>
                  <a:pathLst>
                    <a:path extrusionOk="0" h="120000" w="120000">
                      <a:moveTo>
                        <a:pt x="0" y="20542"/>
                      </a:moveTo>
                      <a:lnTo>
                        <a:pt x="658" y="119937"/>
                      </a:lnTo>
                      <a:lnTo>
                        <a:pt x="119835" y="91189"/>
                      </a:lnTo>
                      <a:lnTo>
                        <a:pt x="119835" y="0"/>
                      </a:lnTo>
                      <a:lnTo>
                        <a:pt x="0" y="20542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55" name="Shape 2055"/>
                <p:cNvSpPr/>
                <p:nvPr/>
              </p:nvSpPr>
              <p:spPr>
                <a:xfrm>
                  <a:off x="417512" y="3357562"/>
                  <a:ext cx="466725" cy="1400174"/>
                </a:xfrm>
                <a:custGeom>
                  <a:pathLst>
                    <a:path extrusionOk="0" h="120000" w="120000">
                      <a:moveTo>
                        <a:pt x="119792" y="9722"/>
                      </a:moveTo>
                      <a:lnTo>
                        <a:pt x="119792" y="119930"/>
                      </a:lnTo>
                      <a:lnTo>
                        <a:pt x="0" y="108888"/>
                      </a:lnTo>
                      <a:lnTo>
                        <a:pt x="0" y="0"/>
                      </a:lnTo>
                      <a:lnTo>
                        <a:pt x="119792" y="9722"/>
                      </a:lnTo>
                    </a:path>
                  </a:pathLst>
                </a:custGeom>
                <a:gradFill>
                  <a:gsLst>
                    <a:gs pos="0">
                      <a:srgbClr val="F0F0F0"/>
                    </a:gs>
                    <a:gs pos="100000">
                      <a:srgbClr val="B2B2B2"/>
                    </a:gs>
                  </a:gsLst>
                  <a:lin ang="5400000" scaled="0"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056" name="Shape 2056"/>
                <p:cNvCxnSpPr/>
                <p:nvPr/>
              </p:nvCxnSpPr>
              <p:spPr>
                <a:xfrm>
                  <a:off x="482600" y="4537075"/>
                  <a:ext cx="323850" cy="8572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sp>
              <p:nvSpPr>
                <p:cNvPr id="2057" name="Shape 2057"/>
                <p:cNvSpPr/>
                <p:nvPr/>
              </p:nvSpPr>
              <p:spPr>
                <a:xfrm>
                  <a:off x="471487" y="3425825"/>
                  <a:ext cx="52387" cy="28575"/>
                </a:xfrm>
                <a:prstGeom prst="ellipse">
                  <a:avLst/>
                </a:prstGeom>
                <a:solidFill>
                  <a:srgbClr val="D60093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058" name="Shape 2058"/>
                <p:cNvCxnSpPr/>
                <p:nvPr/>
              </p:nvCxnSpPr>
              <p:spPr>
                <a:xfrm>
                  <a:off x="482600" y="4471987"/>
                  <a:ext cx="323850" cy="8572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2059" name="Shape 2059"/>
                <p:cNvCxnSpPr/>
                <p:nvPr/>
              </p:nvCxnSpPr>
              <p:spPr>
                <a:xfrm>
                  <a:off x="482600" y="4408487"/>
                  <a:ext cx="323850" cy="8731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2060" name="Shape 2060"/>
                <p:cNvCxnSpPr/>
                <p:nvPr/>
              </p:nvCxnSpPr>
              <p:spPr>
                <a:xfrm>
                  <a:off x="482600" y="4346575"/>
                  <a:ext cx="323850" cy="8572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2061" name="Shape 2061"/>
                <p:cNvCxnSpPr/>
                <p:nvPr/>
              </p:nvCxnSpPr>
              <p:spPr>
                <a:xfrm>
                  <a:off x="482600" y="4281487"/>
                  <a:ext cx="323850" cy="8572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sp>
              <p:nvSpPr>
                <p:cNvPr id="2062" name="Shape 2062"/>
                <p:cNvSpPr/>
                <p:nvPr/>
              </p:nvSpPr>
              <p:spPr>
                <a:xfrm>
                  <a:off x="487362" y="3668712"/>
                  <a:ext cx="320675" cy="596900"/>
                </a:xfrm>
                <a:custGeom>
                  <a:pathLst>
                    <a:path extrusionOk="0" h="120000" w="120000">
                      <a:moveTo>
                        <a:pt x="0" y="102810"/>
                      </a:moveTo>
                      <a:lnTo>
                        <a:pt x="119697" y="119836"/>
                      </a:lnTo>
                      <a:lnTo>
                        <a:pt x="119697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63" name="Shape 2063"/>
                <p:cNvSpPr/>
                <p:nvPr/>
              </p:nvSpPr>
              <p:spPr>
                <a:xfrm>
                  <a:off x="454025" y="3551237"/>
                  <a:ext cx="366711" cy="1038224"/>
                </a:xfrm>
                <a:custGeom>
                  <a:pathLst>
                    <a:path extrusionOk="0" h="120000" w="120000">
                      <a:moveTo>
                        <a:pt x="119735" y="9859"/>
                      </a:moveTo>
                      <a:lnTo>
                        <a:pt x="0" y="0"/>
                      </a:lnTo>
                      <a:lnTo>
                        <a:pt x="0" y="119906"/>
                      </a:lnTo>
                    </a:path>
                  </a:pathLst>
                </a:custGeom>
                <a:noFill/>
                <a:ln cap="rnd" cmpd="sng" w="9525">
                  <a:solidFill>
                    <a:srgbClr val="80808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64" name="Shape 2064"/>
                <p:cNvSpPr/>
                <p:nvPr/>
              </p:nvSpPr>
              <p:spPr>
                <a:xfrm>
                  <a:off x="477837" y="3590925"/>
                  <a:ext cx="327025" cy="590550"/>
                </a:xfrm>
                <a:custGeom>
                  <a:pathLst>
                    <a:path extrusionOk="0" h="120000" w="120000">
                      <a:moveTo>
                        <a:pt x="119701" y="15867"/>
                      </a:moveTo>
                      <a:lnTo>
                        <a:pt x="0" y="0"/>
                      </a:lnTo>
                      <a:lnTo>
                        <a:pt x="0" y="119834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065" name="Shape 2065"/>
                <p:cNvCxnSpPr/>
                <p:nvPr/>
              </p:nvCxnSpPr>
              <p:spPr>
                <a:xfrm>
                  <a:off x="479425" y="3725862"/>
                  <a:ext cx="314324" cy="730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2066" name="Shape 2066"/>
                <p:cNvCxnSpPr/>
                <p:nvPr/>
              </p:nvCxnSpPr>
              <p:spPr>
                <a:xfrm>
                  <a:off x="479425" y="3852862"/>
                  <a:ext cx="317500" cy="7143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2067" name="Shape 2067"/>
                <p:cNvCxnSpPr/>
                <p:nvPr/>
              </p:nvCxnSpPr>
              <p:spPr>
                <a:xfrm>
                  <a:off x="479425" y="4008437"/>
                  <a:ext cx="303211" cy="730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sp>
              <p:nvSpPr>
                <p:cNvPr id="2068" name="Shape 2068"/>
                <p:cNvSpPr/>
                <p:nvPr/>
              </p:nvSpPr>
              <p:spPr>
                <a:xfrm>
                  <a:off x="573087" y="3663950"/>
                  <a:ext cx="125412" cy="68262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0" y="70243"/>
                      </a:lnTo>
                      <a:lnTo>
                        <a:pt x="119210" y="118536"/>
                      </a:lnTo>
                      <a:lnTo>
                        <a:pt x="119210" y="4829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A9A9A9"/>
                </a:solidFill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069" name="Shape 2069"/>
                <p:cNvCxnSpPr/>
                <p:nvPr/>
              </p:nvCxnSpPr>
              <p:spPr>
                <a:xfrm>
                  <a:off x="525462" y="3675062"/>
                  <a:ext cx="231775" cy="4921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91919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sp>
              <p:nvSpPr>
                <p:cNvPr id="2070" name="Shape 2070"/>
                <p:cNvSpPr/>
                <p:nvPr/>
              </p:nvSpPr>
              <p:spPr>
                <a:xfrm>
                  <a:off x="501650" y="3905250"/>
                  <a:ext cx="280987" cy="125412"/>
                </a:xfrm>
                <a:custGeom>
                  <a:pathLst>
                    <a:path extrusionOk="0" h="120000" w="120000">
                      <a:moveTo>
                        <a:pt x="0" y="55737"/>
                      </a:moveTo>
                      <a:lnTo>
                        <a:pt x="0" y="0"/>
                      </a:lnTo>
                      <a:lnTo>
                        <a:pt x="119658" y="60983"/>
                      </a:lnTo>
                      <a:lnTo>
                        <a:pt x="119658" y="119344"/>
                      </a:lnTo>
                      <a:lnTo>
                        <a:pt x="0" y="55737"/>
                      </a:lnTo>
                    </a:path>
                  </a:pathLst>
                </a:custGeom>
                <a:solidFill>
                  <a:srgbClr val="B2B2B2"/>
                </a:solidFill>
                <a:ln cap="rnd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1" name="Shape 2071"/>
                <p:cNvSpPr/>
                <p:nvPr/>
              </p:nvSpPr>
              <p:spPr>
                <a:xfrm>
                  <a:off x="501650" y="4060825"/>
                  <a:ext cx="280987" cy="139699"/>
                </a:xfrm>
                <a:custGeom>
                  <a:pathLst>
                    <a:path extrusionOk="0" h="120000" w="120000">
                      <a:moveTo>
                        <a:pt x="0" y="56043"/>
                      </a:moveTo>
                      <a:lnTo>
                        <a:pt x="0" y="0"/>
                      </a:lnTo>
                      <a:lnTo>
                        <a:pt x="119658" y="61318"/>
                      </a:lnTo>
                      <a:lnTo>
                        <a:pt x="119658" y="119340"/>
                      </a:lnTo>
                      <a:lnTo>
                        <a:pt x="0" y="56043"/>
                      </a:lnTo>
                    </a:path>
                  </a:pathLst>
                </a:custGeom>
                <a:solidFill>
                  <a:srgbClr val="B2B2B2"/>
                </a:solidFill>
                <a:ln cap="rnd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2" name="Shape 2072"/>
                <p:cNvSpPr/>
                <p:nvPr/>
              </p:nvSpPr>
              <p:spPr>
                <a:xfrm>
                  <a:off x="496887" y="3763962"/>
                  <a:ext cx="285750" cy="128587"/>
                </a:xfrm>
                <a:custGeom>
                  <a:pathLst>
                    <a:path extrusionOk="0" h="120000" w="120000">
                      <a:moveTo>
                        <a:pt x="0" y="56043"/>
                      </a:moveTo>
                      <a:lnTo>
                        <a:pt x="0" y="0"/>
                      </a:lnTo>
                      <a:lnTo>
                        <a:pt x="119658" y="61318"/>
                      </a:lnTo>
                      <a:lnTo>
                        <a:pt x="119658" y="119340"/>
                      </a:lnTo>
                      <a:lnTo>
                        <a:pt x="0" y="56043"/>
                      </a:lnTo>
                    </a:path>
                  </a:pathLst>
                </a:custGeom>
                <a:solidFill>
                  <a:srgbClr val="B2B2B2"/>
                </a:solidFill>
                <a:ln cap="rnd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073" name="Shape 2073"/>
                <p:cNvCxnSpPr/>
                <p:nvPr/>
              </p:nvCxnSpPr>
              <p:spPr>
                <a:xfrm rot="10800000">
                  <a:off x="701675" y="3841750"/>
                  <a:ext cx="55561" cy="1428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6009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2074" name="Shape 2074"/>
                <p:cNvCxnSpPr/>
                <p:nvPr/>
              </p:nvCxnSpPr>
              <p:spPr>
                <a:xfrm rot="10800000">
                  <a:off x="701675" y="3979862"/>
                  <a:ext cx="55561" cy="1269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6009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2075" name="Shape 2075"/>
                <p:cNvCxnSpPr/>
                <p:nvPr/>
              </p:nvCxnSpPr>
              <p:spPr>
                <a:xfrm rot="10800000">
                  <a:off x="701675" y="4146550"/>
                  <a:ext cx="55561" cy="1269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6009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076" name="Shape 2076"/>
              <p:cNvSpPr txBox="1"/>
              <p:nvPr/>
            </p:nvSpPr>
            <p:spPr>
              <a:xfrm>
                <a:off x="2062161" y="4346575"/>
                <a:ext cx="711200" cy="9128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rIns="90475" tIns="444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 Narrow"/>
                  <a:buNone/>
                </a:pPr>
                <a:r>
                  <a:rPr b="1" i="0" lang="en-US" sz="1800" u="none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DHCP</a:t>
                </a:r>
                <a:br>
                  <a:rPr b="1" i="0" lang="en-US" sz="1800" u="none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</a:br>
                <a:r>
                  <a:rPr b="1" i="0" lang="en-US" sz="1800" u="none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Relay</a:t>
                </a: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 Narrow"/>
                  <a:buNone/>
                </a:pPr>
                <a:r>
                  <a:rPr b="1" i="0" lang="en-US" sz="1800" u="none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Agent</a:t>
                </a:r>
              </a:p>
            </p:txBody>
          </p:sp>
        </p:grpSp>
        <p:sp>
          <p:nvSpPr>
            <p:cNvPr id="2077" name="Shape 2077"/>
            <p:cNvSpPr txBox="1"/>
            <p:nvPr/>
          </p:nvSpPr>
          <p:spPr>
            <a:xfrm>
              <a:off x="3883025" y="5808662"/>
              <a:ext cx="1443037" cy="3635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rIns="90475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 Narrow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DHCP Szerver</a:t>
              </a:r>
            </a:p>
          </p:txBody>
        </p:sp>
        <p:grpSp>
          <p:nvGrpSpPr>
            <p:cNvPr id="2078" name="Shape 2078"/>
            <p:cNvGrpSpPr/>
            <p:nvPr/>
          </p:nvGrpSpPr>
          <p:grpSpPr>
            <a:xfrm>
              <a:off x="3976686" y="3962399"/>
              <a:ext cx="1139824" cy="1841500"/>
              <a:chOff x="417512" y="3108325"/>
              <a:chExt cx="1052511" cy="1700212"/>
            </a:xfrm>
          </p:grpSpPr>
          <p:sp>
            <p:nvSpPr>
              <p:cNvPr id="2079" name="Shape 2079"/>
              <p:cNvSpPr/>
              <p:nvPr/>
            </p:nvSpPr>
            <p:spPr>
              <a:xfrm>
                <a:off x="438150" y="4373562"/>
                <a:ext cx="1014411" cy="434974"/>
              </a:xfrm>
              <a:custGeom>
                <a:pathLst>
                  <a:path extrusionOk="0" h="120000" w="120000">
                    <a:moveTo>
                      <a:pt x="0" y="65373"/>
                    </a:moveTo>
                    <a:lnTo>
                      <a:pt x="0" y="82835"/>
                    </a:lnTo>
                    <a:lnTo>
                      <a:pt x="54345" y="119776"/>
                    </a:lnTo>
                    <a:lnTo>
                      <a:pt x="119904" y="20597"/>
                    </a:lnTo>
                    <a:lnTo>
                      <a:pt x="119904" y="0"/>
                    </a:lnTo>
                  </a:path>
                </a:pathLst>
              </a:custGeom>
              <a:solidFill>
                <a:srgbClr val="969696"/>
              </a:soli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0" name="Shape 2080"/>
              <p:cNvSpPr/>
              <p:nvPr/>
            </p:nvSpPr>
            <p:spPr>
              <a:xfrm>
                <a:off x="420687" y="3108325"/>
                <a:ext cx="1047749" cy="365125"/>
              </a:xfrm>
              <a:custGeom>
                <a:pathLst>
                  <a:path extrusionOk="0" h="120000" w="120000">
                    <a:moveTo>
                      <a:pt x="0" y="82048"/>
                    </a:moveTo>
                    <a:lnTo>
                      <a:pt x="53632" y="119732"/>
                    </a:lnTo>
                    <a:lnTo>
                      <a:pt x="119907" y="33942"/>
                    </a:lnTo>
                    <a:lnTo>
                      <a:pt x="67575" y="0"/>
                    </a:lnTo>
                    <a:lnTo>
                      <a:pt x="0" y="82048"/>
                    </a:lnTo>
                  </a:path>
                </a:pathLst>
              </a:custGeom>
              <a:solidFill>
                <a:schemeClr val="lt1"/>
              </a:soli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1" name="Shape 2081"/>
              <p:cNvSpPr/>
              <p:nvPr/>
            </p:nvSpPr>
            <p:spPr>
              <a:xfrm>
                <a:off x="877887" y="3208336"/>
                <a:ext cx="592136" cy="1558924"/>
              </a:xfrm>
              <a:custGeom>
                <a:pathLst>
                  <a:path extrusionOk="0" h="120000" w="120000">
                    <a:moveTo>
                      <a:pt x="0" y="20542"/>
                    </a:moveTo>
                    <a:lnTo>
                      <a:pt x="658" y="119937"/>
                    </a:lnTo>
                    <a:lnTo>
                      <a:pt x="119835" y="91189"/>
                    </a:lnTo>
                    <a:lnTo>
                      <a:pt x="119835" y="0"/>
                    </a:lnTo>
                    <a:lnTo>
                      <a:pt x="0" y="20542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2" name="Shape 2082"/>
              <p:cNvSpPr/>
              <p:nvPr/>
            </p:nvSpPr>
            <p:spPr>
              <a:xfrm>
                <a:off x="417512" y="3357562"/>
                <a:ext cx="466725" cy="1400174"/>
              </a:xfrm>
              <a:custGeom>
                <a:pathLst>
                  <a:path extrusionOk="0" h="120000" w="120000">
                    <a:moveTo>
                      <a:pt x="119792" y="9722"/>
                    </a:moveTo>
                    <a:lnTo>
                      <a:pt x="119792" y="119930"/>
                    </a:lnTo>
                    <a:lnTo>
                      <a:pt x="0" y="108888"/>
                    </a:lnTo>
                    <a:lnTo>
                      <a:pt x="0" y="0"/>
                    </a:lnTo>
                    <a:lnTo>
                      <a:pt x="119792" y="9722"/>
                    </a:lnTo>
                  </a:path>
                </a:pathLst>
              </a:custGeom>
              <a:gradFill>
                <a:gsLst>
                  <a:gs pos="0">
                    <a:srgbClr val="F0F0F0"/>
                  </a:gs>
                  <a:gs pos="100000">
                    <a:srgbClr val="B2B2B2"/>
                  </a:gs>
                </a:gsLst>
                <a:lin ang="5400000" scaled="0"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83" name="Shape 2083"/>
              <p:cNvCxnSpPr/>
              <p:nvPr/>
            </p:nvCxnSpPr>
            <p:spPr>
              <a:xfrm>
                <a:off x="482600" y="4537075"/>
                <a:ext cx="323850" cy="85724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084" name="Shape 2084"/>
              <p:cNvSpPr/>
              <p:nvPr/>
            </p:nvSpPr>
            <p:spPr>
              <a:xfrm>
                <a:off x="471487" y="3425825"/>
                <a:ext cx="52387" cy="28575"/>
              </a:xfrm>
              <a:prstGeom prst="ellipse">
                <a:avLst/>
              </a:prstGeom>
              <a:solidFill>
                <a:srgbClr val="D60093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85" name="Shape 2085"/>
              <p:cNvCxnSpPr/>
              <p:nvPr/>
            </p:nvCxnSpPr>
            <p:spPr>
              <a:xfrm>
                <a:off x="482600" y="4471987"/>
                <a:ext cx="323850" cy="85724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086" name="Shape 2086"/>
              <p:cNvCxnSpPr/>
              <p:nvPr/>
            </p:nvCxnSpPr>
            <p:spPr>
              <a:xfrm>
                <a:off x="482600" y="4408487"/>
                <a:ext cx="323850" cy="87311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087" name="Shape 2087"/>
              <p:cNvCxnSpPr/>
              <p:nvPr/>
            </p:nvCxnSpPr>
            <p:spPr>
              <a:xfrm>
                <a:off x="482600" y="4346575"/>
                <a:ext cx="323850" cy="85724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088" name="Shape 2088"/>
              <p:cNvCxnSpPr/>
              <p:nvPr/>
            </p:nvCxnSpPr>
            <p:spPr>
              <a:xfrm>
                <a:off x="482600" y="4281487"/>
                <a:ext cx="323850" cy="85724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089" name="Shape 2089"/>
              <p:cNvSpPr/>
              <p:nvPr/>
            </p:nvSpPr>
            <p:spPr>
              <a:xfrm>
                <a:off x="487362" y="3668712"/>
                <a:ext cx="320675" cy="596900"/>
              </a:xfrm>
              <a:custGeom>
                <a:pathLst>
                  <a:path extrusionOk="0" h="120000" w="120000">
                    <a:moveTo>
                      <a:pt x="0" y="102810"/>
                    </a:moveTo>
                    <a:lnTo>
                      <a:pt x="119697" y="119836"/>
                    </a:lnTo>
                    <a:lnTo>
                      <a:pt x="119697" y="0"/>
                    </a:lnTo>
                  </a:path>
                </a:pathLst>
              </a:custGeom>
              <a:noFill/>
              <a:ln cap="rnd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0" name="Shape 2090"/>
              <p:cNvSpPr/>
              <p:nvPr/>
            </p:nvSpPr>
            <p:spPr>
              <a:xfrm>
                <a:off x="454025" y="3551237"/>
                <a:ext cx="366711" cy="1038224"/>
              </a:xfrm>
              <a:custGeom>
                <a:pathLst>
                  <a:path extrusionOk="0" h="120000" w="120000">
                    <a:moveTo>
                      <a:pt x="119735" y="9859"/>
                    </a:moveTo>
                    <a:lnTo>
                      <a:pt x="0" y="0"/>
                    </a:lnTo>
                    <a:lnTo>
                      <a:pt x="0" y="119906"/>
                    </a:lnTo>
                  </a:path>
                </a:pathLst>
              </a:custGeom>
              <a:noFill/>
              <a:ln cap="rnd" cmpd="sng" w="9525">
                <a:solidFill>
                  <a:srgbClr val="80808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1" name="Shape 2091"/>
              <p:cNvSpPr/>
              <p:nvPr/>
            </p:nvSpPr>
            <p:spPr>
              <a:xfrm>
                <a:off x="477837" y="3590925"/>
                <a:ext cx="327025" cy="590550"/>
              </a:xfrm>
              <a:custGeom>
                <a:pathLst>
                  <a:path extrusionOk="0" h="120000" w="120000">
                    <a:moveTo>
                      <a:pt x="119701" y="15867"/>
                    </a:moveTo>
                    <a:lnTo>
                      <a:pt x="0" y="0"/>
                    </a:lnTo>
                    <a:lnTo>
                      <a:pt x="0" y="119834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92" name="Shape 2092"/>
              <p:cNvCxnSpPr/>
              <p:nvPr/>
            </p:nvCxnSpPr>
            <p:spPr>
              <a:xfrm>
                <a:off x="479425" y="3725862"/>
                <a:ext cx="314324" cy="73025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093" name="Shape 2093"/>
              <p:cNvCxnSpPr/>
              <p:nvPr/>
            </p:nvCxnSpPr>
            <p:spPr>
              <a:xfrm>
                <a:off x="479425" y="3852862"/>
                <a:ext cx="317500" cy="714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094" name="Shape 2094"/>
              <p:cNvCxnSpPr/>
              <p:nvPr/>
            </p:nvCxnSpPr>
            <p:spPr>
              <a:xfrm>
                <a:off x="479425" y="4008437"/>
                <a:ext cx="303211" cy="73025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095" name="Shape 2095"/>
              <p:cNvSpPr/>
              <p:nvPr/>
            </p:nvSpPr>
            <p:spPr>
              <a:xfrm>
                <a:off x="573087" y="3663950"/>
                <a:ext cx="125412" cy="68262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0" y="70243"/>
                    </a:lnTo>
                    <a:lnTo>
                      <a:pt x="119210" y="118536"/>
                    </a:lnTo>
                    <a:lnTo>
                      <a:pt x="119210" y="482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9A9A9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96" name="Shape 2096"/>
              <p:cNvCxnSpPr/>
              <p:nvPr/>
            </p:nvCxnSpPr>
            <p:spPr>
              <a:xfrm>
                <a:off x="525462" y="3675062"/>
                <a:ext cx="231775" cy="49211"/>
              </a:xfrm>
              <a:prstGeom prst="straightConnector1">
                <a:avLst/>
              </a:prstGeom>
              <a:noFill/>
              <a:ln cap="flat" cmpd="sng" w="9525">
                <a:solidFill>
                  <a:srgbClr val="91919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097" name="Shape 2097"/>
              <p:cNvSpPr/>
              <p:nvPr/>
            </p:nvSpPr>
            <p:spPr>
              <a:xfrm>
                <a:off x="501650" y="3905250"/>
                <a:ext cx="280987" cy="125412"/>
              </a:xfrm>
              <a:custGeom>
                <a:pathLst>
                  <a:path extrusionOk="0" h="120000" w="120000">
                    <a:moveTo>
                      <a:pt x="0" y="55737"/>
                    </a:moveTo>
                    <a:lnTo>
                      <a:pt x="0" y="0"/>
                    </a:lnTo>
                    <a:lnTo>
                      <a:pt x="119658" y="60983"/>
                    </a:lnTo>
                    <a:lnTo>
                      <a:pt x="119658" y="119344"/>
                    </a:lnTo>
                    <a:lnTo>
                      <a:pt x="0" y="55737"/>
                    </a:lnTo>
                  </a:path>
                </a:pathLst>
              </a:custGeom>
              <a:solidFill>
                <a:srgbClr val="B2B2B2"/>
              </a:solidFill>
              <a:ln cap="rnd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8" name="Shape 2098"/>
              <p:cNvSpPr/>
              <p:nvPr/>
            </p:nvSpPr>
            <p:spPr>
              <a:xfrm>
                <a:off x="501650" y="4060825"/>
                <a:ext cx="280987" cy="139699"/>
              </a:xfrm>
              <a:custGeom>
                <a:pathLst>
                  <a:path extrusionOk="0" h="120000" w="120000">
                    <a:moveTo>
                      <a:pt x="0" y="56043"/>
                    </a:moveTo>
                    <a:lnTo>
                      <a:pt x="0" y="0"/>
                    </a:lnTo>
                    <a:lnTo>
                      <a:pt x="119658" y="61318"/>
                    </a:lnTo>
                    <a:lnTo>
                      <a:pt x="119658" y="119340"/>
                    </a:lnTo>
                    <a:lnTo>
                      <a:pt x="0" y="56043"/>
                    </a:lnTo>
                  </a:path>
                </a:pathLst>
              </a:custGeom>
              <a:solidFill>
                <a:srgbClr val="B2B2B2"/>
              </a:solidFill>
              <a:ln cap="rnd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9" name="Shape 2099"/>
              <p:cNvSpPr/>
              <p:nvPr/>
            </p:nvSpPr>
            <p:spPr>
              <a:xfrm>
                <a:off x="496887" y="3763962"/>
                <a:ext cx="285750" cy="128587"/>
              </a:xfrm>
              <a:custGeom>
                <a:pathLst>
                  <a:path extrusionOk="0" h="120000" w="120000">
                    <a:moveTo>
                      <a:pt x="0" y="56043"/>
                    </a:moveTo>
                    <a:lnTo>
                      <a:pt x="0" y="0"/>
                    </a:lnTo>
                    <a:lnTo>
                      <a:pt x="119658" y="61318"/>
                    </a:lnTo>
                    <a:lnTo>
                      <a:pt x="119658" y="119340"/>
                    </a:lnTo>
                    <a:lnTo>
                      <a:pt x="0" y="56043"/>
                    </a:lnTo>
                  </a:path>
                </a:pathLst>
              </a:custGeom>
              <a:solidFill>
                <a:srgbClr val="B2B2B2"/>
              </a:solidFill>
              <a:ln cap="rnd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100" name="Shape 2100"/>
              <p:cNvCxnSpPr/>
              <p:nvPr/>
            </p:nvCxnSpPr>
            <p:spPr>
              <a:xfrm rot="10800000">
                <a:off x="701675" y="3841750"/>
                <a:ext cx="55561" cy="1428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60093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101" name="Shape 2101"/>
              <p:cNvCxnSpPr/>
              <p:nvPr/>
            </p:nvCxnSpPr>
            <p:spPr>
              <a:xfrm rot="10800000">
                <a:off x="701675" y="3979862"/>
                <a:ext cx="55561" cy="1269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60093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102" name="Shape 2102"/>
              <p:cNvCxnSpPr/>
              <p:nvPr/>
            </p:nvCxnSpPr>
            <p:spPr>
              <a:xfrm rot="10800000">
                <a:off x="701675" y="4146550"/>
                <a:ext cx="55561" cy="1269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60093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103" name="Shape 2103"/>
          <p:cNvGrpSpPr/>
          <p:nvPr/>
        </p:nvGrpSpPr>
        <p:grpSpPr>
          <a:xfrm>
            <a:off x="444500" y="6105525"/>
            <a:ext cx="744537" cy="282575"/>
            <a:chOff x="533400" y="5967412"/>
            <a:chExt cx="941387" cy="357187"/>
          </a:xfrm>
        </p:grpSpPr>
        <p:grpSp>
          <p:nvGrpSpPr>
            <p:cNvPr id="2104" name="Shape 2104"/>
            <p:cNvGrpSpPr/>
            <p:nvPr/>
          </p:nvGrpSpPr>
          <p:grpSpPr>
            <a:xfrm>
              <a:off x="533400" y="5967412"/>
              <a:ext cx="442912" cy="357187"/>
              <a:chOff x="533400" y="5967412"/>
              <a:chExt cx="442912" cy="357187"/>
            </a:xfrm>
          </p:grpSpPr>
          <p:sp>
            <p:nvSpPr>
              <p:cNvPr id="2105" name="Shape 2105"/>
              <p:cNvSpPr/>
              <p:nvPr/>
            </p:nvSpPr>
            <p:spPr>
              <a:xfrm>
                <a:off x="533400" y="5967412"/>
                <a:ext cx="442912" cy="357187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0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6" name="Shape 2106"/>
              <p:cNvSpPr/>
              <p:nvPr/>
            </p:nvSpPr>
            <p:spPr>
              <a:xfrm>
                <a:off x="588962" y="6049962"/>
                <a:ext cx="331786" cy="192087"/>
              </a:xfrm>
              <a:prstGeom prst="rect">
                <a:avLst/>
              </a:prstGeom>
              <a:solidFill>
                <a:srgbClr val="CCFFFF"/>
              </a:solidFill>
              <a:ln cap="flat" cmpd="sng" w="9525">
                <a:solidFill>
                  <a:srgbClr val="0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107" name="Shape 2107"/>
              <p:cNvCxnSpPr/>
              <p:nvPr/>
            </p:nvCxnSpPr>
            <p:spPr>
              <a:xfrm>
                <a:off x="596900" y="6056312"/>
                <a:ext cx="107949" cy="73025"/>
              </a:xfrm>
              <a:prstGeom prst="curvedConnector2">
                <a:avLst/>
              </a:prstGeom>
              <a:solidFill>
                <a:srgbClr val="3366FF"/>
              </a:solidFill>
              <a:ln cap="flat" cmpd="sng" w="9525">
                <a:solidFill>
                  <a:srgbClr val="3366FF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108" name="Shape 2108"/>
              <p:cNvCxnSpPr/>
              <p:nvPr/>
            </p:nvCxnSpPr>
            <p:spPr>
              <a:xfrm>
                <a:off x="682625" y="6105525"/>
                <a:ext cx="171449" cy="79375"/>
              </a:xfrm>
              <a:prstGeom prst="curvedConnector2">
                <a:avLst/>
              </a:prstGeom>
              <a:solidFill>
                <a:srgbClr val="CC0000"/>
              </a:solidFill>
              <a:ln cap="flat" cmpd="sng" w="9525">
                <a:solidFill>
                  <a:srgbClr val="CC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grpSp>
          <p:nvGrpSpPr>
            <p:cNvPr id="2109" name="Shape 2109"/>
            <p:cNvGrpSpPr/>
            <p:nvPr/>
          </p:nvGrpSpPr>
          <p:grpSpPr>
            <a:xfrm>
              <a:off x="1031875" y="5967412"/>
              <a:ext cx="442912" cy="357187"/>
              <a:chOff x="1031875" y="5967412"/>
              <a:chExt cx="442912" cy="357187"/>
            </a:xfrm>
          </p:grpSpPr>
          <p:sp>
            <p:nvSpPr>
              <p:cNvPr id="2110" name="Shape 2110"/>
              <p:cNvSpPr/>
              <p:nvPr/>
            </p:nvSpPr>
            <p:spPr>
              <a:xfrm>
                <a:off x="1031875" y="5967412"/>
                <a:ext cx="442912" cy="357187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0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1" name="Shape 2111"/>
              <p:cNvSpPr/>
              <p:nvPr/>
            </p:nvSpPr>
            <p:spPr>
              <a:xfrm>
                <a:off x="1087437" y="6049962"/>
                <a:ext cx="331786" cy="192087"/>
              </a:xfrm>
              <a:prstGeom prst="rect">
                <a:avLst/>
              </a:prstGeom>
              <a:solidFill>
                <a:srgbClr val="CCFFFF"/>
              </a:solidFill>
              <a:ln cap="flat" cmpd="sng" w="9525">
                <a:solidFill>
                  <a:srgbClr val="0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112" name="Shape 2112"/>
              <p:cNvCxnSpPr/>
              <p:nvPr/>
            </p:nvCxnSpPr>
            <p:spPr>
              <a:xfrm>
                <a:off x="1143000" y="6105525"/>
                <a:ext cx="107949" cy="73025"/>
              </a:xfrm>
              <a:prstGeom prst="curvedConnector2">
                <a:avLst/>
              </a:prstGeom>
              <a:solidFill>
                <a:srgbClr val="3366FF"/>
              </a:solidFill>
              <a:ln cap="flat" cmpd="sng" w="9525">
                <a:solidFill>
                  <a:srgbClr val="3366FF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113" name="Shape 2113"/>
              <p:cNvCxnSpPr/>
              <p:nvPr/>
            </p:nvCxnSpPr>
            <p:spPr>
              <a:xfrm>
                <a:off x="1173162" y="6105525"/>
                <a:ext cx="179386" cy="79375"/>
              </a:xfrm>
              <a:prstGeom prst="curvedConnector2">
                <a:avLst/>
              </a:prstGeom>
              <a:solidFill>
                <a:srgbClr val="CC0000"/>
              </a:solidFill>
              <a:ln cap="flat" cmpd="sng" w="9525">
                <a:solidFill>
                  <a:srgbClr val="CC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sp>
          <p:nvSpPr>
            <p:cNvPr id="2114" name="Shape 2114"/>
            <p:cNvSpPr/>
            <p:nvPr/>
          </p:nvSpPr>
          <p:spPr>
            <a:xfrm>
              <a:off x="874712" y="6049962"/>
              <a:ext cx="257175" cy="209549"/>
            </a:xfrm>
            <a:prstGeom prst="rightArrow">
              <a:avLst>
                <a:gd fmla="val 5600" name="adj1"/>
                <a:gd fmla="val 4909" name="adj2"/>
              </a:avLst>
            </a:prstGeom>
            <a:solidFill>
              <a:srgbClr val="D60093"/>
            </a:solidFill>
            <a:ln cap="flat" cmpd="sng" w="9525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118" name="Shape 2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" name="Shape 2119"/>
          <p:cNvSpPr txBox="1"/>
          <p:nvPr>
            <p:ph idx="12" type="sldNum"/>
          </p:nvPr>
        </p:nvSpPr>
        <p:spPr>
          <a:xfrm>
            <a:off x="67818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120" name="Shape 2120"/>
          <p:cNvSpPr txBox="1"/>
          <p:nvPr>
            <p:ph type="title"/>
          </p:nvPr>
        </p:nvSpPr>
        <p:spPr>
          <a:xfrm>
            <a:off x="457200" y="122236"/>
            <a:ext cx="75438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DHCP Relay Agent használata</a:t>
            </a:r>
          </a:p>
        </p:txBody>
      </p:sp>
      <p:sp>
        <p:nvSpPr>
          <p:cNvPr id="2121" name="Shape 2121"/>
          <p:cNvSpPr/>
          <p:nvPr/>
        </p:nvSpPr>
        <p:spPr>
          <a:xfrm>
            <a:off x="884237" y="1138237"/>
            <a:ext cx="7326312" cy="5021261"/>
          </a:xfrm>
          <a:prstGeom prst="rect">
            <a:avLst/>
          </a:prstGeom>
          <a:gradFill>
            <a:gsLst>
              <a:gs pos="0">
                <a:srgbClr val="FFCC66"/>
              </a:gs>
              <a:gs pos="100000">
                <a:srgbClr val="FCFEB9"/>
              </a:gs>
            </a:gsLst>
            <a:lin ang="135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22" name="Shape 2122"/>
          <p:cNvGrpSpPr/>
          <p:nvPr/>
        </p:nvGrpSpPr>
        <p:grpSpPr>
          <a:xfrm>
            <a:off x="1405063" y="3095316"/>
            <a:ext cx="2317498" cy="2434252"/>
            <a:chOff x="1466975" y="3219141"/>
            <a:chExt cx="2317498" cy="2434252"/>
          </a:xfrm>
        </p:grpSpPr>
        <p:grpSp>
          <p:nvGrpSpPr>
            <p:cNvPr id="2123" name="Shape 2123"/>
            <p:cNvGrpSpPr/>
            <p:nvPr/>
          </p:nvGrpSpPr>
          <p:grpSpPr>
            <a:xfrm>
              <a:off x="1466975" y="3219141"/>
              <a:ext cx="2317498" cy="2434252"/>
              <a:chOff x="3281488" y="3650941"/>
              <a:chExt cx="2317498" cy="2434252"/>
            </a:xfrm>
          </p:grpSpPr>
          <p:cxnSp>
            <p:nvCxnSpPr>
              <p:cNvPr id="2124" name="Shape 2124"/>
              <p:cNvCxnSpPr/>
              <p:nvPr/>
            </p:nvCxnSpPr>
            <p:spPr>
              <a:xfrm flipH="1" rot="10140000">
                <a:off x="3463925" y="3817937"/>
                <a:ext cx="1952625" cy="2100261"/>
              </a:xfrm>
              <a:prstGeom prst="curvedConnector2">
                <a:avLst/>
              </a:prstGeom>
              <a:gradFill>
                <a:gsLst>
                  <a:gs pos="0">
                    <a:srgbClr val="FFCC66"/>
                  </a:gs>
                  <a:gs pos="100000">
                    <a:srgbClr val="FCFEB9"/>
                  </a:gs>
                </a:gsLst>
                <a:lin ang="8100000" scaled="0"/>
              </a:gradFill>
              <a:ln>
                <a:noFill/>
              </a:ln>
            </p:spPr>
          </p:cxnSp>
          <p:sp>
            <p:nvSpPr>
              <p:cNvPr id="2125" name="Shape 2125"/>
              <p:cNvSpPr/>
              <p:nvPr/>
            </p:nvSpPr>
            <p:spPr>
              <a:xfrm flipH="1" rot="4740000">
                <a:off x="2877343" y="4653756"/>
                <a:ext cx="1670050" cy="395286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6" name="Shape 2126"/>
              <p:cNvSpPr/>
              <p:nvPr/>
            </p:nvSpPr>
            <p:spPr>
              <a:xfrm flipH="1" rot="7440000">
                <a:off x="3453606" y="4841081"/>
                <a:ext cx="1670049" cy="395287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7" name="Shape 2127"/>
              <p:cNvSpPr/>
              <p:nvPr/>
            </p:nvSpPr>
            <p:spPr>
              <a:xfrm flipH="1" rot="6300000">
                <a:off x="3161505" y="4704556"/>
                <a:ext cx="1670049" cy="395286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8" name="Shape 2128"/>
              <p:cNvSpPr/>
              <p:nvPr/>
            </p:nvSpPr>
            <p:spPr>
              <a:xfrm rot="-2220000">
                <a:off x="3667125" y="5094287"/>
                <a:ext cx="1670050" cy="395286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9" name="Shape 2129"/>
              <p:cNvSpPr/>
              <p:nvPr/>
            </p:nvSpPr>
            <p:spPr>
              <a:xfrm flipH="1" rot="10140000">
                <a:off x="3830637" y="5321299"/>
                <a:ext cx="1670050" cy="395286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30" name="Shape 2130"/>
            <p:cNvSpPr txBox="1"/>
            <p:nvPr/>
          </p:nvSpPr>
          <p:spPr>
            <a:xfrm>
              <a:off x="1908175" y="3671887"/>
              <a:ext cx="1101725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C8300"/>
                </a:buClr>
                <a:buSzPct val="25000"/>
                <a:buFont typeface="Arial Narrow"/>
                <a:buNone/>
              </a:pPr>
              <a:r>
                <a:rPr b="1" i="0" lang="en-US" sz="1800" u="none">
                  <a:solidFill>
                    <a:srgbClr val="DC83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Broadcast</a:t>
              </a:r>
            </a:p>
          </p:txBody>
        </p:sp>
      </p:grpSp>
      <p:grpSp>
        <p:nvGrpSpPr>
          <p:cNvPr id="2131" name="Shape 2131"/>
          <p:cNvGrpSpPr/>
          <p:nvPr/>
        </p:nvGrpSpPr>
        <p:grpSpPr>
          <a:xfrm>
            <a:off x="1108200" y="1514166"/>
            <a:ext cx="2317498" cy="2434252"/>
            <a:chOff x="847850" y="1537979"/>
            <a:chExt cx="2317498" cy="2434252"/>
          </a:xfrm>
        </p:grpSpPr>
        <p:grpSp>
          <p:nvGrpSpPr>
            <p:cNvPr id="2132" name="Shape 2132"/>
            <p:cNvGrpSpPr/>
            <p:nvPr/>
          </p:nvGrpSpPr>
          <p:grpSpPr>
            <a:xfrm>
              <a:off x="847850" y="1537979"/>
              <a:ext cx="2317498" cy="2434252"/>
              <a:chOff x="785938" y="1537979"/>
              <a:chExt cx="2317498" cy="2434252"/>
            </a:xfrm>
          </p:grpSpPr>
          <p:cxnSp>
            <p:nvCxnSpPr>
              <p:cNvPr id="2133" name="Shape 2133"/>
              <p:cNvCxnSpPr/>
              <p:nvPr/>
            </p:nvCxnSpPr>
            <p:spPr>
              <a:xfrm rot="660000">
                <a:off x="968374" y="1704975"/>
                <a:ext cx="1952625" cy="2100261"/>
              </a:xfrm>
              <a:prstGeom prst="curvedConnector2">
                <a:avLst/>
              </a:prstGeom>
              <a:gradFill>
                <a:gsLst>
                  <a:gs pos="0">
                    <a:srgbClr val="FFCC66"/>
                  </a:gs>
                  <a:gs pos="100000">
                    <a:srgbClr val="FCFEB9"/>
                  </a:gs>
                </a:gsLst>
                <a:lin ang="13500000" scaled="0"/>
              </a:gradFill>
              <a:ln>
                <a:noFill/>
              </a:ln>
            </p:spPr>
          </p:cxnSp>
          <p:sp>
            <p:nvSpPr>
              <p:cNvPr id="2134" name="Shape 2134"/>
              <p:cNvSpPr/>
              <p:nvPr/>
            </p:nvSpPr>
            <p:spPr>
              <a:xfrm rot="6060000">
                <a:off x="381793" y="2574131"/>
                <a:ext cx="1670050" cy="395286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5" name="Shape 2135"/>
              <p:cNvSpPr/>
              <p:nvPr/>
            </p:nvSpPr>
            <p:spPr>
              <a:xfrm rot="3360000">
                <a:off x="958055" y="2386805"/>
                <a:ext cx="1670049" cy="395287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6" name="Shape 2136"/>
              <p:cNvSpPr/>
              <p:nvPr/>
            </p:nvSpPr>
            <p:spPr>
              <a:xfrm rot="4500000">
                <a:off x="665956" y="2523331"/>
                <a:ext cx="1670049" cy="395286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7" name="Shape 2137"/>
              <p:cNvSpPr/>
              <p:nvPr/>
            </p:nvSpPr>
            <p:spPr>
              <a:xfrm flipH="1" rot="-8580000">
                <a:off x="1171574" y="2133599"/>
                <a:ext cx="1670050" cy="395286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8" name="Shape 2138"/>
              <p:cNvSpPr/>
              <p:nvPr/>
            </p:nvSpPr>
            <p:spPr>
              <a:xfrm rot="660000">
                <a:off x="1335086" y="1906586"/>
                <a:ext cx="1670050" cy="395286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39" name="Shape 2139"/>
            <p:cNvSpPr txBox="1"/>
            <p:nvPr/>
          </p:nvSpPr>
          <p:spPr>
            <a:xfrm>
              <a:off x="1254125" y="2830511"/>
              <a:ext cx="1101725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C8300"/>
                </a:buClr>
                <a:buSzPct val="25000"/>
                <a:buFont typeface="Arial Narrow"/>
                <a:buNone/>
              </a:pPr>
              <a:r>
                <a:rPr b="1" i="0" lang="en-US" sz="1800" u="none">
                  <a:solidFill>
                    <a:srgbClr val="DC83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Broadcast</a:t>
              </a:r>
            </a:p>
          </p:txBody>
        </p:sp>
      </p:grpSp>
      <p:sp>
        <p:nvSpPr>
          <p:cNvPr id="2140" name="Shape 2140"/>
          <p:cNvSpPr txBox="1"/>
          <p:nvPr/>
        </p:nvSpPr>
        <p:spPr>
          <a:xfrm>
            <a:off x="4652962" y="1470025"/>
            <a:ext cx="2882899" cy="838199"/>
          </a:xfrm>
          <a:prstGeom prst="rect">
            <a:avLst/>
          </a:prstGeom>
          <a:gradFill>
            <a:gsLst>
              <a:gs pos="0">
                <a:srgbClr val="99CCFF"/>
              </a:gs>
              <a:gs pos="100000">
                <a:srgbClr val="FCFDFF"/>
              </a:gs>
            </a:gsLst>
            <a:lin ang="10800000" scaled="0"/>
          </a:gradFill>
          <a:ln>
            <a:noFill/>
          </a:ln>
        </p:spPr>
        <p:txBody>
          <a:bodyPr anchorCtr="0" anchor="ctr" bIns="27425" lIns="91425" rIns="91425" tIns="27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b="1" i="0" lang="en-US" sz="1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DHCP client broadcasts a DHCP message</a:t>
            </a:r>
          </a:p>
        </p:txBody>
      </p:sp>
      <p:grpSp>
        <p:nvGrpSpPr>
          <p:cNvPr id="2141" name="Shape 2141"/>
          <p:cNvGrpSpPr/>
          <p:nvPr/>
        </p:nvGrpSpPr>
        <p:grpSpPr>
          <a:xfrm>
            <a:off x="2006600" y="1039812"/>
            <a:ext cx="5056186" cy="4865687"/>
            <a:chOff x="2006600" y="1039812"/>
            <a:chExt cx="5056186" cy="4865687"/>
          </a:xfrm>
        </p:grpSpPr>
        <p:sp>
          <p:nvSpPr>
            <p:cNvPr id="2142" name="Shape 2142"/>
            <p:cNvSpPr/>
            <p:nvPr/>
          </p:nvSpPr>
          <p:spPr>
            <a:xfrm rot="-5400000">
              <a:off x="1178717" y="3374231"/>
              <a:ext cx="4149724" cy="147636"/>
            </a:xfrm>
            <a:prstGeom prst="rect">
              <a:avLst/>
            </a:prstGeom>
            <a:gradFill>
              <a:gsLst>
                <a:gs pos="0">
                  <a:srgbClr val="969696"/>
                </a:gs>
                <a:gs pos="50000">
                  <a:srgbClr val="EDEDED"/>
                </a:gs>
                <a:gs pos="100000">
                  <a:srgbClr val="969696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3" name="Shape 2143"/>
            <p:cNvSpPr/>
            <p:nvPr/>
          </p:nvSpPr>
          <p:spPr>
            <a:xfrm flipH="1" rot="10800000">
              <a:off x="2006600" y="2266950"/>
              <a:ext cx="1287462" cy="136524"/>
            </a:xfrm>
            <a:prstGeom prst="homePlate">
              <a:avLst>
                <a:gd fmla="val 19788" name="adj"/>
              </a:avLst>
            </a:prstGeom>
            <a:gradFill>
              <a:gsLst>
                <a:gs pos="0">
                  <a:srgbClr val="969696"/>
                </a:gs>
                <a:gs pos="50000">
                  <a:srgbClr val="EDEDED"/>
                </a:gs>
                <a:gs pos="100000">
                  <a:srgbClr val="969696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4" name="Shape 2144"/>
            <p:cNvSpPr/>
            <p:nvPr/>
          </p:nvSpPr>
          <p:spPr>
            <a:xfrm rot="10800000">
              <a:off x="3235325" y="3502024"/>
              <a:ext cx="925511" cy="146050"/>
            </a:xfrm>
            <a:prstGeom prst="homePlate">
              <a:avLst>
                <a:gd fmla="val 19673" name="adj"/>
              </a:avLst>
            </a:prstGeom>
            <a:gradFill>
              <a:gsLst>
                <a:gs pos="0">
                  <a:srgbClr val="969696"/>
                </a:gs>
                <a:gs pos="50000">
                  <a:srgbClr val="EDEDED"/>
                </a:gs>
                <a:gs pos="100000">
                  <a:srgbClr val="969696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5" name="Shape 2145"/>
            <p:cNvSpPr/>
            <p:nvPr/>
          </p:nvSpPr>
          <p:spPr>
            <a:xfrm>
              <a:off x="4146550" y="3268661"/>
              <a:ext cx="825499" cy="541337"/>
            </a:xfrm>
            <a:prstGeom prst="cube">
              <a:avLst>
                <a:gd fmla="val 5399" name="adj"/>
              </a:avLst>
            </a:prstGeom>
            <a:gradFill>
              <a:gsLst>
                <a:gs pos="0">
                  <a:srgbClr val="6666FF"/>
                </a:gs>
                <a:gs pos="100000">
                  <a:srgbClr val="4747B3"/>
                </a:gs>
              </a:gsLst>
              <a:lin ang="81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4450" lIns="90475" rIns="90475" tIns="444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 Narrow"/>
                <a:buNone/>
              </a:pPr>
              <a:r>
                <a:rPr b="1" i="0" lang="en-US" sz="1600" u="none">
                  <a:solidFill>
                    <a:srgbClr val="FFFFFF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Router</a:t>
              </a:r>
            </a:p>
          </p:txBody>
        </p:sp>
        <p:sp>
          <p:nvSpPr>
            <p:cNvPr id="2146" name="Shape 2146"/>
            <p:cNvSpPr/>
            <p:nvPr/>
          </p:nvSpPr>
          <p:spPr>
            <a:xfrm flipH="1" rot="10800000">
              <a:off x="2006600" y="4572000"/>
              <a:ext cx="1287462" cy="136524"/>
            </a:xfrm>
            <a:prstGeom prst="homePlate">
              <a:avLst>
                <a:gd fmla="val 19788" name="adj"/>
              </a:avLst>
            </a:prstGeom>
            <a:gradFill>
              <a:gsLst>
                <a:gs pos="0">
                  <a:srgbClr val="969696"/>
                </a:gs>
                <a:gs pos="50000">
                  <a:srgbClr val="EDEDED"/>
                </a:gs>
                <a:gs pos="100000">
                  <a:srgbClr val="969696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7" name="Shape 2147"/>
            <p:cNvSpPr/>
            <p:nvPr/>
          </p:nvSpPr>
          <p:spPr>
            <a:xfrm rot="-5400000">
              <a:off x="4447380" y="4082256"/>
              <a:ext cx="2733675" cy="147636"/>
            </a:xfrm>
            <a:prstGeom prst="rect">
              <a:avLst/>
            </a:prstGeom>
            <a:gradFill>
              <a:gsLst>
                <a:gs pos="0">
                  <a:srgbClr val="969696"/>
                </a:gs>
                <a:gs pos="50000">
                  <a:srgbClr val="EDEDED"/>
                </a:gs>
                <a:gs pos="100000">
                  <a:srgbClr val="969696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8" name="Shape 2148"/>
            <p:cNvSpPr/>
            <p:nvPr/>
          </p:nvSpPr>
          <p:spPr>
            <a:xfrm flipH="1" rot="10800000">
              <a:off x="4916487" y="3502024"/>
              <a:ext cx="925511" cy="146050"/>
            </a:xfrm>
            <a:prstGeom prst="homePlate">
              <a:avLst>
                <a:gd fmla="val 19673" name="adj"/>
              </a:avLst>
            </a:prstGeom>
            <a:gradFill>
              <a:gsLst>
                <a:gs pos="0">
                  <a:srgbClr val="969696"/>
                </a:gs>
                <a:gs pos="50000">
                  <a:srgbClr val="EDEDED"/>
                </a:gs>
                <a:gs pos="100000">
                  <a:srgbClr val="969696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9" name="Shape 2149"/>
            <p:cNvSpPr/>
            <p:nvPr/>
          </p:nvSpPr>
          <p:spPr>
            <a:xfrm rot="10800000">
              <a:off x="5775324" y="4572000"/>
              <a:ext cx="1287462" cy="136524"/>
            </a:xfrm>
            <a:prstGeom prst="homePlate">
              <a:avLst>
                <a:gd fmla="val 19788" name="adj"/>
              </a:avLst>
            </a:prstGeom>
            <a:gradFill>
              <a:gsLst>
                <a:gs pos="0">
                  <a:srgbClr val="969696"/>
                </a:gs>
                <a:gs pos="50000">
                  <a:srgbClr val="EDEDED"/>
                </a:gs>
                <a:gs pos="100000">
                  <a:srgbClr val="969696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0" name="Shape 2150"/>
            <p:cNvSpPr txBox="1"/>
            <p:nvPr/>
          </p:nvSpPr>
          <p:spPr>
            <a:xfrm>
              <a:off x="2798761" y="1039812"/>
              <a:ext cx="976312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ct val="25000"/>
                <a:buFont typeface="Arial Narrow"/>
                <a:buNone/>
              </a:pPr>
              <a:r>
                <a:rPr b="1" i="0" lang="en-US" sz="1800" u="none">
                  <a:solidFill>
                    <a:srgbClr val="3333CC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Subnet 1</a:t>
              </a:r>
            </a:p>
          </p:txBody>
        </p:sp>
        <p:sp>
          <p:nvSpPr>
            <p:cNvPr id="2151" name="Shape 2151"/>
            <p:cNvSpPr txBox="1"/>
            <p:nvPr/>
          </p:nvSpPr>
          <p:spPr>
            <a:xfrm>
              <a:off x="5354637" y="5538787"/>
              <a:ext cx="976312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ct val="25000"/>
                <a:buFont typeface="Arial Narrow"/>
                <a:buNone/>
              </a:pPr>
              <a:r>
                <a:rPr b="1" i="0" lang="en-US" sz="1800" u="none">
                  <a:solidFill>
                    <a:srgbClr val="3333CC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Subnet 2</a:t>
              </a:r>
            </a:p>
          </p:txBody>
        </p:sp>
      </p:grpSp>
      <p:sp>
        <p:nvSpPr>
          <p:cNvPr id="2152" name="Shape 2152"/>
          <p:cNvSpPr txBox="1"/>
          <p:nvPr/>
        </p:nvSpPr>
        <p:spPr>
          <a:xfrm>
            <a:off x="4652962" y="1470025"/>
            <a:ext cx="2882899" cy="838199"/>
          </a:xfrm>
          <a:prstGeom prst="rect">
            <a:avLst/>
          </a:prstGeom>
          <a:gradFill>
            <a:gsLst>
              <a:gs pos="0">
                <a:srgbClr val="99CCFF"/>
              </a:gs>
              <a:gs pos="100000">
                <a:srgbClr val="FCFDFF"/>
              </a:gs>
            </a:gsLst>
            <a:lin ang="10800000" scaled="0"/>
          </a:gradFill>
          <a:ln>
            <a:noFill/>
          </a:ln>
        </p:spPr>
        <p:txBody>
          <a:bodyPr anchorCtr="0" anchor="ctr" bIns="27425" lIns="91425" rIns="91425" tIns="27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b="1" i="0" lang="en-US" sz="1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DHCP relay agent detects the broadcast and sends the message to the DHCP server</a:t>
            </a:r>
          </a:p>
        </p:txBody>
      </p:sp>
      <p:grpSp>
        <p:nvGrpSpPr>
          <p:cNvPr id="2153" name="Shape 2153"/>
          <p:cNvGrpSpPr/>
          <p:nvPr/>
        </p:nvGrpSpPr>
        <p:grpSpPr>
          <a:xfrm>
            <a:off x="2006600" y="3502024"/>
            <a:ext cx="5056186" cy="1206500"/>
            <a:chOff x="2006600" y="3502024"/>
            <a:chExt cx="5056186" cy="1206500"/>
          </a:xfrm>
        </p:grpSpPr>
        <p:sp>
          <p:nvSpPr>
            <p:cNvPr id="2154" name="Shape 2154"/>
            <p:cNvSpPr/>
            <p:nvPr/>
          </p:nvSpPr>
          <p:spPr>
            <a:xfrm rot="-5400000">
              <a:off x="2722561" y="4032250"/>
              <a:ext cx="1062037" cy="147636"/>
            </a:xfrm>
            <a:prstGeom prst="rect">
              <a:avLst/>
            </a:prstGeom>
            <a:gradFill>
              <a:gsLst>
                <a:gs pos="0">
                  <a:srgbClr val="CC0099"/>
                </a:gs>
                <a:gs pos="50000">
                  <a:srgbClr val="F5E5EE"/>
                </a:gs>
                <a:gs pos="100000">
                  <a:srgbClr val="CC00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5" name="Shape 2155"/>
            <p:cNvSpPr/>
            <p:nvPr/>
          </p:nvSpPr>
          <p:spPr>
            <a:xfrm rot="10800000">
              <a:off x="3235325" y="3502024"/>
              <a:ext cx="925511" cy="146050"/>
            </a:xfrm>
            <a:prstGeom prst="homePlate">
              <a:avLst>
                <a:gd fmla="val 19673" name="adj"/>
              </a:avLst>
            </a:prstGeom>
            <a:gradFill>
              <a:gsLst>
                <a:gs pos="0">
                  <a:srgbClr val="CC0099"/>
                </a:gs>
                <a:gs pos="50000">
                  <a:srgbClr val="F5E5EE"/>
                </a:gs>
                <a:gs pos="100000">
                  <a:srgbClr val="CC0099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6" name="Shape 2156"/>
            <p:cNvSpPr/>
            <p:nvPr/>
          </p:nvSpPr>
          <p:spPr>
            <a:xfrm flipH="1" rot="10800000">
              <a:off x="2006600" y="4572000"/>
              <a:ext cx="1287462" cy="136524"/>
            </a:xfrm>
            <a:prstGeom prst="homePlate">
              <a:avLst>
                <a:gd fmla="val 19788" name="adj"/>
              </a:avLst>
            </a:prstGeom>
            <a:gradFill>
              <a:gsLst>
                <a:gs pos="0">
                  <a:srgbClr val="CC0099"/>
                </a:gs>
                <a:gs pos="50000">
                  <a:srgbClr val="F5E5EE"/>
                </a:gs>
                <a:gs pos="100000">
                  <a:srgbClr val="CC0099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7" name="Shape 2157"/>
            <p:cNvSpPr/>
            <p:nvPr/>
          </p:nvSpPr>
          <p:spPr>
            <a:xfrm rot="-5400000">
              <a:off x="5280025" y="4033836"/>
              <a:ext cx="1068386" cy="147636"/>
            </a:xfrm>
            <a:prstGeom prst="rect">
              <a:avLst/>
            </a:prstGeom>
            <a:gradFill>
              <a:gsLst>
                <a:gs pos="0">
                  <a:srgbClr val="CC0099"/>
                </a:gs>
                <a:gs pos="50000">
                  <a:srgbClr val="F5E5EE"/>
                </a:gs>
                <a:gs pos="100000">
                  <a:srgbClr val="CC00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8" name="Shape 2158"/>
            <p:cNvSpPr/>
            <p:nvPr/>
          </p:nvSpPr>
          <p:spPr>
            <a:xfrm flipH="1" rot="10800000">
              <a:off x="4916487" y="3502024"/>
              <a:ext cx="925511" cy="146050"/>
            </a:xfrm>
            <a:prstGeom prst="homePlate">
              <a:avLst>
                <a:gd fmla="val 19673" name="adj"/>
              </a:avLst>
            </a:prstGeom>
            <a:gradFill>
              <a:gsLst>
                <a:gs pos="0">
                  <a:srgbClr val="CC0099"/>
                </a:gs>
                <a:gs pos="50000">
                  <a:srgbClr val="F5E5EE"/>
                </a:gs>
                <a:gs pos="100000">
                  <a:srgbClr val="CC0099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9" name="Shape 2159"/>
            <p:cNvSpPr/>
            <p:nvPr/>
          </p:nvSpPr>
          <p:spPr>
            <a:xfrm rot="10800000">
              <a:off x="5775324" y="4572000"/>
              <a:ext cx="1287462" cy="136524"/>
            </a:xfrm>
            <a:prstGeom prst="homePlate">
              <a:avLst>
                <a:gd fmla="val 19788" name="adj"/>
              </a:avLst>
            </a:prstGeom>
            <a:gradFill>
              <a:gsLst>
                <a:gs pos="0">
                  <a:srgbClr val="CC0099"/>
                </a:gs>
                <a:gs pos="50000">
                  <a:srgbClr val="F5E5EE"/>
                </a:gs>
                <a:gs pos="100000">
                  <a:srgbClr val="CC0099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60" name="Shape 2160"/>
          <p:cNvSpPr txBox="1"/>
          <p:nvPr/>
        </p:nvSpPr>
        <p:spPr>
          <a:xfrm>
            <a:off x="4652962" y="1470025"/>
            <a:ext cx="2882899" cy="838199"/>
          </a:xfrm>
          <a:prstGeom prst="rect">
            <a:avLst/>
          </a:prstGeom>
          <a:gradFill>
            <a:gsLst>
              <a:gs pos="0">
                <a:srgbClr val="99CCFF"/>
              </a:gs>
              <a:gs pos="100000">
                <a:srgbClr val="FCFDFF"/>
              </a:gs>
            </a:gsLst>
            <a:lin ang="10800000" scaled="0"/>
          </a:gradFill>
          <a:ln>
            <a:noFill/>
          </a:ln>
        </p:spPr>
        <p:txBody>
          <a:bodyPr anchorCtr="0" anchor="ctr" bIns="27425" lIns="91425" rIns="91425" tIns="27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b="1" i="0" lang="en-US" sz="1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DHCP relay agent receives reply from the DCHP server and sends a broadcast</a:t>
            </a:r>
          </a:p>
        </p:txBody>
      </p:sp>
      <p:grpSp>
        <p:nvGrpSpPr>
          <p:cNvPr id="2161" name="Shape 2161"/>
          <p:cNvGrpSpPr/>
          <p:nvPr/>
        </p:nvGrpSpPr>
        <p:grpSpPr>
          <a:xfrm>
            <a:off x="2006600" y="3502024"/>
            <a:ext cx="5056186" cy="1206500"/>
            <a:chOff x="2006600" y="3502024"/>
            <a:chExt cx="5056186" cy="1206500"/>
          </a:xfrm>
        </p:grpSpPr>
        <p:sp>
          <p:nvSpPr>
            <p:cNvPr id="2162" name="Shape 2162"/>
            <p:cNvSpPr/>
            <p:nvPr/>
          </p:nvSpPr>
          <p:spPr>
            <a:xfrm rot="-5400000">
              <a:off x="2722561" y="4032250"/>
              <a:ext cx="1062037" cy="147636"/>
            </a:xfrm>
            <a:prstGeom prst="rect">
              <a:avLst/>
            </a:prstGeom>
            <a:gradFill>
              <a:gsLst>
                <a:gs pos="0">
                  <a:srgbClr val="CC0099"/>
                </a:gs>
                <a:gs pos="50000">
                  <a:srgbClr val="F5E5EE"/>
                </a:gs>
                <a:gs pos="100000">
                  <a:srgbClr val="CC00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3" name="Shape 2163"/>
            <p:cNvSpPr/>
            <p:nvPr/>
          </p:nvSpPr>
          <p:spPr>
            <a:xfrm rot="10800000">
              <a:off x="3235325" y="3502024"/>
              <a:ext cx="925511" cy="146050"/>
            </a:xfrm>
            <a:prstGeom prst="homePlate">
              <a:avLst>
                <a:gd fmla="val 19673" name="adj"/>
              </a:avLst>
            </a:prstGeom>
            <a:gradFill>
              <a:gsLst>
                <a:gs pos="0">
                  <a:srgbClr val="CC0099"/>
                </a:gs>
                <a:gs pos="50000">
                  <a:srgbClr val="F5E5EE"/>
                </a:gs>
                <a:gs pos="100000">
                  <a:srgbClr val="CC0099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4" name="Shape 2164"/>
            <p:cNvSpPr/>
            <p:nvPr/>
          </p:nvSpPr>
          <p:spPr>
            <a:xfrm flipH="1" rot="10800000">
              <a:off x="2006600" y="4572000"/>
              <a:ext cx="1287462" cy="136524"/>
            </a:xfrm>
            <a:prstGeom prst="homePlate">
              <a:avLst>
                <a:gd fmla="val 19788" name="adj"/>
              </a:avLst>
            </a:prstGeom>
            <a:gradFill>
              <a:gsLst>
                <a:gs pos="0">
                  <a:srgbClr val="CC0099"/>
                </a:gs>
                <a:gs pos="50000">
                  <a:srgbClr val="F5E5EE"/>
                </a:gs>
                <a:gs pos="100000">
                  <a:srgbClr val="CC0099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5" name="Shape 2165"/>
            <p:cNvSpPr/>
            <p:nvPr/>
          </p:nvSpPr>
          <p:spPr>
            <a:xfrm rot="-5400000">
              <a:off x="5280025" y="4033836"/>
              <a:ext cx="1068386" cy="147636"/>
            </a:xfrm>
            <a:prstGeom prst="rect">
              <a:avLst/>
            </a:prstGeom>
            <a:gradFill>
              <a:gsLst>
                <a:gs pos="0">
                  <a:srgbClr val="CC0099"/>
                </a:gs>
                <a:gs pos="50000">
                  <a:srgbClr val="F5E5EE"/>
                </a:gs>
                <a:gs pos="100000">
                  <a:srgbClr val="CC00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6" name="Shape 2166"/>
            <p:cNvSpPr/>
            <p:nvPr/>
          </p:nvSpPr>
          <p:spPr>
            <a:xfrm flipH="1" rot="10800000">
              <a:off x="4916487" y="3502024"/>
              <a:ext cx="925511" cy="146050"/>
            </a:xfrm>
            <a:prstGeom prst="homePlate">
              <a:avLst>
                <a:gd fmla="val 19673" name="adj"/>
              </a:avLst>
            </a:prstGeom>
            <a:gradFill>
              <a:gsLst>
                <a:gs pos="0">
                  <a:srgbClr val="CC0099"/>
                </a:gs>
                <a:gs pos="50000">
                  <a:srgbClr val="F5E5EE"/>
                </a:gs>
                <a:gs pos="100000">
                  <a:srgbClr val="CC0099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7" name="Shape 2167"/>
            <p:cNvSpPr/>
            <p:nvPr/>
          </p:nvSpPr>
          <p:spPr>
            <a:xfrm rot="10800000">
              <a:off x="5775324" y="4572000"/>
              <a:ext cx="1287462" cy="136524"/>
            </a:xfrm>
            <a:prstGeom prst="homePlate">
              <a:avLst>
                <a:gd fmla="val 19788" name="adj"/>
              </a:avLst>
            </a:prstGeom>
            <a:gradFill>
              <a:gsLst>
                <a:gs pos="0">
                  <a:srgbClr val="CC0099"/>
                </a:gs>
                <a:gs pos="50000">
                  <a:srgbClr val="F5E5EE"/>
                </a:gs>
                <a:gs pos="100000">
                  <a:srgbClr val="CC0099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68" name="Shape 2168"/>
          <p:cNvGrpSpPr/>
          <p:nvPr/>
        </p:nvGrpSpPr>
        <p:grpSpPr>
          <a:xfrm>
            <a:off x="865187" y="1054100"/>
            <a:ext cx="7086599" cy="5046661"/>
            <a:chOff x="865187" y="1054100"/>
            <a:chExt cx="7086599" cy="5046661"/>
          </a:xfrm>
        </p:grpSpPr>
        <p:sp>
          <p:nvSpPr>
            <p:cNvPr id="2169" name="Shape 2169"/>
            <p:cNvSpPr txBox="1"/>
            <p:nvPr/>
          </p:nvSpPr>
          <p:spPr>
            <a:xfrm>
              <a:off x="1169987" y="1054100"/>
              <a:ext cx="1284287" cy="3635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rIns="90475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 Narrow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DHCP Client</a:t>
              </a:r>
            </a:p>
          </p:txBody>
        </p:sp>
        <p:grpSp>
          <p:nvGrpSpPr>
            <p:cNvPr id="2170" name="Shape 2170"/>
            <p:cNvGrpSpPr/>
            <p:nvPr/>
          </p:nvGrpSpPr>
          <p:grpSpPr>
            <a:xfrm>
              <a:off x="1100137" y="1384300"/>
              <a:ext cx="1266826" cy="1397000"/>
              <a:chOff x="4710111" y="4338637"/>
              <a:chExt cx="1252538" cy="1381124"/>
            </a:xfrm>
          </p:grpSpPr>
          <p:grpSp>
            <p:nvGrpSpPr>
              <p:cNvPr id="2171" name="Shape 2171"/>
              <p:cNvGrpSpPr/>
              <p:nvPr/>
            </p:nvGrpSpPr>
            <p:grpSpPr>
              <a:xfrm>
                <a:off x="4710111" y="5065711"/>
                <a:ext cx="1211261" cy="654050"/>
                <a:chOff x="3062286" y="2132011"/>
                <a:chExt cx="1211261" cy="654050"/>
              </a:xfrm>
            </p:grpSpPr>
            <p:sp>
              <p:nvSpPr>
                <p:cNvPr id="2172" name="Shape 2172"/>
                <p:cNvSpPr/>
                <p:nvPr/>
              </p:nvSpPr>
              <p:spPr>
                <a:xfrm>
                  <a:off x="3854450" y="2301875"/>
                  <a:ext cx="417511" cy="484187"/>
                </a:xfrm>
                <a:custGeom>
                  <a:pathLst>
                    <a:path extrusionOk="0" h="120000" w="120000">
                      <a:moveTo>
                        <a:pt x="989" y="60284"/>
                      </a:moveTo>
                      <a:lnTo>
                        <a:pt x="120000" y="0"/>
                      </a:lnTo>
                      <a:lnTo>
                        <a:pt x="120000" y="51184"/>
                      </a:lnTo>
                      <a:lnTo>
                        <a:pt x="0" y="120000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73" name="Shape 2173"/>
                <p:cNvSpPr/>
                <p:nvPr/>
              </p:nvSpPr>
              <p:spPr>
                <a:xfrm>
                  <a:off x="3062286" y="2132011"/>
                  <a:ext cx="1211261" cy="419099"/>
                </a:xfrm>
                <a:custGeom>
                  <a:pathLst>
                    <a:path extrusionOk="0" h="120000" w="120000">
                      <a:moveTo>
                        <a:pt x="78643" y="119681"/>
                      </a:moveTo>
                      <a:lnTo>
                        <a:pt x="0" y="59522"/>
                      </a:lnTo>
                      <a:lnTo>
                        <a:pt x="43666" y="0"/>
                      </a:lnTo>
                      <a:lnTo>
                        <a:pt x="119890" y="48381"/>
                      </a:lnTo>
                      <a:lnTo>
                        <a:pt x="78643" y="119681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74" name="Shape 2174"/>
                <p:cNvSpPr/>
                <p:nvPr/>
              </p:nvSpPr>
              <p:spPr>
                <a:xfrm>
                  <a:off x="3062286" y="2338386"/>
                  <a:ext cx="792162" cy="447674"/>
                </a:xfrm>
                <a:custGeom>
                  <a:pathLst>
                    <a:path extrusionOk="0" h="120000" w="120000">
                      <a:moveTo>
                        <a:pt x="0" y="1538"/>
                      </a:moveTo>
                      <a:lnTo>
                        <a:pt x="0" y="59076"/>
                      </a:lnTo>
                      <a:lnTo>
                        <a:pt x="120000" y="120000"/>
                      </a:lnTo>
                      <a:lnTo>
                        <a:pt x="120000" y="56923"/>
                      </a:lnTo>
                      <a:lnTo>
                        <a:pt x="695" y="0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75" name="Shape 2175"/>
                <p:cNvSpPr/>
                <p:nvPr/>
              </p:nvSpPr>
              <p:spPr>
                <a:xfrm>
                  <a:off x="3476625" y="2497136"/>
                  <a:ext cx="311149" cy="217487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120000" y="46349"/>
                      </a:lnTo>
                      <a:lnTo>
                        <a:pt x="120000" y="120000"/>
                      </a:lnTo>
                      <a:lnTo>
                        <a:pt x="0" y="73015"/>
                      </a:lnTo>
                      <a:lnTo>
                        <a:pt x="0" y="0"/>
                      </a:lnTo>
                    </a:path>
                  </a:pathLst>
                </a:custGeom>
                <a:gradFill>
                  <a:gsLst>
                    <a:gs pos="0">
                      <a:srgbClr val="E3E3E3"/>
                    </a:gs>
                    <a:gs pos="100000">
                      <a:srgbClr val="B2B2B2"/>
                    </a:gs>
                  </a:gsLst>
                  <a:lin ang="13500000" scaled="0"/>
                </a:gradFill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76" name="Shape 2176"/>
                <p:cNvSpPr/>
                <p:nvPr/>
              </p:nvSpPr>
              <p:spPr>
                <a:xfrm>
                  <a:off x="3482975" y="2578100"/>
                  <a:ext cx="300036" cy="77787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77" name="Shape 2177"/>
                <p:cNvSpPr/>
                <p:nvPr/>
              </p:nvSpPr>
              <p:spPr>
                <a:xfrm>
                  <a:off x="3476625" y="2495550"/>
                  <a:ext cx="309561" cy="133349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0"/>
                      </a:lnTo>
                      <a:lnTo>
                        <a:pt x="120000" y="77142"/>
                      </a:lnTo>
                    </a:path>
                  </a:pathLst>
                </a:cu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27425" lIns="91425" rIns="91425" tIns="27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178" name="Shape 2178"/>
                <p:cNvCxnSpPr/>
                <p:nvPr/>
              </p:nvCxnSpPr>
              <p:spPr>
                <a:xfrm>
                  <a:off x="3503612" y="2540000"/>
                  <a:ext cx="242886" cy="6032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2179" name="Shape 2179"/>
                <p:cNvCxnSpPr/>
                <p:nvPr/>
              </p:nvCxnSpPr>
              <p:spPr>
                <a:xfrm>
                  <a:off x="3709987" y="2663825"/>
                  <a:ext cx="46036" cy="9524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D6009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sp>
              <p:nvSpPr>
                <p:cNvPr id="2180" name="Shape 2180"/>
                <p:cNvSpPr/>
                <p:nvPr/>
              </p:nvSpPr>
              <p:spPr>
                <a:xfrm>
                  <a:off x="3579812" y="2555875"/>
                  <a:ext cx="74611" cy="39687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1875" y="61714"/>
                      </a:lnTo>
                      <a:lnTo>
                        <a:pt x="120000" y="120000"/>
                      </a:lnTo>
                      <a:lnTo>
                        <a:pt x="120000" y="6514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77777"/>
                </a:solidFill>
                <a:ln>
                  <a:noFill/>
                </a:ln>
              </p:spPr>
              <p:txBody>
                <a:bodyPr anchorCtr="0" anchor="ctr" bIns="27425" lIns="91425" rIns="91425" tIns="27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181" name="Shape 2181"/>
                <p:cNvCxnSpPr/>
                <p:nvPr/>
              </p:nvCxnSpPr>
              <p:spPr>
                <a:xfrm>
                  <a:off x="3082925" y="2386011"/>
                  <a:ext cx="320675" cy="9048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2182" name="Shape 2182"/>
                <p:cNvCxnSpPr/>
                <p:nvPr/>
              </p:nvCxnSpPr>
              <p:spPr>
                <a:xfrm>
                  <a:off x="3082925" y="2420936"/>
                  <a:ext cx="320675" cy="889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2183" name="Shape 2183"/>
                <p:cNvCxnSpPr/>
                <p:nvPr/>
              </p:nvCxnSpPr>
              <p:spPr>
                <a:xfrm>
                  <a:off x="3082925" y="2457450"/>
                  <a:ext cx="320675" cy="9048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2184" name="Shape 2184"/>
                <p:cNvCxnSpPr/>
                <p:nvPr/>
              </p:nvCxnSpPr>
              <p:spPr>
                <a:xfrm>
                  <a:off x="3082925" y="2492375"/>
                  <a:ext cx="320675" cy="889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sp>
              <p:nvSpPr>
                <p:cNvPr id="2185" name="Shape 2185"/>
                <p:cNvSpPr/>
                <p:nvPr/>
              </p:nvSpPr>
              <p:spPr>
                <a:xfrm>
                  <a:off x="3479800" y="2590800"/>
                  <a:ext cx="314324" cy="133349"/>
                </a:xfrm>
                <a:custGeom>
                  <a:pathLst>
                    <a:path extrusionOk="0" h="120000" w="120000">
                      <a:moveTo>
                        <a:pt x="0" y="41025"/>
                      </a:moveTo>
                      <a:lnTo>
                        <a:pt x="120000" y="120000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lt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27425" lIns="91425" rIns="91425" tIns="27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186" name="Shape 2186"/>
              <p:cNvGrpSpPr/>
              <p:nvPr/>
            </p:nvGrpSpPr>
            <p:grpSpPr>
              <a:xfrm>
                <a:off x="4829175" y="4338637"/>
                <a:ext cx="1133474" cy="1066799"/>
                <a:chOff x="3181350" y="1404937"/>
                <a:chExt cx="1133474" cy="1066799"/>
              </a:xfrm>
            </p:grpSpPr>
            <p:sp>
              <p:nvSpPr>
                <p:cNvPr id="2187" name="Shape 2187"/>
                <p:cNvSpPr/>
                <p:nvPr/>
              </p:nvSpPr>
              <p:spPr>
                <a:xfrm>
                  <a:off x="3267075" y="2098675"/>
                  <a:ext cx="882649" cy="373061"/>
                </a:xfrm>
                <a:custGeom>
                  <a:pathLst>
                    <a:path extrusionOk="0" h="120000" w="120000">
                      <a:moveTo>
                        <a:pt x="0" y="65361"/>
                      </a:moveTo>
                      <a:lnTo>
                        <a:pt x="51366" y="0"/>
                      </a:lnTo>
                      <a:lnTo>
                        <a:pt x="120000" y="46468"/>
                      </a:lnTo>
                      <a:lnTo>
                        <a:pt x="120000" y="55148"/>
                      </a:lnTo>
                      <a:lnTo>
                        <a:pt x="72086" y="120000"/>
                      </a:lnTo>
                      <a:lnTo>
                        <a:pt x="0" y="75574"/>
                      </a:lnTo>
                      <a:lnTo>
                        <a:pt x="0" y="65361"/>
                      </a:lnTo>
                      <a:close/>
                    </a:path>
                  </a:pathLst>
                </a:custGeom>
                <a:solidFill>
                  <a:srgbClr val="DDDDDD"/>
                </a:solidFill>
                <a:ln cap="rnd" cmpd="sng" w="9525">
                  <a:solidFill>
                    <a:srgbClr val="0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88" name="Shape 2188"/>
                <p:cNvSpPr/>
                <p:nvPr/>
              </p:nvSpPr>
              <p:spPr>
                <a:xfrm>
                  <a:off x="3278187" y="2106611"/>
                  <a:ext cx="854074" cy="330200"/>
                </a:xfrm>
                <a:custGeom>
                  <a:pathLst>
                    <a:path extrusionOk="0" h="120000" w="120000">
                      <a:moveTo>
                        <a:pt x="0" y="71538"/>
                      </a:moveTo>
                      <a:lnTo>
                        <a:pt x="72936" y="120000"/>
                      </a:lnTo>
                      <a:lnTo>
                        <a:pt x="120000" y="49615"/>
                      </a:lnTo>
                      <a:lnTo>
                        <a:pt x="51970" y="0"/>
                      </a:lnTo>
                      <a:lnTo>
                        <a:pt x="0" y="71538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89" name="Shape 2189"/>
                <p:cNvSpPr/>
                <p:nvPr/>
              </p:nvSpPr>
              <p:spPr>
                <a:xfrm>
                  <a:off x="3490912" y="2187575"/>
                  <a:ext cx="444500" cy="177800"/>
                </a:xfrm>
                <a:prstGeom prst="ellipse">
                  <a:avLst/>
                </a:prstGeom>
                <a:solidFill>
                  <a:srgbClr val="B2B2B2"/>
                </a:soli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90" name="Shape 2190"/>
                <p:cNvSpPr/>
                <p:nvPr/>
              </p:nvSpPr>
              <p:spPr>
                <a:xfrm>
                  <a:off x="3248025" y="2193925"/>
                  <a:ext cx="717550" cy="200024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3715" y="24000"/>
                      </a:lnTo>
                      <a:lnTo>
                        <a:pt x="106625" y="120000"/>
                      </a:lnTo>
                      <a:lnTo>
                        <a:pt x="120000" y="105333"/>
                      </a:lnTo>
                    </a:path>
                  </a:pathLst>
                </a:custGeom>
                <a:solidFill>
                  <a:srgbClr val="B2B2B2"/>
                </a:soli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91" name="Shape 2191"/>
                <p:cNvSpPr/>
                <p:nvPr/>
              </p:nvSpPr>
              <p:spPr>
                <a:xfrm>
                  <a:off x="3419475" y="1404937"/>
                  <a:ext cx="895349" cy="825499"/>
                </a:xfrm>
                <a:custGeom>
                  <a:pathLst>
                    <a:path extrusionOk="0" h="120000" w="120000">
                      <a:moveTo>
                        <a:pt x="92079" y="119999"/>
                      </a:moveTo>
                      <a:lnTo>
                        <a:pt x="120000" y="84450"/>
                      </a:lnTo>
                      <a:lnTo>
                        <a:pt x="120000" y="17050"/>
                      </a:lnTo>
                      <a:lnTo>
                        <a:pt x="49900" y="0"/>
                      </a:lnTo>
                      <a:lnTo>
                        <a:pt x="0" y="7721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92" name="Shape 2192"/>
                <p:cNvSpPr/>
                <p:nvPr/>
              </p:nvSpPr>
              <p:spPr>
                <a:xfrm>
                  <a:off x="3978275" y="1587500"/>
                  <a:ext cx="179386" cy="803275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14720"/>
                      </a:lnTo>
                      <a:lnTo>
                        <a:pt x="120000" y="0"/>
                      </a:lnTo>
                      <a:lnTo>
                        <a:pt x="120000" y="103229"/>
                      </a:lnTo>
                      <a:lnTo>
                        <a:pt x="0" y="120000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93" name="Shape 2193"/>
                <p:cNvSpPr/>
                <p:nvPr/>
              </p:nvSpPr>
              <p:spPr>
                <a:xfrm>
                  <a:off x="3181350" y="1414462"/>
                  <a:ext cx="976312" cy="273049"/>
                </a:xfrm>
                <a:custGeom>
                  <a:pathLst>
                    <a:path extrusionOk="0" h="120000" w="120000">
                      <a:moveTo>
                        <a:pt x="97902" y="120000"/>
                      </a:moveTo>
                      <a:lnTo>
                        <a:pt x="0" y="36712"/>
                      </a:lnTo>
                      <a:lnTo>
                        <a:pt x="24552" y="0"/>
                      </a:lnTo>
                      <a:lnTo>
                        <a:pt x="120000" y="76164"/>
                      </a:lnTo>
                      <a:lnTo>
                        <a:pt x="97902" y="120000"/>
                      </a:lnTo>
                    </a:path>
                  </a:pathLst>
                </a:custGeom>
                <a:solidFill>
                  <a:schemeClr val="lt1"/>
                </a:soli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94" name="Shape 2194"/>
                <p:cNvSpPr/>
                <p:nvPr/>
              </p:nvSpPr>
              <p:spPr>
                <a:xfrm>
                  <a:off x="3181350" y="1495425"/>
                  <a:ext cx="796924" cy="898524"/>
                </a:xfrm>
                <a:custGeom>
                  <a:pathLst>
                    <a:path extrusionOk="0" h="120000" w="120000">
                      <a:moveTo>
                        <a:pt x="119821" y="119840"/>
                      </a:moveTo>
                      <a:lnTo>
                        <a:pt x="119821" y="25464"/>
                      </a:lnTo>
                      <a:lnTo>
                        <a:pt x="0" y="0"/>
                      </a:lnTo>
                      <a:lnTo>
                        <a:pt x="0" y="91989"/>
                      </a:lnTo>
                      <a:lnTo>
                        <a:pt x="119821" y="119840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95" name="Shape 2195"/>
                <p:cNvSpPr/>
                <p:nvPr/>
              </p:nvSpPr>
              <p:spPr>
                <a:xfrm>
                  <a:off x="3243261" y="1574800"/>
                  <a:ext cx="674687" cy="736599"/>
                </a:xfrm>
                <a:custGeom>
                  <a:pathLst>
                    <a:path extrusionOk="0" h="120000" w="120000">
                      <a:moveTo>
                        <a:pt x="119755" y="119781"/>
                      </a:moveTo>
                      <a:lnTo>
                        <a:pt x="119755" y="25573"/>
                      </a:lnTo>
                      <a:lnTo>
                        <a:pt x="0" y="0"/>
                      </a:lnTo>
                      <a:lnTo>
                        <a:pt x="0" y="92677"/>
                      </a:lnTo>
                      <a:lnTo>
                        <a:pt x="119755" y="119781"/>
                      </a:lnTo>
                    </a:path>
                  </a:pathLst>
                </a:custGeom>
                <a:solidFill>
                  <a:srgbClr val="CECECE"/>
                </a:solidFill>
                <a:ln cap="rnd" cmpd="sng" w="9525">
                  <a:solidFill>
                    <a:srgbClr val="80808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96" name="Shape 2196"/>
                <p:cNvSpPr/>
                <p:nvPr/>
              </p:nvSpPr>
              <p:spPr>
                <a:xfrm>
                  <a:off x="3284537" y="1624012"/>
                  <a:ext cx="590550" cy="635000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0" y="92027"/>
                      </a:lnTo>
                      <a:lnTo>
                        <a:pt x="120000" y="120000"/>
                      </a:lnTo>
                      <a:lnTo>
                        <a:pt x="120000" y="2635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57DDE"/>
                    </a:gs>
                    <a:gs pos="100000">
                      <a:srgbClr val="618FFD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197" name="Shape 2197"/>
                <p:cNvCxnSpPr/>
                <p:nvPr/>
              </p:nvCxnSpPr>
              <p:spPr>
                <a:xfrm>
                  <a:off x="3336925" y="1676400"/>
                  <a:ext cx="0" cy="96836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lt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</p:grpSp>
        </p:grpSp>
        <p:sp>
          <p:nvSpPr>
            <p:cNvPr id="2198" name="Shape 2198"/>
            <p:cNvSpPr txBox="1"/>
            <p:nvPr/>
          </p:nvSpPr>
          <p:spPr>
            <a:xfrm>
              <a:off x="865187" y="5737225"/>
              <a:ext cx="1895474" cy="3635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rIns="90475" tIns="444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 Narrow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DHCP Relay Agent</a:t>
              </a:r>
            </a:p>
          </p:txBody>
        </p:sp>
        <p:sp>
          <p:nvSpPr>
            <p:cNvPr id="2199" name="Shape 2199"/>
            <p:cNvSpPr txBox="1"/>
            <p:nvPr/>
          </p:nvSpPr>
          <p:spPr>
            <a:xfrm>
              <a:off x="6602411" y="5737225"/>
              <a:ext cx="1349375" cy="3635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rIns="90475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 Narrow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DHCP Server</a:t>
              </a:r>
            </a:p>
          </p:txBody>
        </p:sp>
        <p:grpSp>
          <p:nvGrpSpPr>
            <p:cNvPr id="2200" name="Shape 2200"/>
            <p:cNvGrpSpPr/>
            <p:nvPr/>
          </p:nvGrpSpPr>
          <p:grpSpPr>
            <a:xfrm>
              <a:off x="1123950" y="3908424"/>
              <a:ext cx="1139824" cy="1841500"/>
              <a:chOff x="417512" y="3108325"/>
              <a:chExt cx="1052511" cy="1700212"/>
            </a:xfrm>
          </p:grpSpPr>
          <p:sp>
            <p:nvSpPr>
              <p:cNvPr id="2201" name="Shape 2201"/>
              <p:cNvSpPr/>
              <p:nvPr/>
            </p:nvSpPr>
            <p:spPr>
              <a:xfrm>
                <a:off x="438150" y="4373562"/>
                <a:ext cx="1014411" cy="434974"/>
              </a:xfrm>
              <a:custGeom>
                <a:pathLst>
                  <a:path extrusionOk="0" h="120000" w="120000">
                    <a:moveTo>
                      <a:pt x="0" y="65373"/>
                    </a:moveTo>
                    <a:lnTo>
                      <a:pt x="0" y="82835"/>
                    </a:lnTo>
                    <a:lnTo>
                      <a:pt x="54345" y="119776"/>
                    </a:lnTo>
                    <a:lnTo>
                      <a:pt x="119904" y="20597"/>
                    </a:lnTo>
                    <a:lnTo>
                      <a:pt x="119904" y="0"/>
                    </a:lnTo>
                  </a:path>
                </a:pathLst>
              </a:custGeom>
              <a:solidFill>
                <a:srgbClr val="969696"/>
              </a:soli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2" name="Shape 2202"/>
              <p:cNvSpPr/>
              <p:nvPr/>
            </p:nvSpPr>
            <p:spPr>
              <a:xfrm>
                <a:off x="420687" y="3108325"/>
                <a:ext cx="1047749" cy="365125"/>
              </a:xfrm>
              <a:custGeom>
                <a:pathLst>
                  <a:path extrusionOk="0" h="120000" w="120000">
                    <a:moveTo>
                      <a:pt x="0" y="82048"/>
                    </a:moveTo>
                    <a:lnTo>
                      <a:pt x="53632" y="119732"/>
                    </a:lnTo>
                    <a:lnTo>
                      <a:pt x="119907" y="33942"/>
                    </a:lnTo>
                    <a:lnTo>
                      <a:pt x="67575" y="0"/>
                    </a:lnTo>
                    <a:lnTo>
                      <a:pt x="0" y="82048"/>
                    </a:lnTo>
                  </a:path>
                </a:pathLst>
              </a:custGeom>
              <a:solidFill>
                <a:schemeClr val="lt1"/>
              </a:soli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3" name="Shape 2203"/>
              <p:cNvSpPr/>
              <p:nvPr/>
            </p:nvSpPr>
            <p:spPr>
              <a:xfrm>
                <a:off x="877887" y="3208336"/>
                <a:ext cx="592136" cy="1558924"/>
              </a:xfrm>
              <a:custGeom>
                <a:pathLst>
                  <a:path extrusionOk="0" h="120000" w="120000">
                    <a:moveTo>
                      <a:pt x="0" y="20542"/>
                    </a:moveTo>
                    <a:lnTo>
                      <a:pt x="658" y="119937"/>
                    </a:lnTo>
                    <a:lnTo>
                      <a:pt x="119835" y="91189"/>
                    </a:lnTo>
                    <a:lnTo>
                      <a:pt x="119835" y="0"/>
                    </a:lnTo>
                    <a:lnTo>
                      <a:pt x="0" y="20542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4" name="Shape 2204"/>
              <p:cNvSpPr/>
              <p:nvPr/>
            </p:nvSpPr>
            <p:spPr>
              <a:xfrm>
                <a:off x="417512" y="3357562"/>
                <a:ext cx="466725" cy="1400174"/>
              </a:xfrm>
              <a:custGeom>
                <a:pathLst>
                  <a:path extrusionOk="0" h="120000" w="120000">
                    <a:moveTo>
                      <a:pt x="119792" y="9722"/>
                    </a:moveTo>
                    <a:lnTo>
                      <a:pt x="119792" y="119930"/>
                    </a:lnTo>
                    <a:lnTo>
                      <a:pt x="0" y="108888"/>
                    </a:lnTo>
                    <a:lnTo>
                      <a:pt x="0" y="0"/>
                    </a:lnTo>
                    <a:lnTo>
                      <a:pt x="119792" y="9722"/>
                    </a:lnTo>
                  </a:path>
                </a:pathLst>
              </a:custGeom>
              <a:gradFill>
                <a:gsLst>
                  <a:gs pos="0">
                    <a:srgbClr val="F0F0F0"/>
                  </a:gs>
                  <a:gs pos="100000">
                    <a:srgbClr val="B2B2B2"/>
                  </a:gs>
                </a:gsLst>
                <a:lin ang="5400000" scaled="0"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05" name="Shape 2205"/>
              <p:cNvCxnSpPr/>
              <p:nvPr/>
            </p:nvCxnSpPr>
            <p:spPr>
              <a:xfrm>
                <a:off x="482600" y="4537075"/>
                <a:ext cx="323850" cy="85724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206" name="Shape 2206"/>
              <p:cNvSpPr/>
              <p:nvPr/>
            </p:nvSpPr>
            <p:spPr>
              <a:xfrm>
                <a:off x="471487" y="3425825"/>
                <a:ext cx="52387" cy="28575"/>
              </a:xfrm>
              <a:prstGeom prst="ellipse">
                <a:avLst/>
              </a:prstGeom>
              <a:solidFill>
                <a:srgbClr val="D60093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07" name="Shape 2207"/>
              <p:cNvCxnSpPr/>
              <p:nvPr/>
            </p:nvCxnSpPr>
            <p:spPr>
              <a:xfrm>
                <a:off x="482600" y="4471987"/>
                <a:ext cx="323850" cy="85724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208" name="Shape 2208"/>
              <p:cNvCxnSpPr/>
              <p:nvPr/>
            </p:nvCxnSpPr>
            <p:spPr>
              <a:xfrm>
                <a:off x="482600" y="4408487"/>
                <a:ext cx="323850" cy="87311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209" name="Shape 2209"/>
              <p:cNvCxnSpPr/>
              <p:nvPr/>
            </p:nvCxnSpPr>
            <p:spPr>
              <a:xfrm>
                <a:off x="482600" y="4346575"/>
                <a:ext cx="323850" cy="85724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210" name="Shape 2210"/>
              <p:cNvCxnSpPr/>
              <p:nvPr/>
            </p:nvCxnSpPr>
            <p:spPr>
              <a:xfrm>
                <a:off x="482600" y="4281487"/>
                <a:ext cx="323850" cy="85724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211" name="Shape 2211"/>
              <p:cNvSpPr/>
              <p:nvPr/>
            </p:nvSpPr>
            <p:spPr>
              <a:xfrm>
                <a:off x="487362" y="3668712"/>
                <a:ext cx="320675" cy="596900"/>
              </a:xfrm>
              <a:custGeom>
                <a:pathLst>
                  <a:path extrusionOk="0" h="120000" w="120000">
                    <a:moveTo>
                      <a:pt x="0" y="102810"/>
                    </a:moveTo>
                    <a:lnTo>
                      <a:pt x="119697" y="119836"/>
                    </a:lnTo>
                    <a:lnTo>
                      <a:pt x="119697" y="0"/>
                    </a:lnTo>
                  </a:path>
                </a:pathLst>
              </a:custGeom>
              <a:noFill/>
              <a:ln cap="rnd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2" name="Shape 2212"/>
              <p:cNvSpPr/>
              <p:nvPr/>
            </p:nvSpPr>
            <p:spPr>
              <a:xfrm>
                <a:off x="454025" y="3551237"/>
                <a:ext cx="366711" cy="1038224"/>
              </a:xfrm>
              <a:custGeom>
                <a:pathLst>
                  <a:path extrusionOk="0" h="120000" w="120000">
                    <a:moveTo>
                      <a:pt x="119735" y="9859"/>
                    </a:moveTo>
                    <a:lnTo>
                      <a:pt x="0" y="0"/>
                    </a:lnTo>
                    <a:lnTo>
                      <a:pt x="0" y="119906"/>
                    </a:lnTo>
                  </a:path>
                </a:pathLst>
              </a:custGeom>
              <a:noFill/>
              <a:ln cap="rnd" cmpd="sng" w="9525">
                <a:solidFill>
                  <a:srgbClr val="80808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3" name="Shape 2213"/>
              <p:cNvSpPr/>
              <p:nvPr/>
            </p:nvSpPr>
            <p:spPr>
              <a:xfrm>
                <a:off x="477837" y="3590925"/>
                <a:ext cx="327025" cy="590550"/>
              </a:xfrm>
              <a:custGeom>
                <a:pathLst>
                  <a:path extrusionOk="0" h="120000" w="120000">
                    <a:moveTo>
                      <a:pt x="119701" y="15867"/>
                    </a:moveTo>
                    <a:lnTo>
                      <a:pt x="0" y="0"/>
                    </a:lnTo>
                    <a:lnTo>
                      <a:pt x="0" y="119834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14" name="Shape 2214"/>
              <p:cNvCxnSpPr/>
              <p:nvPr/>
            </p:nvCxnSpPr>
            <p:spPr>
              <a:xfrm>
                <a:off x="479425" y="3725862"/>
                <a:ext cx="314324" cy="73025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215" name="Shape 2215"/>
              <p:cNvCxnSpPr/>
              <p:nvPr/>
            </p:nvCxnSpPr>
            <p:spPr>
              <a:xfrm>
                <a:off x="479425" y="3852862"/>
                <a:ext cx="317500" cy="714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216" name="Shape 2216"/>
              <p:cNvCxnSpPr/>
              <p:nvPr/>
            </p:nvCxnSpPr>
            <p:spPr>
              <a:xfrm>
                <a:off x="479425" y="4008437"/>
                <a:ext cx="303211" cy="73025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217" name="Shape 2217"/>
              <p:cNvSpPr/>
              <p:nvPr/>
            </p:nvSpPr>
            <p:spPr>
              <a:xfrm>
                <a:off x="573087" y="3663950"/>
                <a:ext cx="125412" cy="68262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0" y="70243"/>
                    </a:lnTo>
                    <a:lnTo>
                      <a:pt x="119210" y="118536"/>
                    </a:lnTo>
                    <a:lnTo>
                      <a:pt x="119210" y="482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9A9A9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18" name="Shape 2218"/>
              <p:cNvCxnSpPr/>
              <p:nvPr/>
            </p:nvCxnSpPr>
            <p:spPr>
              <a:xfrm>
                <a:off x="525462" y="3675062"/>
                <a:ext cx="231775" cy="49211"/>
              </a:xfrm>
              <a:prstGeom prst="straightConnector1">
                <a:avLst/>
              </a:prstGeom>
              <a:noFill/>
              <a:ln cap="flat" cmpd="sng" w="9525">
                <a:solidFill>
                  <a:srgbClr val="91919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219" name="Shape 2219"/>
              <p:cNvSpPr/>
              <p:nvPr/>
            </p:nvSpPr>
            <p:spPr>
              <a:xfrm>
                <a:off x="501650" y="3905250"/>
                <a:ext cx="280987" cy="125412"/>
              </a:xfrm>
              <a:custGeom>
                <a:pathLst>
                  <a:path extrusionOk="0" h="120000" w="120000">
                    <a:moveTo>
                      <a:pt x="0" y="55737"/>
                    </a:moveTo>
                    <a:lnTo>
                      <a:pt x="0" y="0"/>
                    </a:lnTo>
                    <a:lnTo>
                      <a:pt x="119658" y="60983"/>
                    </a:lnTo>
                    <a:lnTo>
                      <a:pt x="119658" y="119344"/>
                    </a:lnTo>
                    <a:lnTo>
                      <a:pt x="0" y="55737"/>
                    </a:lnTo>
                  </a:path>
                </a:pathLst>
              </a:custGeom>
              <a:solidFill>
                <a:srgbClr val="B2B2B2"/>
              </a:solidFill>
              <a:ln cap="rnd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0" name="Shape 2220"/>
              <p:cNvSpPr/>
              <p:nvPr/>
            </p:nvSpPr>
            <p:spPr>
              <a:xfrm>
                <a:off x="501650" y="4060825"/>
                <a:ext cx="280987" cy="139699"/>
              </a:xfrm>
              <a:custGeom>
                <a:pathLst>
                  <a:path extrusionOk="0" h="120000" w="120000">
                    <a:moveTo>
                      <a:pt x="0" y="56043"/>
                    </a:moveTo>
                    <a:lnTo>
                      <a:pt x="0" y="0"/>
                    </a:lnTo>
                    <a:lnTo>
                      <a:pt x="119658" y="61318"/>
                    </a:lnTo>
                    <a:lnTo>
                      <a:pt x="119658" y="119340"/>
                    </a:lnTo>
                    <a:lnTo>
                      <a:pt x="0" y="56043"/>
                    </a:lnTo>
                  </a:path>
                </a:pathLst>
              </a:custGeom>
              <a:solidFill>
                <a:srgbClr val="B2B2B2"/>
              </a:solidFill>
              <a:ln cap="rnd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1" name="Shape 2221"/>
              <p:cNvSpPr/>
              <p:nvPr/>
            </p:nvSpPr>
            <p:spPr>
              <a:xfrm>
                <a:off x="496887" y="3763962"/>
                <a:ext cx="285750" cy="128587"/>
              </a:xfrm>
              <a:custGeom>
                <a:pathLst>
                  <a:path extrusionOk="0" h="120000" w="120000">
                    <a:moveTo>
                      <a:pt x="0" y="56043"/>
                    </a:moveTo>
                    <a:lnTo>
                      <a:pt x="0" y="0"/>
                    </a:lnTo>
                    <a:lnTo>
                      <a:pt x="119658" y="61318"/>
                    </a:lnTo>
                    <a:lnTo>
                      <a:pt x="119658" y="119340"/>
                    </a:lnTo>
                    <a:lnTo>
                      <a:pt x="0" y="56043"/>
                    </a:lnTo>
                  </a:path>
                </a:pathLst>
              </a:custGeom>
              <a:solidFill>
                <a:srgbClr val="B2B2B2"/>
              </a:solidFill>
              <a:ln cap="rnd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22" name="Shape 2222"/>
              <p:cNvCxnSpPr/>
              <p:nvPr/>
            </p:nvCxnSpPr>
            <p:spPr>
              <a:xfrm rot="10800000">
                <a:off x="701675" y="3841750"/>
                <a:ext cx="55561" cy="1428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60093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223" name="Shape 2223"/>
              <p:cNvCxnSpPr/>
              <p:nvPr/>
            </p:nvCxnSpPr>
            <p:spPr>
              <a:xfrm rot="10800000">
                <a:off x="701675" y="3979862"/>
                <a:ext cx="55561" cy="1269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60093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224" name="Shape 2224"/>
              <p:cNvCxnSpPr/>
              <p:nvPr/>
            </p:nvCxnSpPr>
            <p:spPr>
              <a:xfrm rot="10800000">
                <a:off x="701675" y="4146550"/>
                <a:ext cx="55561" cy="1269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60093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grpSp>
          <p:nvGrpSpPr>
            <p:cNvPr id="2225" name="Shape 2225"/>
            <p:cNvGrpSpPr/>
            <p:nvPr/>
          </p:nvGrpSpPr>
          <p:grpSpPr>
            <a:xfrm>
              <a:off x="6696075" y="3908424"/>
              <a:ext cx="1139824" cy="1841500"/>
              <a:chOff x="417512" y="3108325"/>
              <a:chExt cx="1052511" cy="1700212"/>
            </a:xfrm>
          </p:grpSpPr>
          <p:sp>
            <p:nvSpPr>
              <p:cNvPr id="2226" name="Shape 2226"/>
              <p:cNvSpPr/>
              <p:nvPr/>
            </p:nvSpPr>
            <p:spPr>
              <a:xfrm>
                <a:off x="438150" y="4373562"/>
                <a:ext cx="1014411" cy="434974"/>
              </a:xfrm>
              <a:custGeom>
                <a:pathLst>
                  <a:path extrusionOk="0" h="120000" w="120000">
                    <a:moveTo>
                      <a:pt x="0" y="65373"/>
                    </a:moveTo>
                    <a:lnTo>
                      <a:pt x="0" y="82835"/>
                    </a:lnTo>
                    <a:lnTo>
                      <a:pt x="54345" y="119776"/>
                    </a:lnTo>
                    <a:lnTo>
                      <a:pt x="119904" y="20597"/>
                    </a:lnTo>
                    <a:lnTo>
                      <a:pt x="119904" y="0"/>
                    </a:lnTo>
                  </a:path>
                </a:pathLst>
              </a:custGeom>
              <a:solidFill>
                <a:srgbClr val="969696"/>
              </a:soli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7" name="Shape 2227"/>
              <p:cNvSpPr/>
              <p:nvPr/>
            </p:nvSpPr>
            <p:spPr>
              <a:xfrm>
                <a:off x="420687" y="3108325"/>
                <a:ext cx="1047749" cy="365125"/>
              </a:xfrm>
              <a:custGeom>
                <a:pathLst>
                  <a:path extrusionOk="0" h="120000" w="120000">
                    <a:moveTo>
                      <a:pt x="0" y="82048"/>
                    </a:moveTo>
                    <a:lnTo>
                      <a:pt x="53632" y="119732"/>
                    </a:lnTo>
                    <a:lnTo>
                      <a:pt x="119907" y="33942"/>
                    </a:lnTo>
                    <a:lnTo>
                      <a:pt x="67575" y="0"/>
                    </a:lnTo>
                    <a:lnTo>
                      <a:pt x="0" y="82048"/>
                    </a:lnTo>
                  </a:path>
                </a:pathLst>
              </a:custGeom>
              <a:solidFill>
                <a:schemeClr val="lt1"/>
              </a:soli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8" name="Shape 2228"/>
              <p:cNvSpPr/>
              <p:nvPr/>
            </p:nvSpPr>
            <p:spPr>
              <a:xfrm>
                <a:off x="877887" y="3208336"/>
                <a:ext cx="592136" cy="1558924"/>
              </a:xfrm>
              <a:custGeom>
                <a:pathLst>
                  <a:path extrusionOk="0" h="120000" w="120000">
                    <a:moveTo>
                      <a:pt x="0" y="20542"/>
                    </a:moveTo>
                    <a:lnTo>
                      <a:pt x="658" y="119937"/>
                    </a:lnTo>
                    <a:lnTo>
                      <a:pt x="119835" y="91189"/>
                    </a:lnTo>
                    <a:lnTo>
                      <a:pt x="119835" y="0"/>
                    </a:lnTo>
                    <a:lnTo>
                      <a:pt x="0" y="20542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9" name="Shape 2229"/>
              <p:cNvSpPr/>
              <p:nvPr/>
            </p:nvSpPr>
            <p:spPr>
              <a:xfrm>
                <a:off x="417512" y="3357562"/>
                <a:ext cx="466725" cy="1400174"/>
              </a:xfrm>
              <a:custGeom>
                <a:pathLst>
                  <a:path extrusionOk="0" h="120000" w="120000">
                    <a:moveTo>
                      <a:pt x="119792" y="9722"/>
                    </a:moveTo>
                    <a:lnTo>
                      <a:pt x="119792" y="119930"/>
                    </a:lnTo>
                    <a:lnTo>
                      <a:pt x="0" y="108888"/>
                    </a:lnTo>
                    <a:lnTo>
                      <a:pt x="0" y="0"/>
                    </a:lnTo>
                    <a:lnTo>
                      <a:pt x="119792" y="9722"/>
                    </a:lnTo>
                  </a:path>
                </a:pathLst>
              </a:custGeom>
              <a:gradFill>
                <a:gsLst>
                  <a:gs pos="0">
                    <a:srgbClr val="F0F0F0"/>
                  </a:gs>
                  <a:gs pos="100000">
                    <a:srgbClr val="B2B2B2"/>
                  </a:gs>
                </a:gsLst>
                <a:lin ang="5400000" scaled="0"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30" name="Shape 2230"/>
              <p:cNvCxnSpPr/>
              <p:nvPr/>
            </p:nvCxnSpPr>
            <p:spPr>
              <a:xfrm>
                <a:off x="482600" y="4537075"/>
                <a:ext cx="323850" cy="85724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231" name="Shape 2231"/>
              <p:cNvSpPr/>
              <p:nvPr/>
            </p:nvSpPr>
            <p:spPr>
              <a:xfrm>
                <a:off x="471487" y="3425825"/>
                <a:ext cx="52387" cy="28575"/>
              </a:xfrm>
              <a:prstGeom prst="ellipse">
                <a:avLst/>
              </a:prstGeom>
              <a:solidFill>
                <a:srgbClr val="D60093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32" name="Shape 2232"/>
              <p:cNvCxnSpPr/>
              <p:nvPr/>
            </p:nvCxnSpPr>
            <p:spPr>
              <a:xfrm>
                <a:off x="482600" y="4471987"/>
                <a:ext cx="323850" cy="85724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233" name="Shape 2233"/>
              <p:cNvCxnSpPr/>
              <p:nvPr/>
            </p:nvCxnSpPr>
            <p:spPr>
              <a:xfrm>
                <a:off x="482600" y="4408487"/>
                <a:ext cx="323850" cy="87311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234" name="Shape 2234"/>
              <p:cNvCxnSpPr/>
              <p:nvPr/>
            </p:nvCxnSpPr>
            <p:spPr>
              <a:xfrm>
                <a:off x="482600" y="4346575"/>
                <a:ext cx="323850" cy="85724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235" name="Shape 2235"/>
              <p:cNvCxnSpPr/>
              <p:nvPr/>
            </p:nvCxnSpPr>
            <p:spPr>
              <a:xfrm>
                <a:off x="482600" y="4281487"/>
                <a:ext cx="323850" cy="85724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236" name="Shape 2236"/>
              <p:cNvSpPr/>
              <p:nvPr/>
            </p:nvSpPr>
            <p:spPr>
              <a:xfrm>
                <a:off x="487362" y="3668712"/>
                <a:ext cx="320675" cy="596900"/>
              </a:xfrm>
              <a:custGeom>
                <a:pathLst>
                  <a:path extrusionOk="0" h="120000" w="120000">
                    <a:moveTo>
                      <a:pt x="0" y="102810"/>
                    </a:moveTo>
                    <a:lnTo>
                      <a:pt x="119697" y="119836"/>
                    </a:lnTo>
                    <a:lnTo>
                      <a:pt x="119697" y="0"/>
                    </a:lnTo>
                  </a:path>
                </a:pathLst>
              </a:custGeom>
              <a:noFill/>
              <a:ln cap="rnd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7" name="Shape 2237"/>
              <p:cNvSpPr/>
              <p:nvPr/>
            </p:nvSpPr>
            <p:spPr>
              <a:xfrm>
                <a:off x="454025" y="3551237"/>
                <a:ext cx="366711" cy="1038224"/>
              </a:xfrm>
              <a:custGeom>
                <a:pathLst>
                  <a:path extrusionOk="0" h="120000" w="120000">
                    <a:moveTo>
                      <a:pt x="119735" y="9859"/>
                    </a:moveTo>
                    <a:lnTo>
                      <a:pt x="0" y="0"/>
                    </a:lnTo>
                    <a:lnTo>
                      <a:pt x="0" y="119906"/>
                    </a:lnTo>
                  </a:path>
                </a:pathLst>
              </a:custGeom>
              <a:noFill/>
              <a:ln cap="rnd" cmpd="sng" w="9525">
                <a:solidFill>
                  <a:srgbClr val="80808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8" name="Shape 2238"/>
              <p:cNvSpPr/>
              <p:nvPr/>
            </p:nvSpPr>
            <p:spPr>
              <a:xfrm>
                <a:off x="477837" y="3590925"/>
                <a:ext cx="327025" cy="590550"/>
              </a:xfrm>
              <a:custGeom>
                <a:pathLst>
                  <a:path extrusionOk="0" h="120000" w="120000">
                    <a:moveTo>
                      <a:pt x="119701" y="15867"/>
                    </a:moveTo>
                    <a:lnTo>
                      <a:pt x="0" y="0"/>
                    </a:lnTo>
                    <a:lnTo>
                      <a:pt x="0" y="119834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39" name="Shape 2239"/>
              <p:cNvCxnSpPr/>
              <p:nvPr/>
            </p:nvCxnSpPr>
            <p:spPr>
              <a:xfrm>
                <a:off x="479425" y="3725862"/>
                <a:ext cx="314324" cy="73025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240" name="Shape 2240"/>
              <p:cNvCxnSpPr/>
              <p:nvPr/>
            </p:nvCxnSpPr>
            <p:spPr>
              <a:xfrm>
                <a:off x="479425" y="3852862"/>
                <a:ext cx="317500" cy="714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241" name="Shape 2241"/>
              <p:cNvCxnSpPr/>
              <p:nvPr/>
            </p:nvCxnSpPr>
            <p:spPr>
              <a:xfrm>
                <a:off x="479425" y="4008437"/>
                <a:ext cx="303211" cy="73025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242" name="Shape 2242"/>
              <p:cNvSpPr/>
              <p:nvPr/>
            </p:nvSpPr>
            <p:spPr>
              <a:xfrm>
                <a:off x="573087" y="3663950"/>
                <a:ext cx="125412" cy="68262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0" y="70243"/>
                    </a:lnTo>
                    <a:lnTo>
                      <a:pt x="119210" y="118536"/>
                    </a:lnTo>
                    <a:lnTo>
                      <a:pt x="119210" y="482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9A9A9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43" name="Shape 2243"/>
              <p:cNvCxnSpPr/>
              <p:nvPr/>
            </p:nvCxnSpPr>
            <p:spPr>
              <a:xfrm>
                <a:off x="525462" y="3675062"/>
                <a:ext cx="231775" cy="49211"/>
              </a:xfrm>
              <a:prstGeom prst="straightConnector1">
                <a:avLst/>
              </a:prstGeom>
              <a:noFill/>
              <a:ln cap="flat" cmpd="sng" w="9525">
                <a:solidFill>
                  <a:srgbClr val="91919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244" name="Shape 2244"/>
              <p:cNvSpPr/>
              <p:nvPr/>
            </p:nvSpPr>
            <p:spPr>
              <a:xfrm>
                <a:off x="501650" y="3905250"/>
                <a:ext cx="280987" cy="125412"/>
              </a:xfrm>
              <a:custGeom>
                <a:pathLst>
                  <a:path extrusionOk="0" h="120000" w="120000">
                    <a:moveTo>
                      <a:pt x="0" y="55737"/>
                    </a:moveTo>
                    <a:lnTo>
                      <a:pt x="0" y="0"/>
                    </a:lnTo>
                    <a:lnTo>
                      <a:pt x="119658" y="60983"/>
                    </a:lnTo>
                    <a:lnTo>
                      <a:pt x="119658" y="119344"/>
                    </a:lnTo>
                    <a:lnTo>
                      <a:pt x="0" y="55737"/>
                    </a:lnTo>
                  </a:path>
                </a:pathLst>
              </a:custGeom>
              <a:solidFill>
                <a:srgbClr val="B2B2B2"/>
              </a:solidFill>
              <a:ln cap="rnd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5" name="Shape 2245"/>
              <p:cNvSpPr/>
              <p:nvPr/>
            </p:nvSpPr>
            <p:spPr>
              <a:xfrm>
                <a:off x="501650" y="4060825"/>
                <a:ext cx="280987" cy="139699"/>
              </a:xfrm>
              <a:custGeom>
                <a:pathLst>
                  <a:path extrusionOk="0" h="120000" w="120000">
                    <a:moveTo>
                      <a:pt x="0" y="56043"/>
                    </a:moveTo>
                    <a:lnTo>
                      <a:pt x="0" y="0"/>
                    </a:lnTo>
                    <a:lnTo>
                      <a:pt x="119658" y="61318"/>
                    </a:lnTo>
                    <a:lnTo>
                      <a:pt x="119658" y="119340"/>
                    </a:lnTo>
                    <a:lnTo>
                      <a:pt x="0" y="56043"/>
                    </a:lnTo>
                  </a:path>
                </a:pathLst>
              </a:custGeom>
              <a:solidFill>
                <a:srgbClr val="B2B2B2"/>
              </a:solidFill>
              <a:ln cap="rnd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6" name="Shape 2246"/>
              <p:cNvSpPr/>
              <p:nvPr/>
            </p:nvSpPr>
            <p:spPr>
              <a:xfrm>
                <a:off x="496887" y="3763962"/>
                <a:ext cx="285750" cy="128587"/>
              </a:xfrm>
              <a:custGeom>
                <a:pathLst>
                  <a:path extrusionOk="0" h="120000" w="120000">
                    <a:moveTo>
                      <a:pt x="0" y="56043"/>
                    </a:moveTo>
                    <a:lnTo>
                      <a:pt x="0" y="0"/>
                    </a:lnTo>
                    <a:lnTo>
                      <a:pt x="119658" y="61318"/>
                    </a:lnTo>
                    <a:lnTo>
                      <a:pt x="119658" y="119340"/>
                    </a:lnTo>
                    <a:lnTo>
                      <a:pt x="0" y="56043"/>
                    </a:lnTo>
                  </a:path>
                </a:pathLst>
              </a:custGeom>
              <a:solidFill>
                <a:srgbClr val="B2B2B2"/>
              </a:solidFill>
              <a:ln cap="rnd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47" name="Shape 2247"/>
              <p:cNvCxnSpPr/>
              <p:nvPr/>
            </p:nvCxnSpPr>
            <p:spPr>
              <a:xfrm rot="10800000">
                <a:off x="701675" y="3841750"/>
                <a:ext cx="55561" cy="1428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60093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248" name="Shape 2248"/>
              <p:cNvCxnSpPr/>
              <p:nvPr/>
            </p:nvCxnSpPr>
            <p:spPr>
              <a:xfrm rot="10800000">
                <a:off x="701675" y="3979862"/>
                <a:ext cx="55561" cy="1269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60093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249" name="Shape 2249"/>
              <p:cNvCxnSpPr/>
              <p:nvPr/>
            </p:nvCxnSpPr>
            <p:spPr>
              <a:xfrm rot="10800000">
                <a:off x="701675" y="4146550"/>
                <a:ext cx="55561" cy="1269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60093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</p:grpSp>
      <p:sp>
        <p:nvSpPr>
          <p:cNvPr id="2250" name="Shape 2250"/>
          <p:cNvSpPr/>
          <p:nvPr/>
        </p:nvSpPr>
        <p:spPr>
          <a:xfrm>
            <a:off x="1643061" y="4240212"/>
            <a:ext cx="749299" cy="839787"/>
          </a:xfrm>
          <a:prstGeom prst="star16">
            <a:avLst>
              <a:gd fmla="val 37500" name="adj"/>
            </a:avLst>
          </a:prstGeom>
          <a:gradFill>
            <a:gsLst>
              <a:gs pos="0">
                <a:srgbClr val="FFFFCC"/>
              </a:gs>
              <a:gs pos="100000">
                <a:srgbClr val="FF990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FCC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1" name="Shape 2251"/>
          <p:cNvSpPr txBox="1"/>
          <p:nvPr/>
        </p:nvSpPr>
        <p:spPr>
          <a:xfrm>
            <a:off x="4652962" y="1470025"/>
            <a:ext cx="2882899" cy="838199"/>
          </a:xfrm>
          <a:prstGeom prst="rect">
            <a:avLst/>
          </a:prstGeom>
          <a:gradFill>
            <a:gsLst>
              <a:gs pos="0">
                <a:srgbClr val="99CCFF"/>
              </a:gs>
              <a:gs pos="100000">
                <a:srgbClr val="FCFDFF"/>
              </a:gs>
            </a:gsLst>
            <a:lin ang="10800000" scaled="0"/>
          </a:gradFill>
          <a:ln>
            <a:noFill/>
          </a:ln>
        </p:spPr>
        <p:txBody>
          <a:bodyPr anchorCtr="0" anchor="ctr" bIns="27425" lIns="91425" rIns="91425" tIns="27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b="1" i="0" lang="en-US" sz="1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DHCP client receives the broadcast</a:t>
            </a:r>
          </a:p>
        </p:txBody>
      </p:sp>
      <p:sp>
        <p:nvSpPr>
          <p:cNvPr id="2252" name="Shape 2252"/>
          <p:cNvSpPr/>
          <p:nvPr/>
        </p:nvSpPr>
        <p:spPr>
          <a:xfrm>
            <a:off x="1730375" y="1892300"/>
            <a:ext cx="749299" cy="839787"/>
          </a:xfrm>
          <a:prstGeom prst="star16">
            <a:avLst>
              <a:gd fmla="val 37500" name="adj"/>
            </a:avLst>
          </a:prstGeom>
          <a:gradFill>
            <a:gsLst>
              <a:gs pos="0">
                <a:srgbClr val="FFFFCC"/>
              </a:gs>
              <a:gs pos="100000">
                <a:srgbClr val="FF990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FCC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53" name="Shape 2253"/>
          <p:cNvGrpSpPr/>
          <p:nvPr/>
        </p:nvGrpSpPr>
        <p:grpSpPr>
          <a:xfrm>
            <a:off x="865187" y="1039812"/>
            <a:ext cx="7345362" cy="5119686"/>
            <a:chOff x="865187" y="1039812"/>
            <a:chExt cx="7345362" cy="5119686"/>
          </a:xfrm>
        </p:grpSpPr>
        <p:sp>
          <p:nvSpPr>
            <p:cNvPr id="2254" name="Shape 2254"/>
            <p:cNvSpPr/>
            <p:nvPr/>
          </p:nvSpPr>
          <p:spPr>
            <a:xfrm>
              <a:off x="884237" y="1138237"/>
              <a:ext cx="7326312" cy="5021261"/>
            </a:xfrm>
            <a:prstGeom prst="rect">
              <a:avLst/>
            </a:prstGeom>
            <a:gradFill>
              <a:gsLst>
                <a:gs pos="0">
                  <a:srgbClr val="FFCC66"/>
                </a:gs>
                <a:gs pos="100000">
                  <a:srgbClr val="FCFEB9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55" name="Shape 2255"/>
            <p:cNvGrpSpPr/>
            <p:nvPr/>
          </p:nvGrpSpPr>
          <p:grpSpPr>
            <a:xfrm>
              <a:off x="1108200" y="1514166"/>
              <a:ext cx="2317498" cy="2434252"/>
              <a:chOff x="847850" y="1537979"/>
              <a:chExt cx="2317498" cy="2434252"/>
            </a:xfrm>
          </p:grpSpPr>
          <p:grpSp>
            <p:nvGrpSpPr>
              <p:cNvPr id="2256" name="Shape 2256"/>
              <p:cNvGrpSpPr/>
              <p:nvPr/>
            </p:nvGrpSpPr>
            <p:grpSpPr>
              <a:xfrm>
                <a:off x="847850" y="1537979"/>
                <a:ext cx="2317498" cy="2434252"/>
                <a:chOff x="785938" y="1537979"/>
                <a:chExt cx="2317498" cy="2434252"/>
              </a:xfrm>
            </p:grpSpPr>
            <p:cxnSp>
              <p:nvCxnSpPr>
                <p:cNvPr id="2257" name="Shape 2257"/>
                <p:cNvCxnSpPr/>
                <p:nvPr/>
              </p:nvCxnSpPr>
              <p:spPr>
                <a:xfrm rot="660000">
                  <a:off x="968374" y="1704975"/>
                  <a:ext cx="1952625" cy="2100261"/>
                </a:xfrm>
                <a:prstGeom prst="curvedConnector2">
                  <a:avLst/>
                </a:prstGeom>
                <a:gradFill>
                  <a:gsLst>
                    <a:gs pos="0">
                      <a:srgbClr val="FFCC66"/>
                    </a:gs>
                    <a:gs pos="100000">
                      <a:srgbClr val="FCFEB9"/>
                    </a:gs>
                  </a:gsLst>
                  <a:lin ang="13500000" scaled="0"/>
                </a:gradFill>
                <a:ln>
                  <a:noFill/>
                </a:ln>
              </p:spPr>
            </p:cxnSp>
            <p:sp>
              <p:nvSpPr>
                <p:cNvPr id="2258" name="Shape 2258"/>
                <p:cNvSpPr/>
                <p:nvPr/>
              </p:nvSpPr>
              <p:spPr>
                <a:xfrm rot="6060000">
                  <a:off x="381793" y="2574131"/>
                  <a:ext cx="1670050" cy="395286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59" name="Shape 2259"/>
                <p:cNvSpPr/>
                <p:nvPr/>
              </p:nvSpPr>
              <p:spPr>
                <a:xfrm rot="3360000">
                  <a:off x="958055" y="2386805"/>
                  <a:ext cx="1670049" cy="395287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60" name="Shape 2260"/>
                <p:cNvSpPr/>
                <p:nvPr/>
              </p:nvSpPr>
              <p:spPr>
                <a:xfrm rot="4500000">
                  <a:off x="665956" y="2523331"/>
                  <a:ext cx="1670049" cy="395286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61" name="Shape 2261"/>
                <p:cNvSpPr/>
                <p:nvPr/>
              </p:nvSpPr>
              <p:spPr>
                <a:xfrm flipH="1" rot="-8580000">
                  <a:off x="1171574" y="2133599"/>
                  <a:ext cx="1670050" cy="395286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62" name="Shape 2262"/>
                <p:cNvSpPr/>
                <p:nvPr/>
              </p:nvSpPr>
              <p:spPr>
                <a:xfrm rot="660000">
                  <a:off x="1335086" y="1906586"/>
                  <a:ext cx="1670050" cy="395286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263" name="Shape 2263"/>
              <p:cNvSpPr txBox="1"/>
              <p:nvPr/>
            </p:nvSpPr>
            <p:spPr>
              <a:xfrm>
                <a:off x="1254125" y="2830511"/>
                <a:ext cx="1101725" cy="3667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C8300"/>
                  </a:buClr>
                  <a:buSzPct val="25000"/>
                  <a:buFont typeface="Arial Narrow"/>
                  <a:buNone/>
                </a:pPr>
                <a:r>
                  <a:rPr b="1" i="0" lang="en-US" sz="1800" u="none">
                    <a:solidFill>
                      <a:srgbClr val="DC83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Broadcast</a:t>
                </a:r>
              </a:p>
            </p:txBody>
          </p:sp>
        </p:grpSp>
        <p:grpSp>
          <p:nvGrpSpPr>
            <p:cNvPr id="2264" name="Shape 2264"/>
            <p:cNvGrpSpPr/>
            <p:nvPr/>
          </p:nvGrpSpPr>
          <p:grpSpPr>
            <a:xfrm>
              <a:off x="2006600" y="1039812"/>
              <a:ext cx="5056186" cy="4865687"/>
              <a:chOff x="2006600" y="1039812"/>
              <a:chExt cx="5056186" cy="4865687"/>
            </a:xfrm>
          </p:grpSpPr>
          <p:sp>
            <p:nvSpPr>
              <p:cNvPr id="2265" name="Shape 2265"/>
              <p:cNvSpPr/>
              <p:nvPr/>
            </p:nvSpPr>
            <p:spPr>
              <a:xfrm rot="-5400000">
                <a:off x="1178717" y="3374231"/>
                <a:ext cx="4149724" cy="147636"/>
              </a:xfrm>
              <a:prstGeom prst="rect">
                <a:avLst/>
              </a:prstGeom>
              <a:gradFill>
                <a:gsLst>
                  <a:gs pos="0">
                    <a:srgbClr val="969696"/>
                  </a:gs>
                  <a:gs pos="50000">
                    <a:srgbClr val="EDEDED"/>
                  </a:gs>
                  <a:gs pos="100000">
                    <a:srgbClr val="969696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6" name="Shape 2266"/>
              <p:cNvSpPr/>
              <p:nvPr/>
            </p:nvSpPr>
            <p:spPr>
              <a:xfrm flipH="1" rot="10800000">
                <a:off x="2006600" y="2266950"/>
                <a:ext cx="1287462" cy="136524"/>
              </a:xfrm>
              <a:prstGeom prst="homePlate">
                <a:avLst>
                  <a:gd fmla="val 19788" name="adj"/>
                </a:avLst>
              </a:prstGeom>
              <a:gradFill>
                <a:gsLst>
                  <a:gs pos="0">
                    <a:srgbClr val="969696"/>
                  </a:gs>
                  <a:gs pos="50000">
                    <a:srgbClr val="EDEDED"/>
                  </a:gs>
                  <a:gs pos="100000">
                    <a:srgbClr val="969696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7" name="Shape 2267"/>
              <p:cNvSpPr/>
              <p:nvPr/>
            </p:nvSpPr>
            <p:spPr>
              <a:xfrm rot="10800000">
                <a:off x="3235325" y="3502024"/>
                <a:ext cx="925511" cy="146050"/>
              </a:xfrm>
              <a:prstGeom prst="homePlate">
                <a:avLst>
                  <a:gd fmla="val 19673" name="adj"/>
                </a:avLst>
              </a:prstGeom>
              <a:gradFill>
                <a:gsLst>
                  <a:gs pos="0">
                    <a:srgbClr val="969696"/>
                  </a:gs>
                  <a:gs pos="50000">
                    <a:srgbClr val="EDEDED"/>
                  </a:gs>
                  <a:gs pos="100000">
                    <a:srgbClr val="969696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8" name="Shape 2268"/>
              <p:cNvSpPr/>
              <p:nvPr/>
            </p:nvSpPr>
            <p:spPr>
              <a:xfrm>
                <a:off x="4146550" y="3268661"/>
                <a:ext cx="825499" cy="541337"/>
              </a:xfrm>
              <a:prstGeom prst="cube">
                <a:avLst>
                  <a:gd fmla="val 5399" name="adj"/>
                </a:avLst>
              </a:prstGeom>
              <a:gradFill>
                <a:gsLst>
                  <a:gs pos="0">
                    <a:srgbClr val="6666FF"/>
                  </a:gs>
                  <a:gs pos="100000">
                    <a:srgbClr val="4747B3"/>
                  </a:gs>
                </a:gsLst>
                <a:lin ang="8100000" scaled="0"/>
              </a:gra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4450" lIns="90475" rIns="90475" tIns="4445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25000"/>
                  <a:buFont typeface="Arial Narrow"/>
                  <a:buNone/>
                </a:pPr>
                <a:r>
                  <a:rPr b="1" i="0" lang="en-US" sz="1600" u="none">
                    <a:solidFill>
                      <a:srgbClr val="FFFFFF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Router</a:t>
                </a:r>
              </a:p>
            </p:txBody>
          </p:sp>
          <p:sp>
            <p:nvSpPr>
              <p:cNvPr id="2269" name="Shape 2269"/>
              <p:cNvSpPr/>
              <p:nvPr/>
            </p:nvSpPr>
            <p:spPr>
              <a:xfrm flipH="1" rot="10800000">
                <a:off x="2006600" y="4572000"/>
                <a:ext cx="1287462" cy="136524"/>
              </a:xfrm>
              <a:prstGeom prst="homePlate">
                <a:avLst>
                  <a:gd fmla="val 19788" name="adj"/>
                </a:avLst>
              </a:prstGeom>
              <a:gradFill>
                <a:gsLst>
                  <a:gs pos="0">
                    <a:srgbClr val="969696"/>
                  </a:gs>
                  <a:gs pos="50000">
                    <a:srgbClr val="EDEDED"/>
                  </a:gs>
                  <a:gs pos="100000">
                    <a:srgbClr val="969696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0" name="Shape 2270"/>
              <p:cNvSpPr/>
              <p:nvPr/>
            </p:nvSpPr>
            <p:spPr>
              <a:xfrm rot="-5400000">
                <a:off x="4447380" y="4082256"/>
                <a:ext cx="2733675" cy="147636"/>
              </a:xfrm>
              <a:prstGeom prst="rect">
                <a:avLst/>
              </a:prstGeom>
              <a:gradFill>
                <a:gsLst>
                  <a:gs pos="0">
                    <a:srgbClr val="969696"/>
                  </a:gs>
                  <a:gs pos="50000">
                    <a:srgbClr val="EDEDED"/>
                  </a:gs>
                  <a:gs pos="100000">
                    <a:srgbClr val="969696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1" name="Shape 2271"/>
              <p:cNvSpPr/>
              <p:nvPr/>
            </p:nvSpPr>
            <p:spPr>
              <a:xfrm flipH="1" rot="10800000">
                <a:off x="4916487" y="3502024"/>
                <a:ext cx="925511" cy="146050"/>
              </a:xfrm>
              <a:prstGeom prst="homePlate">
                <a:avLst>
                  <a:gd fmla="val 19673" name="adj"/>
                </a:avLst>
              </a:prstGeom>
              <a:gradFill>
                <a:gsLst>
                  <a:gs pos="0">
                    <a:srgbClr val="969696"/>
                  </a:gs>
                  <a:gs pos="50000">
                    <a:srgbClr val="EDEDED"/>
                  </a:gs>
                  <a:gs pos="100000">
                    <a:srgbClr val="969696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2" name="Shape 2272"/>
              <p:cNvSpPr/>
              <p:nvPr/>
            </p:nvSpPr>
            <p:spPr>
              <a:xfrm rot="10800000">
                <a:off x="5775324" y="4572000"/>
                <a:ext cx="1287462" cy="136524"/>
              </a:xfrm>
              <a:prstGeom prst="homePlate">
                <a:avLst>
                  <a:gd fmla="val 19788" name="adj"/>
                </a:avLst>
              </a:prstGeom>
              <a:gradFill>
                <a:gsLst>
                  <a:gs pos="0">
                    <a:srgbClr val="969696"/>
                  </a:gs>
                  <a:gs pos="50000">
                    <a:srgbClr val="EDEDED"/>
                  </a:gs>
                  <a:gs pos="100000">
                    <a:srgbClr val="969696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3" name="Shape 2273"/>
              <p:cNvSpPr txBox="1"/>
              <p:nvPr/>
            </p:nvSpPr>
            <p:spPr>
              <a:xfrm>
                <a:off x="2798761" y="1039812"/>
                <a:ext cx="1227136" cy="3667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ct val="25000"/>
                  <a:buFont typeface="Arial Narrow"/>
                  <a:buNone/>
                </a:pPr>
                <a:r>
                  <a:rPr b="1" i="0" lang="en-US" sz="1800" u="none">
                    <a:solidFill>
                      <a:srgbClr val="3333CC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1. Alhálózat</a:t>
                </a:r>
              </a:p>
            </p:txBody>
          </p:sp>
          <p:sp>
            <p:nvSpPr>
              <p:cNvPr id="2274" name="Shape 2274"/>
              <p:cNvSpPr txBox="1"/>
              <p:nvPr/>
            </p:nvSpPr>
            <p:spPr>
              <a:xfrm>
                <a:off x="5354637" y="5538787"/>
                <a:ext cx="1227136" cy="3667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ct val="25000"/>
                  <a:buFont typeface="Arial Narrow"/>
                  <a:buNone/>
                </a:pPr>
                <a:r>
                  <a:rPr b="1" i="0" lang="en-US" sz="1800" u="none">
                    <a:solidFill>
                      <a:srgbClr val="3333CC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2. Alhálózat</a:t>
                </a:r>
              </a:p>
            </p:txBody>
          </p:sp>
        </p:grpSp>
        <p:grpSp>
          <p:nvGrpSpPr>
            <p:cNvPr id="2275" name="Shape 2275"/>
            <p:cNvGrpSpPr/>
            <p:nvPr/>
          </p:nvGrpSpPr>
          <p:grpSpPr>
            <a:xfrm>
              <a:off x="865187" y="1054100"/>
              <a:ext cx="7180261" cy="5046661"/>
              <a:chOff x="865187" y="1054100"/>
              <a:chExt cx="7180261" cy="5046661"/>
            </a:xfrm>
          </p:grpSpPr>
          <p:sp>
            <p:nvSpPr>
              <p:cNvPr id="2276" name="Shape 2276"/>
              <p:cNvSpPr txBox="1"/>
              <p:nvPr/>
            </p:nvSpPr>
            <p:spPr>
              <a:xfrm>
                <a:off x="1169987" y="1054100"/>
                <a:ext cx="1327149" cy="3635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rIns="90475" tIns="444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 Narrow"/>
                  <a:buNone/>
                </a:pPr>
                <a:r>
                  <a:rPr b="1" i="0" lang="en-US" sz="1800" u="none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DHCP Klines</a:t>
                </a:r>
              </a:p>
            </p:txBody>
          </p:sp>
          <p:grpSp>
            <p:nvGrpSpPr>
              <p:cNvPr id="2277" name="Shape 2277"/>
              <p:cNvGrpSpPr/>
              <p:nvPr/>
            </p:nvGrpSpPr>
            <p:grpSpPr>
              <a:xfrm>
                <a:off x="1100137" y="1384300"/>
                <a:ext cx="1266826" cy="1397000"/>
                <a:chOff x="4710111" y="4338637"/>
                <a:chExt cx="1252538" cy="1381124"/>
              </a:xfrm>
            </p:grpSpPr>
            <p:grpSp>
              <p:nvGrpSpPr>
                <p:cNvPr id="2278" name="Shape 2278"/>
                <p:cNvGrpSpPr/>
                <p:nvPr/>
              </p:nvGrpSpPr>
              <p:grpSpPr>
                <a:xfrm>
                  <a:off x="4710111" y="5065711"/>
                  <a:ext cx="1211261" cy="654050"/>
                  <a:chOff x="3062286" y="2132011"/>
                  <a:chExt cx="1211261" cy="654050"/>
                </a:xfrm>
              </p:grpSpPr>
              <p:sp>
                <p:nvSpPr>
                  <p:cNvPr id="2279" name="Shape 2279"/>
                  <p:cNvSpPr/>
                  <p:nvPr/>
                </p:nvSpPr>
                <p:spPr>
                  <a:xfrm>
                    <a:off x="3854450" y="2301875"/>
                    <a:ext cx="417511" cy="484187"/>
                  </a:xfrm>
                  <a:custGeom>
                    <a:pathLst>
                      <a:path extrusionOk="0" h="120000" w="120000">
                        <a:moveTo>
                          <a:pt x="989" y="60284"/>
                        </a:moveTo>
                        <a:lnTo>
                          <a:pt x="120000" y="0"/>
                        </a:lnTo>
                        <a:lnTo>
                          <a:pt x="120000" y="51184"/>
                        </a:lnTo>
                        <a:lnTo>
                          <a:pt x="0" y="120000"/>
                        </a:lnTo>
                      </a:path>
                    </a:pathLst>
                  </a:custGeom>
                  <a:gradFill>
                    <a:gsLst>
                      <a:gs pos="0">
                        <a:srgbClr val="B2B2B2"/>
                      </a:gs>
                      <a:gs pos="100000">
                        <a:srgbClr val="E8E8E8"/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 cap="rnd" cmpd="sng" w="9525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80" name="Shape 2280"/>
                  <p:cNvSpPr/>
                  <p:nvPr/>
                </p:nvSpPr>
                <p:spPr>
                  <a:xfrm>
                    <a:off x="3062286" y="2132011"/>
                    <a:ext cx="1211261" cy="419099"/>
                  </a:xfrm>
                  <a:custGeom>
                    <a:pathLst>
                      <a:path extrusionOk="0" h="120000" w="120000">
                        <a:moveTo>
                          <a:pt x="78643" y="119681"/>
                        </a:moveTo>
                        <a:lnTo>
                          <a:pt x="0" y="59522"/>
                        </a:lnTo>
                        <a:lnTo>
                          <a:pt x="43666" y="0"/>
                        </a:lnTo>
                        <a:lnTo>
                          <a:pt x="119890" y="48381"/>
                        </a:lnTo>
                        <a:lnTo>
                          <a:pt x="78643" y="119681"/>
                        </a:lnTo>
                      </a:path>
                    </a:pathLst>
                  </a:custGeom>
                  <a:gradFill>
                    <a:gsLst>
                      <a:gs pos="0">
                        <a:srgbClr val="B2B2B2"/>
                      </a:gs>
                      <a:gs pos="100000">
                        <a:srgbClr val="E8E8E8"/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 cap="rnd" cmpd="sng" w="9525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81" name="Shape 2281"/>
                  <p:cNvSpPr/>
                  <p:nvPr/>
                </p:nvSpPr>
                <p:spPr>
                  <a:xfrm>
                    <a:off x="3062286" y="2338386"/>
                    <a:ext cx="792162" cy="447674"/>
                  </a:xfrm>
                  <a:custGeom>
                    <a:pathLst>
                      <a:path extrusionOk="0" h="120000" w="120000">
                        <a:moveTo>
                          <a:pt x="0" y="1538"/>
                        </a:moveTo>
                        <a:lnTo>
                          <a:pt x="0" y="59076"/>
                        </a:lnTo>
                        <a:lnTo>
                          <a:pt x="120000" y="120000"/>
                        </a:lnTo>
                        <a:lnTo>
                          <a:pt x="120000" y="56923"/>
                        </a:lnTo>
                        <a:lnTo>
                          <a:pt x="695" y="0"/>
                        </a:lnTo>
                      </a:path>
                    </a:pathLst>
                  </a:custGeom>
                  <a:gradFill>
                    <a:gsLst>
                      <a:gs pos="0">
                        <a:srgbClr val="B2B2B2"/>
                      </a:gs>
                      <a:gs pos="100000">
                        <a:srgbClr val="E8E8E8"/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 cap="rnd" cmpd="sng" w="9525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82" name="Shape 2282"/>
                  <p:cNvSpPr/>
                  <p:nvPr/>
                </p:nvSpPr>
                <p:spPr>
                  <a:xfrm>
                    <a:off x="3476625" y="2497136"/>
                    <a:ext cx="311149" cy="217487"/>
                  </a:xfrm>
                  <a:custGeom>
                    <a:pathLst>
                      <a:path extrusionOk="0" h="120000" w="120000">
                        <a:moveTo>
                          <a:pt x="0" y="0"/>
                        </a:moveTo>
                        <a:lnTo>
                          <a:pt x="120000" y="46349"/>
                        </a:lnTo>
                        <a:lnTo>
                          <a:pt x="120000" y="120000"/>
                        </a:lnTo>
                        <a:lnTo>
                          <a:pt x="0" y="73015"/>
                        </a:lnTo>
                        <a:lnTo>
                          <a:pt x="0" y="0"/>
                        </a:lnTo>
                      </a:path>
                    </a:pathLst>
                  </a:custGeom>
                  <a:gradFill>
                    <a:gsLst>
                      <a:gs pos="0">
                        <a:srgbClr val="E3E3E3"/>
                      </a:gs>
                      <a:gs pos="100000">
                        <a:srgbClr val="B2B2B2"/>
                      </a:gs>
                    </a:gsLst>
                    <a:lin ang="13500000" scaled="0"/>
                  </a:gradFill>
                  <a:ln>
                    <a:noFill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83" name="Shape 2283"/>
                  <p:cNvSpPr/>
                  <p:nvPr/>
                </p:nvSpPr>
                <p:spPr>
                  <a:xfrm>
                    <a:off x="3482975" y="2578100"/>
                    <a:ext cx="300036" cy="77787"/>
                  </a:xfrm>
                  <a:custGeom>
                    <a:pathLst>
                      <a:path extrusionOk="0" h="120000" w="120000">
                        <a:moveTo>
                          <a:pt x="0" y="0"/>
                        </a:moveTo>
                        <a:lnTo>
                          <a:pt x="120000" y="12000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rgbClr val="777777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84" name="Shape 2284"/>
                  <p:cNvSpPr/>
                  <p:nvPr/>
                </p:nvSpPr>
                <p:spPr>
                  <a:xfrm>
                    <a:off x="3476625" y="2495550"/>
                    <a:ext cx="309561" cy="133349"/>
                  </a:xfrm>
                  <a:custGeom>
                    <a:pathLst>
                      <a:path extrusionOk="0" h="120000" w="120000">
                        <a:moveTo>
                          <a:pt x="0" y="120000"/>
                        </a:moveTo>
                        <a:lnTo>
                          <a:pt x="0" y="0"/>
                        </a:lnTo>
                        <a:lnTo>
                          <a:pt x="120000" y="77142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rgbClr val="777777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ctr" bIns="27425" lIns="91425" rIns="91425" tIns="27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2285" name="Shape 2285"/>
                  <p:cNvCxnSpPr/>
                  <p:nvPr/>
                </p:nvCxnSpPr>
                <p:spPr>
                  <a:xfrm>
                    <a:off x="3503612" y="2540000"/>
                    <a:ext cx="242886" cy="60324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777777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286" name="Shape 2286"/>
                  <p:cNvCxnSpPr/>
                  <p:nvPr/>
                </p:nvCxnSpPr>
                <p:spPr>
                  <a:xfrm>
                    <a:off x="3709987" y="2663825"/>
                    <a:ext cx="46036" cy="9524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D60093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2287" name="Shape 2287"/>
                  <p:cNvSpPr/>
                  <p:nvPr/>
                </p:nvSpPr>
                <p:spPr>
                  <a:xfrm>
                    <a:off x="3579812" y="2555875"/>
                    <a:ext cx="74611" cy="39687"/>
                  </a:xfrm>
                  <a:custGeom>
                    <a:pathLst>
                      <a:path extrusionOk="0" h="120000" w="120000">
                        <a:moveTo>
                          <a:pt x="0" y="0"/>
                        </a:moveTo>
                        <a:lnTo>
                          <a:pt x="1875" y="61714"/>
                        </a:lnTo>
                        <a:lnTo>
                          <a:pt x="120000" y="120000"/>
                        </a:lnTo>
                        <a:lnTo>
                          <a:pt x="120000" y="6514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777777"/>
                  </a:solidFill>
                  <a:ln>
                    <a:noFill/>
                  </a:ln>
                </p:spPr>
                <p:txBody>
                  <a:bodyPr anchorCtr="0" anchor="ctr" bIns="27425" lIns="91425" rIns="91425" tIns="27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2288" name="Shape 2288"/>
                  <p:cNvCxnSpPr/>
                  <p:nvPr/>
                </p:nvCxnSpPr>
                <p:spPr>
                  <a:xfrm>
                    <a:off x="3082925" y="2386011"/>
                    <a:ext cx="320675" cy="90486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777777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289" name="Shape 2289"/>
                  <p:cNvCxnSpPr/>
                  <p:nvPr/>
                </p:nvCxnSpPr>
                <p:spPr>
                  <a:xfrm>
                    <a:off x="3082925" y="2420936"/>
                    <a:ext cx="320675" cy="889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777777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290" name="Shape 2290"/>
                  <p:cNvCxnSpPr/>
                  <p:nvPr/>
                </p:nvCxnSpPr>
                <p:spPr>
                  <a:xfrm>
                    <a:off x="3082925" y="2457450"/>
                    <a:ext cx="320675" cy="90486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777777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291" name="Shape 2291"/>
                  <p:cNvCxnSpPr/>
                  <p:nvPr/>
                </p:nvCxnSpPr>
                <p:spPr>
                  <a:xfrm>
                    <a:off x="3082925" y="2492375"/>
                    <a:ext cx="320675" cy="889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777777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2292" name="Shape 2292"/>
                  <p:cNvSpPr/>
                  <p:nvPr/>
                </p:nvSpPr>
                <p:spPr>
                  <a:xfrm>
                    <a:off x="3479800" y="2590800"/>
                    <a:ext cx="314324" cy="133349"/>
                  </a:xfrm>
                  <a:custGeom>
                    <a:pathLst>
                      <a:path extrusionOk="0" h="120000" w="120000">
                        <a:moveTo>
                          <a:pt x="0" y="41025"/>
                        </a:moveTo>
                        <a:lnTo>
                          <a:pt x="120000" y="120000"/>
                        </a:lnTo>
                        <a:lnTo>
                          <a:pt x="120000" y="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lt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ctr" bIns="27425" lIns="91425" rIns="91425" tIns="27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293" name="Shape 2293"/>
                <p:cNvGrpSpPr/>
                <p:nvPr/>
              </p:nvGrpSpPr>
              <p:grpSpPr>
                <a:xfrm>
                  <a:off x="4829175" y="4338637"/>
                  <a:ext cx="1133474" cy="1066799"/>
                  <a:chOff x="3181350" y="1404937"/>
                  <a:chExt cx="1133474" cy="1066799"/>
                </a:xfrm>
              </p:grpSpPr>
              <p:sp>
                <p:nvSpPr>
                  <p:cNvPr id="2294" name="Shape 2294"/>
                  <p:cNvSpPr/>
                  <p:nvPr/>
                </p:nvSpPr>
                <p:spPr>
                  <a:xfrm>
                    <a:off x="3267075" y="2098675"/>
                    <a:ext cx="882649" cy="373061"/>
                  </a:xfrm>
                  <a:custGeom>
                    <a:pathLst>
                      <a:path extrusionOk="0" h="120000" w="120000">
                        <a:moveTo>
                          <a:pt x="0" y="65361"/>
                        </a:moveTo>
                        <a:lnTo>
                          <a:pt x="51366" y="0"/>
                        </a:lnTo>
                        <a:lnTo>
                          <a:pt x="120000" y="46468"/>
                        </a:lnTo>
                        <a:lnTo>
                          <a:pt x="120000" y="55148"/>
                        </a:lnTo>
                        <a:lnTo>
                          <a:pt x="72086" y="120000"/>
                        </a:lnTo>
                        <a:lnTo>
                          <a:pt x="0" y="75574"/>
                        </a:lnTo>
                        <a:lnTo>
                          <a:pt x="0" y="65361"/>
                        </a:lnTo>
                        <a:close/>
                      </a:path>
                    </a:pathLst>
                  </a:custGeom>
                  <a:solidFill>
                    <a:srgbClr val="DDDDDD"/>
                  </a:solidFill>
                  <a:ln cap="rnd" cmpd="sng" w="9525">
                    <a:solidFill>
                      <a:srgbClr val="000000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95" name="Shape 2295"/>
                  <p:cNvSpPr/>
                  <p:nvPr/>
                </p:nvSpPr>
                <p:spPr>
                  <a:xfrm>
                    <a:off x="3278187" y="2106611"/>
                    <a:ext cx="854074" cy="330200"/>
                  </a:xfrm>
                  <a:custGeom>
                    <a:pathLst>
                      <a:path extrusionOk="0" h="120000" w="120000">
                        <a:moveTo>
                          <a:pt x="0" y="71538"/>
                        </a:moveTo>
                        <a:lnTo>
                          <a:pt x="72936" y="120000"/>
                        </a:lnTo>
                        <a:lnTo>
                          <a:pt x="120000" y="49615"/>
                        </a:lnTo>
                        <a:lnTo>
                          <a:pt x="51970" y="0"/>
                        </a:lnTo>
                        <a:lnTo>
                          <a:pt x="0" y="71538"/>
                        </a:lnTo>
                        <a:close/>
                      </a:path>
                    </a:pathLst>
                  </a:custGeom>
                  <a:solidFill>
                    <a:srgbClr val="B2B2B2"/>
                  </a:solidFill>
                  <a:ln>
                    <a:noFill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96" name="Shape 2296"/>
                  <p:cNvSpPr/>
                  <p:nvPr/>
                </p:nvSpPr>
                <p:spPr>
                  <a:xfrm>
                    <a:off x="3490912" y="2187575"/>
                    <a:ext cx="444500" cy="177800"/>
                  </a:xfrm>
                  <a:prstGeom prst="ellipse">
                    <a:avLst/>
                  </a:prstGeom>
                  <a:solidFill>
                    <a:srgbClr val="B2B2B2"/>
                  </a:solidFill>
                  <a:ln cap="rnd" cmpd="sng" w="9525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97" name="Shape 2297"/>
                  <p:cNvSpPr/>
                  <p:nvPr/>
                </p:nvSpPr>
                <p:spPr>
                  <a:xfrm>
                    <a:off x="3248025" y="2193925"/>
                    <a:ext cx="717550" cy="200024"/>
                  </a:xfrm>
                  <a:custGeom>
                    <a:pathLst>
                      <a:path extrusionOk="0" h="120000" w="120000">
                        <a:moveTo>
                          <a:pt x="0" y="0"/>
                        </a:moveTo>
                        <a:lnTo>
                          <a:pt x="3715" y="24000"/>
                        </a:lnTo>
                        <a:lnTo>
                          <a:pt x="106625" y="120000"/>
                        </a:lnTo>
                        <a:lnTo>
                          <a:pt x="120000" y="105333"/>
                        </a:lnTo>
                      </a:path>
                    </a:pathLst>
                  </a:custGeom>
                  <a:solidFill>
                    <a:srgbClr val="B2B2B2"/>
                  </a:solidFill>
                  <a:ln cap="rnd" cmpd="sng" w="9525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98" name="Shape 2298"/>
                  <p:cNvSpPr/>
                  <p:nvPr/>
                </p:nvSpPr>
                <p:spPr>
                  <a:xfrm>
                    <a:off x="3419475" y="1404937"/>
                    <a:ext cx="895349" cy="825499"/>
                  </a:xfrm>
                  <a:custGeom>
                    <a:pathLst>
                      <a:path extrusionOk="0" h="120000" w="120000">
                        <a:moveTo>
                          <a:pt x="92079" y="119999"/>
                        </a:moveTo>
                        <a:lnTo>
                          <a:pt x="120000" y="84450"/>
                        </a:lnTo>
                        <a:lnTo>
                          <a:pt x="120000" y="17050"/>
                        </a:lnTo>
                        <a:lnTo>
                          <a:pt x="49900" y="0"/>
                        </a:lnTo>
                        <a:lnTo>
                          <a:pt x="0" y="7721"/>
                        </a:lnTo>
                      </a:path>
                    </a:pathLst>
                  </a:custGeom>
                  <a:gradFill>
                    <a:gsLst>
                      <a:gs pos="0">
                        <a:srgbClr val="B2B2B2"/>
                      </a:gs>
                      <a:gs pos="100000">
                        <a:srgbClr val="E8E8E8"/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 cap="rnd" cmpd="sng" w="9525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99" name="Shape 2299"/>
                  <p:cNvSpPr/>
                  <p:nvPr/>
                </p:nvSpPr>
                <p:spPr>
                  <a:xfrm>
                    <a:off x="3978275" y="1587500"/>
                    <a:ext cx="179386" cy="803275"/>
                  </a:xfrm>
                  <a:custGeom>
                    <a:pathLst>
                      <a:path extrusionOk="0" h="120000" w="120000">
                        <a:moveTo>
                          <a:pt x="0" y="120000"/>
                        </a:moveTo>
                        <a:lnTo>
                          <a:pt x="0" y="14720"/>
                        </a:lnTo>
                        <a:lnTo>
                          <a:pt x="120000" y="0"/>
                        </a:lnTo>
                        <a:lnTo>
                          <a:pt x="120000" y="103229"/>
                        </a:lnTo>
                        <a:lnTo>
                          <a:pt x="0" y="120000"/>
                        </a:lnTo>
                      </a:path>
                    </a:pathLst>
                  </a:custGeom>
                  <a:gradFill>
                    <a:gsLst>
                      <a:gs pos="0">
                        <a:srgbClr val="B2B2B2"/>
                      </a:gs>
                      <a:gs pos="100000">
                        <a:srgbClr val="E8E8E8"/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 cap="rnd" cmpd="sng" w="9525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00" name="Shape 2300"/>
                  <p:cNvSpPr/>
                  <p:nvPr/>
                </p:nvSpPr>
                <p:spPr>
                  <a:xfrm>
                    <a:off x="3181350" y="1414462"/>
                    <a:ext cx="976312" cy="273049"/>
                  </a:xfrm>
                  <a:custGeom>
                    <a:pathLst>
                      <a:path extrusionOk="0" h="120000" w="120000">
                        <a:moveTo>
                          <a:pt x="97902" y="120000"/>
                        </a:moveTo>
                        <a:lnTo>
                          <a:pt x="0" y="36712"/>
                        </a:lnTo>
                        <a:lnTo>
                          <a:pt x="24552" y="0"/>
                        </a:lnTo>
                        <a:lnTo>
                          <a:pt x="120000" y="76164"/>
                        </a:lnTo>
                        <a:lnTo>
                          <a:pt x="97902" y="120000"/>
                        </a:lnTo>
                      </a:path>
                    </a:pathLst>
                  </a:custGeom>
                  <a:solidFill>
                    <a:schemeClr val="lt1"/>
                  </a:solidFill>
                  <a:ln cap="rnd" cmpd="sng" w="9525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01" name="Shape 2301"/>
                  <p:cNvSpPr/>
                  <p:nvPr/>
                </p:nvSpPr>
                <p:spPr>
                  <a:xfrm>
                    <a:off x="3181350" y="1495425"/>
                    <a:ext cx="796924" cy="898524"/>
                  </a:xfrm>
                  <a:custGeom>
                    <a:pathLst>
                      <a:path extrusionOk="0" h="120000" w="120000">
                        <a:moveTo>
                          <a:pt x="119821" y="119840"/>
                        </a:moveTo>
                        <a:lnTo>
                          <a:pt x="119821" y="25464"/>
                        </a:lnTo>
                        <a:lnTo>
                          <a:pt x="0" y="0"/>
                        </a:lnTo>
                        <a:lnTo>
                          <a:pt x="0" y="91989"/>
                        </a:lnTo>
                        <a:lnTo>
                          <a:pt x="119821" y="119840"/>
                        </a:lnTo>
                      </a:path>
                    </a:pathLst>
                  </a:custGeom>
                  <a:gradFill>
                    <a:gsLst>
                      <a:gs pos="0">
                        <a:srgbClr val="B2B2B2"/>
                      </a:gs>
                      <a:gs pos="100000">
                        <a:srgbClr val="E8E8E8"/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 cap="rnd" cmpd="sng" w="9525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02" name="Shape 2302"/>
                  <p:cNvSpPr/>
                  <p:nvPr/>
                </p:nvSpPr>
                <p:spPr>
                  <a:xfrm>
                    <a:off x="3243261" y="1574800"/>
                    <a:ext cx="674687" cy="736599"/>
                  </a:xfrm>
                  <a:custGeom>
                    <a:pathLst>
                      <a:path extrusionOk="0" h="120000" w="120000">
                        <a:moveTo>
                          <a:pt x="119755" y="119781"/>
                        </a:moveTo>
                        <a:lnTo>
                          <a:pt x="119755" y="25573"/>
                        </a:lnTo>
                        <a:lnTo>
                          <a:pt x="0" y="0"/>
                        </a:lnTo>
                        <a:lnTo>
                          <a:pt x="0" y="92677"/>
                        </a:lnTo>
                        <a:lnTo>
                          <a:pt x="119755" y="119781"/>
                        </a:lnTo>
                      </a:path>
                    </a:pathLst>
                  </a:custGeom>
                  <a:solidFill>
                    <a:srgbClr val="CECECE"/>
                  </a:solidFill>
                  <a:ln cap="rnd" cmpd="sng" w="9525">
                    <a:solidFill>
                      <a:srgbClr val="808080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03" name="Shape 2303"/>
                  <p:cNvSpPr/>
                  <p:nvPr/>
                </p:nvSpPr>
                <p:spPr>
                  <a:xfrm>
                    <a:off x="3284537" y="1624012"/>
                    <a:ext cx="590550" cy="635000"/>
                  </a:xfrm>
                  <a:custGeom>
                    <a:pathLst>
                      <a:path extrusionOk="0" h="120000" w="120000">
                        <a:moveTo>
                          <a:pt x="0" y="0"/>
                        </a:moveTo>
                        <a:lnTo>
                          <a:pt x="0" y="92027"/>
                        </a:lnTo>
                        <a:lnTo>
                          <a:pt x="120000" y="120000"/>
                        </a:lnTo>
                        <a:lnTo>
                          <a:pt x="120000" y="2635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557DDE"/>
                      </a:gs>
                      <a:gs pos="100000">
                        <a:srgbClr val="618FFD"/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 cap="flat" cmpd="sng" w="9525">
                    <a:solidFill>
                      <a:srgbClr val="777777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2304" name="Shape 2304"/>
                  <p:cNvCxnSpPr/>
                  <p:nvPr/>
                </p:nvCxnSpPr>
                <p:spPr>
                  <a:xfrm>
                    <a:off x="3336925" y="1676400"/>
                    <a:ext cx="0" cy="96836"/>
                  </a:xfrm>
                  <a:prstGeom prst="straightConnector1">
                    <a:avLst/>
                  </a:prstGeom>
                  <a:noFill/>
                  <a:ln cap="flat" cmpd="sng" w="25400">
                    <a:solidFill>
                      <a:schemeClr val="lt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</p:cxnSp>
            </p:grpSp>
          </p:grpSp>
          <p:sp>
            <p:nvSpPr>
              <p:cNvPr id="2305" name="Shape 2305"/>
              <p:cNvSpPr txBox="1"/>
              <p:nvPr/>
            </p:nvSpPr>
            <p:spPr>
              <a:xfrm>
                <a:off x="865187" y="5737225"/>
                <a:ext cx="1895474" cy="3635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rIns="90475" tIns="4445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 Narrow"/>
                  <a:buNone/>
                </a:pPr>
                <a:r>
                  <a:rPr b="1" i="0" lang="en-US" sz="1800" u="none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DHCP Relay Agent</a:t>
                </a:r>
              </a:p>
            </p:txBody>
          </p:sp>
          <p:sp>
            <p:nvSpPr>
              <p:cNvPr id="2306" name="Shape 2306"/>
              <p:cNvSpPr txBox="1"/>
              <p:nvPr/>
            </p:nvSpPr>
            <p:spPr>
              <a:xfrm>
                <a:off x="6602411" y="5737225"/>
                <a:ext cx="1443037" cy="3635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rIns="90475" tIns="444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 Narrow"/>
                  <a:buNone/>
                </a:pPr>
                <a:r>
                  <a:rPr b="1" i="0" lang="en-US" sz="1800" u="none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DHCP Szerver</a:t>
                </a:r>
              </a:p>
            </p:txBody>
          </p:sp>
          <p:grpSp>
            <p:nvGrpSpPr>
              <p:cNvPr id="2307" name="Shape 2307"/>
              <p:cNvGrpSpPr/>
              <p:nvPr/>
            </p:nvGrpSpPr>
            <p:grpSpPr>
              <a:xfrm>
                <a:off x="1123950" y="3908424"/>
                <a:ext cx="1139824" cy="1841500"/>
                <a:chOff x="417512" y="3108325"/>
                <a:chExt cx="1052511" cy="1700212"/>
              </a:xfrm>
            </p:grpSpPr>
            <p:sp>
              <p:nvSpPr>
                <p:cNvPr id="2308" name="Shape 2308"/>
                <p:cNvSpPr/>
                <p:nvPr/>
              </p:nvSpPr>
              <p:spPr>
                <a:xfrm>
                  <a:off x="438150" y="4373562"/>
                  <a:ext cx="1014411" cy="434974"/>
                </a:xfrm>
                <a:custGeom>
                  <a:pathLst>
                    <a:path extrusionOk="0" h="120000" w="120000">
                      <a:moveTo>
                        <a:pt x="0" y="65373"/>
                      </a:moveTo>
                      <a:lnTo>
                        <a:pt x="0" y="82835"/>
                      </a:lnTo>
                      <a:lnTo>
                        <a:pt x="54345" y="119776"/>
                      </a:lnTo>
                      <a:lnTo>
                        <a:pt x="119904" y="20597"/>
                      </a:lnTo>
                      <a:lnTo>
                        <a:pt x="119904" y="0"/>
                      </a:lnTo>
                    </a:path>
                  </a:pathLst>
                </a:custGeom>
                <a:solidFill>
                  <a:srgbClr val="969696"/>
                </a:soli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09" name="Shape 2309"/>
                <p:cNvSpPr/>
                <p:nvPr/>
              </p:nvSpPr>
              <p:spPr>
                <a:xfrm>
                  <a:off x="420687" y="3108325"/>
                  <a:ext cx="1047749" cy="365125"/>
                </a:xfrm>
                <a:custGeom>
                  <a:pathLst>
                    <a:path extrusionOk="0" h="120000" w="120000">
                      <a:moveTo>
                        <a:pt x="0" y="82048"/>
                      </a:moveTo>
                      <a:lnTo>
                        <a:pt x="53632" y="119732"/>
                      </a:lnTo>
                      <a:lnTo>
                        <a:pt x="119907" y="33942"/>
                      </a:lnTo>
                      <a:lnTo>
                        <a:pt x="67575" y="0"/>
                      </a:lnTo>
                      <a:lnTo>
                        <a:pt x="0" y="82048"/>
                      </a:lnTo>
                    </a:path>
                  </a:pathLst>
                </a:custGeom>
                <a:solidFill>
                  <a:schemeClr val="lt1"/>
                </a:soli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10" name="Shape 2310"/>
                <p:cNvSpPr/>
                <p:nvPr/>
              </p:nvSpPr>
              <p:spPr>
                <a:xfrm>
                  <a:off x="877887" y="3208336"/>
                  <a:ext cx="592136" cy="1558924"/>
                </a:xfrm>
                <a:custGeom>
                  <a:pathLst>
                    <a:path extrusionOk="0" h="120000" w="120000">
                      <a:moveTo>
                        <a:pt x="0" y="20542"/>
                      </a:moveTo>
                      <a:lnTo>
                        <a:pt x="658" y="119937"/>
                      </a:lnTo>
                      <a:lnTo>
                        <a:pt x="119835" y="91189"/>
                      </a:lnTo>
                      <a:lnTo>
                        <a:pt x="119835" y="0"/>
                      </a:lnTo>
                      <a:lnTo>
                        <a:pt x="0" y="20542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11" name="Shape 2311"/>
                <p:cNvSpPr/>
                <p:nvPr/>
              </p:nvSpPr>
              <p:spPr>
                <a:xfrm>
                  <a:off x="417512" y="3357562"/>
                  <a:ext cx="466725" cy="1400174"/>
                </a:xfrm>
                <a:custGeom>
                  <a:pathLst>
                    <a:path extrusionOk="0" h="120000" w="120000">
                      <a:moveTo>
                        <a:pt x="119792" y="9722"/>
                      </a:moveTo>
                      <a:lnTo>
                        <a:pt x="119792" y="119930"/>
                      </a:lnTo>
                      <a:lnTo>
                        <a:pt x="0" y="108888"/>
                      </a:lnTo>
                      <a:lnTo>
                        <a:pt x="0" y="0"/>
                      </a:lnTo>
                      <a:lnTo>
                        <a:pt x="119792" y="9722"/>
                      </a:lnTo>
                    </a:path>
                  </a:pathLst>
                </a:custGeom>
                <a:gradFill>
                  <a:gsLst>
                    <a:gs pos="0">
                      <a:srgbClr val="F0F0F0"/>
                    </a:gs>
                    <a:gs pos="100000">
                      <a:srgbClr val="B2B2B2"/>
                    </a:gs>
                  </a:gsLst>
                  <a:lin ang="5400000" scaled="0"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312" name="Shape 2312"/>
                <p:cNvCxnSpPr/>
                <p:nvPr/>
              </p:nvCxnSpPr>
              <p:spPr>
                <a:xfrm>
                  <a:off x="482600" y="4537075"/>
                  <a:ext cx="323850" cy="8572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sp>
              <p:nvSpPr>
                <p:cNvPr id="2313" name="Shape 2313"/>
                <p:cNvSpPr/>
                <p:nvPr/>
              </p:nvSpPr>
              <p:spPr>
                <a:xfrm>
                  <a:off x="471487" y="3425825"/>
                  <a:ext cx="52387" cy="28575"/>
                </a:xfrm>
                <a:prstGeom prst="ellipse">
                  <a:avLst/>
                </a:prstGeom>
                <a:solidFill>
                  <a:srgbClr val="D60093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314" name="Shape 2314"/>
                <p:cNvCxnSpPr/>
                <p:nvPr/>
              </p:nvCxnSpPr>
              <p:spPr>
                <a:xfrm>
                  <a:off x="482600" y="4471987"/>
                  <a:ext cx="323850" cy="8572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2315" name="Shape 2315"/>
                <p:cNvCxnSpPr/>
                <p:nvPr/>
              </p:nvCxnSpPr>
              <p:spPr>
                <a:xfrm>
                  <a:off x="482600" y="4408487"/>
                  <a:ext cx="323850" cy="8731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2316" name="Shape 2316"/>
                <p:cNvCxnSpPr/>
                <p:nvPr/>
              </p:nvCxnSpPr>
              <p:spPr>
                <a:xfrm>
                  <a:off x="482600" y="4346575"/>
                  <a:ext cx="323850" cy="8572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2317" name="Shape 2317"/>
                <p:cNvCxnSpPr/>
                <p:nvPr/>
              </p:nvCxnSpPr>
              <p:spPr>
                <a:xfrm>
                  <a:off x="482600" y="4281487"/>
                  <a:ext cx="323850" cy="8572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sp>
              <p:nvSpPr>
                <p:cNvPr id="2318" name="Shape 2318"/>
                <p:cNvSpPr/>
                <p:nvPr/>
              </p:nvSpPr>
              <p:spPr>
                <a:xfrm>
                  <a:off x="487362" y="3668712"/>
                  <a:ext cx="320675" cy="596900"/>
                </a:xfrm>
                <a:custGeom>
                  <a:pathLst>
                    <a:path extrusionOk="0" h="120000" w="120000">
                      <a:moveTo>
                        <a:pt x="0" y="102810"/>
                      </a:moveTo>
                      <a:lnTo>
                        <a:pt x="119697" y="119836"/>
                      </a:lnTo>
                      <a:lnTo>
                        <a:pt x="119697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19" name="Shape 2319"/>
                <p:cNvSpPr/>
                <p:nvPr/>
              </p:nvSpPr>
              <p:spPr>
                <a:xfrm>
                  <a:off x="454025" y="3551237"/>
                  <a:ext cx="366711" cy="1038224"/>
                </a:xfrm>
                <a:custGeom>
                  <a:pathLst>
                    <a:path extrusionOk="0" h="120000" w="120000">
                      <a:moveTo>
                        <a:pt x="119735" y="9859"/>
                      </a:moveTo>
                      <a:lnTo>
                        <a:pt x="0" y="0"/>
                      </a:lnTo>
                      <a:lnTo>
                        <a:pt x="0" y="119906"/>
                      </a:lnTo>
                    </a:path>
                  </a:pathLst>
                </a:custGeom>
                <a:noFill/>
                <a:ln cap="rnd" cmpd="sng" w="9525">
                  <a:solidFill>
                    <a:srgbClr val="80808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20" name="Shape 2320"/>
                <p:cNvSpPr/>
                <p:nvPr/>
              </p:nvSpPr>
              <p:spPr>
                <a:xfrm>
                  <a:off x="477837" y="3590925"/>
                  <a:ext cx="327025" cy="590550"/>
                </a:xfrm>
                <a:custGeom>
                  <a:pathLst>
                    <a:path extrusionOk="0" h="120000" w="120000">
                      <a:moveTo>
                        <a:pt x="119701" y="15867"/>
                      </a:moveTo>
                      <a:lnTo>
                        <a:pt x="0" y="0"/>
                      </a:lnTo>
                      <a:lnTo>
                        <a:pt x="0" y="119834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321" name="Shape 2321"/>
                <p:cNvCxnSpPr/>
                <p:nvPr/>
              </p:nvCxnSpPr>
              <p:spPr>
                <a:xfrm>
                  <a:off x="479425" y="3725862"/>
                  <a:ext cx="314324" cy="730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2322" name="Shape 2322"/>
                <p:cNvCxnSpPr/>
                <p:nvPr/>
              </p:nvCxnSpPr>
              <p:spPr>
                <a:xfrm>
                  <a:off x="479425" y="3852862"/>
                  <a:ext cx="317500" cy="7143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2323" name="Shape 2323"/>
                <p:cNvCxnSpPr/>
                <p:nvPr/>
              </p:nvCxnSpPr>
              <p:spPr>
                <a:xfrm>
                  <a:off x="479425" y="4008437"/>
                  <a:ext cx="303211" cy="730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sp>
              <p:nvSpPr>
                <p:cNvPr id="2324" name="Shape 2324"/>
                <p:cNvSpPr/>
                <p:nvPr/>
              </p:nvSpPr>
              <p:spPr>
                <a:xfrm>
                  <a:off x="573087" y="3663950"/>
                  <a:ext cx="125412" cy="68262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0" y="70243"/>
                      </a:lnTo>
                      <a:lnTo>
                        <a:pt x="119210" y="118536"/>
                      </a:lnTo>
                      <a:lnTo>
                        <a:pt x="119210" y="4829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A9A9A9"/>
                </a:solidFill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325" name="Shape 2325"/>
                <p:cNvCxnSpPr/>
                <p:nvPr/>
              </p:nvCxnSpPr>
              <p:spPr>
                <a:xfrm>
                  <a:off x="525462" y="3675062"/>
                  <a:ext cx="231775" cy="4921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91919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sp>
              <p:nvSpPr>
                <p:cNvPr id="2326" name="Shape 2326"/>
                <p:cNvSpPr/>
                <p:nvPr/>
              </p:nvSpPr>
              <p:spPr>
                <a:xfrm>
                  <a:off x="501650" y="3905250"/>
                  <a:ext cx="280987" cy="125412"/>
                </a:xfrm>
                <a:custGeom>
                  <a:pathLst>
                    <a:path extrusionOk="0" h="120000" w="120000">
                      <a:moveTo>
                        <a:pt x="0" y="55737"/>
                      </a:moveTo>
                      <a:lnTo>
                        <a:pt x="0" y="0"/>
                      </a:lnTo>
                      <a:lnTo>
                        <a:pt x="119658" y="60983"/>
                      </a:lnTo>
                      <a:lnTo>
                        <a:pt x="119658" y="119344"/>
                      </a:lnTo>
                      <a:lnTo>
                        <a:pt x="0" y="55737"/>
                      </a:lnTo>
                    </a:path>
                  </a:pathLst>
                </a:custGeom>
                <a:solidFill>
                  <a:srgbClr val="B2B2B2"/>
                </a:solidFill>
                <a:ln cap="rnd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27" name="Shape 2327"/>
                <p:cNvSpPr/>
                <p:nvPr/>
              </p:nvSpPr>
              <p:spPr>
                <a:xfrm>
                  <a:off x="501650" y="4060825"/>
                  <a:ext cx="280987" cy="139699"/>
                </a:xfrm>
                <a:custGeom>
                  <a:pathLst>
                    <a:path extrusionOk="0" h="120000" w="120000">
                      <a:moveTo>
                        <a:pt x="0" y="56043"/>
                      </a:moveTo>
                      <a:lnTo>
                        <a:pt x="0" y="0"/>
                      </a:lnTo>
                      <a:lnTo>
                        <a:pt x="119658" y="61318"/>
                      </a:lnTo>
                      <a:lnTo>
                        <a:pt x="119658" y="119340"/>
                      </a:lnTo>
                      <a:lnTo>
                        <a:pt x="0" y="56043"/>
                      </a:lnTo>
                    </a:path>
                  </a:pathLst>
                </a:custGeom>
                <a:solidFill>
                  <a:srgbClr val="B2B2B2"/>
                </a:solidFill>
                <a:ln cap="rnd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28" name="Shape 2328"/>
                <p:cNvSpPr/>
                <p:nvPr/>
              </p:nvSpPr>
              <p:spPr>
                <a:xfrm>
                  <a:off x="496887" y="3763962"/>
                  <a:ext cx="285750" cy="128587"/>
                </a:xfrm>
                <a:custGeom>
                  <a:pathLst>
                    <a:path extrusionOk="0" h="120000" w="120000">
                      <a:moveTo>
                        <a:pt x="0" y="56043"/>
                      </a:moveTo>
                      <a:lnTo>
                        <a:pt x="0" y="0"/>
                      </a:lnTo>
                      <a:lnTo>
                        <a:pt x="119658" y="61318"/>
                      </a:lnTo>
                      <a:lnTo>
                        <a:pt x="119658" y="119340"/>
                      </a:lnTo>
                      <a:lnTo>
                        <a:pt x="0" y="56043"/>
                      </a:lnTo>
                    </a:path>
                  </a:pathLst>
                </a:custGeom>
                <a:solidFill>
                  <a:srgbClr val="B2B2B2"/>
                </a:solidFill>
                <a:ln cap="rnd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329" name="Shape 2329"/>
                <p:cNvCxnSpPr/>
                <p:nvPr/>
              </p:nvCxnSpPr>
              <p:spPr>
                <a:xfrm rot="10800000">
                  <a:off x="701675" y="3841750"/>
                  <a:ext cx="55561" cy="1428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6009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2330" name="Shape 2330"/>
                <p:cNvCxnSpPr/>
                <p:nvPr/>
              </p:nvCxnSpPr>
              <p:spPr>
                <a:xfrm rot="10800000">
                  <a:off x="701675" y="3979862"/>
                  <a:ext cx="55561" cy="1269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6009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2331" name="Shape 2331"/>
                <p:cNvCxnSpPr/>
                <p:nvPr/>
              </p:nvCxnSpPr>
              <p:spPr>
                <a:xfrm rot="10800000">
                  <a:off x="701675" y="4146550"/>
                  <a:ext cx="55561" cy="1269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6009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2332" name="Shape 2332"/>
              <p:cNvGrpSpPr/>
              <p:nvPr/>
            </p:nvGrpSpPr>
            <p:grpSpPr>
              <a:xfrm>
                <a:off x="6696075" y="3908424"/>
                <a:ext cx="1139824" cy="1841500"/>
                <a:chOff x="417512" y="3108325"/>
                <a:chExt cx="1052511" cy="1700212"/>
              </a:xfrm>
            </p:grpSpPr>
            <p:sp>
              <p:nvSpPr>
                <p:cNvPr id="2333" name="Shape 2333"/>
                <p:cNvSpPr/>
                <p:nvPr/>
              </p:nvSpPr>
              <p:spPr>
                <a:xfrm>
                  <a:off x="438150" y="4373562"/>
                  <a:ext cx="1014411" cy="434974"/>
                </a:xfrm>
                <a:custGeom>
                  <a:pathLst>
                    <a:path extrusionOk="0" h="120000" w="120000">
                      <a:moveTo>
                        <a:pt x="0" y="65373"/>
                      </a:moveTo>
                      <a:lnTo>
                        <a:pt x="0" y="82835"/>
                      </a:lnTo>
                      <a:lnTo>
                        <a:pt x="54345" y="119776"/>
                      </a:lnTo>
                      <a:lnTo>
                        <a:pt x="119904" y="20597"/>
                      </a:lnTo>
                      <a:lnTo>
                        <a:pt x="119904" y="0"/>
                      </a:lnTo>
                    </a:path>
                  </a:pathLst>
                </a:custGeom>
                <a:solidFill>
                  <a:srgbClr val="969696"/>
                </a:soli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34" name="Shape 2334"/>
                <p:cNvSpPr/>
                <p:nvPr/>
              </p:nvSpPr>
              <p:spPr>
                <a:xfrm>
                  <a:off x="420687" y="3108325"/>
                  <a:ext cx="1047749" cy="365125"/>
                </a:xfrm>
                <a:custGeom>
                  <a:pathLst>
                    <a:path extrusionOk="0" h="120000" w="120000">
                      <a:moveTo>
                        <a:pt x="0" y="82048"/>
                      </a:moveTo>
                      <a:lnTo>
                        <a:pt x="53632" y="119732"/>
                      </a:lnTo>
                      <a:lnTo>
                        <a:pt x="119907" y="33942"/>
                      </a:lnTo>
                      <a:lnTo>
                        <a:pt x="67575" y="0"/>
                      </a:lnTo>
                      <a:lnTo>
                        <a:pt x="0" y="82048"/>
                      </a:lnTo>
                    </a:path>
                  </a:pathLst>
                </a:custGeom>
                <a:solidFill>
                  <a:schemeClr val="lt1"/>
                </a:soli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35" name="Shape 2335"/>
                <p:cNvSpPr/>
                <p:nvPr/>
              </p:nvSpPr>
              <p:spPr>
                <a:xfrm>
                  <a:off x="877887" y="3208336"/>
                  <a:ext cx="592136" cy="1558924"/>
                </a:xfrm>
                <a:custGeom>
                  <a:pathLst>
                    <a:path extrusionOk="0" h="120000" w="120000">
                      <a:moveTo>
                        <a:pt x="0" y="20542"/>
                      </a:moveTo>
                      <a:lnTo>
                        <a:pt x="658" y="119937"/>
                      </a:lnTo>
                      <a:lnTo>
                        <a:pt x="119835" y="91189"/>
                      </a:lnTo>
                      <a:lnTo>
                        <a:pt x="119835" y="0"/>
                      </a:lnTo>
                      <a:lnTo>
                        <a:pt x="0" y="20542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36" name="Shape 2336"/>
                <p:cNvSpPr/>
                <p:nvPr/>
              </p:nvSpPr>
              <p:spPr>
                <a:xfrm>
                  <a:off x="417512" y="3357562"/>
                  <a:ext cx="466725" cy="1400174"/>
                </a:xfrm>
                <a:custGeom>
                  <a:pathLst>
                    <a:path extrusionOk="0" h="120000" w="120000">
                      <a:moveTo>
                        <a:pt x="119792" y="9722"/>
                      </a:moveTo>
                      <a:lnTo>
                        <a:pt x="119792" y="119930"/>
                      </a:lnTo>
                      <a:lnTo>
                        <a:pt x="0" y="108888"/>
                      </a:lnTo>
                      <a:lnTo>
                        <a:pt x="0" y="0"/>
                      </a:lnTo>
                      <a:lnTo>
                        <a:pt x="119792" y="9722"/>
                      </a:lnTo>
                    </a:path>
                  </a:pathLst>
                </a:custGeom>
                <a:gradFill>
                  <a:gsLst>
                    <a:gs pos="0">
                      <a:srgbClr val="F0F0F0"/>
                    </a:gs>
                    <a:gs pos="100000">
                      <a:srgbClr val="B2B2B2"/>
                    </a:gs>
                  </a:gsLst>
                  <a:lin ang="5400000" scaled="0"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337" name="Shape 2337"/>
                <p:cNvCxnSpPr/>
                <p:nvPr/>
              </p:nvCxnSpPr>
              <p:spPr>
                <a:xfrm>
                  <a:off x="482600" y="4537075"/>
                  <a:ext cx="323850" cy="8572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sp>
              <p:nvSpPr>
                <p:cNvPr id="2338" name="Shape 2338"/>
                <p:cNvSpPr/>
                <p:nvPr/>
              </p:nvSpPr>
              <p:spPr>
                <a:xfrm>
                  <a:off x="471487" y="3425825"/>
                  <a:ext cx="52387" cy="28575"/>
                </a:xfrm>
                <a:prstGeom prst="ellipse">
                  <a:avLst/>
                </a:prstGeom>
                <a:solidFill>
                  <a:srgbClr val="D60093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339" name="Shape 2339"/>
                <p:cNvCxnSpPr/>
                <p:nvPr/>
              </p:nvCxnSpPr>
              <p:spPr>
                <a:xfrm>
                  <a:off x="482600" y="4471987"/>
                  <a:ext cx="323850" cy="8572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2340" name="Shape 2340"/>
                <p:cNvCxnSpPr/>
                <p:nvPr/>
              </p:nvCxnSpPr>
              <p:spPr>
                <a:xfrm>
                  <a:off x="482600" y="4408487"/>
                  <a:ext cx="323850" cy="8731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2341" name="Shape 2341"/>
                <p:cNvCxnSpPr/>
                <p:nvPr/>
              </p:nvCxnSpPr>
              <p:spPr>
                <a:xfrm>
                  <a:off x="482600" y="4346575"/>
                  <a:ext cx="323850" cy="8572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2342" name="Shape 2342"/>
                <p:cNvCxnSpPr/>
                <p:nvPr/>
              </p:nvCxnSpPr>
              <p:spPr>
                <a:xfrm>
                  <a:off x="482600" y="4281487"/>
                  <a:ext cx="323850" cy="8572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sp>
              <p:nvSpPr>
                <p:cNvPr id="2343" name="Shape 2343"/>
                <p:cNvSpPr/>
                <p:nvPr/>
              </p:nvSpPr>
              <p:spPr>
                <a:xfrm>
                  <a:off x="487362" y="3668712"/>
                  <a:ext cx="320675" cy="596900"/>
                </a:xfrm>
                <a:custGeom>
                  <a:pathLst>
                    <a:path extrusionOk="0" h="120000" w="120000">
                      <a:moveTo>
                        <a:pt x="0" y="102810"/>
                      </a:moveTo>
                      <a:lnTo>
                        <a:pt x="119697" y="119836"/>
                      </a:lnTo>
                      <a:lnTo>
                        <a:pt x="119697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44" name="Shape 2344"/>
                <p:cNvSpPr/>
                <p:nvPr/>
              </p:nvSpPr>
              <p:spPr>
                <a:xfrm>
                  <a:off x="454025" y="3551237"/>
                  <a:ext cx="366711" cy="1038224"/>
                </a:xfrm>
                <a:custGeom>
                  <a:pathLst>
                    <a:path extrusionOk="0" h="120000" w="120000">
                      <a:moveTo>
                        <a:pt x="119735" y="9859"/>
                      </a:moveTo>
                      <a:lnTo>
                        <a:pt x="0" y="0"/>
                      </a:lnTo>
                      <a:lnTo>
                        <a:pt x="0" y="119906"/>
                      </a:lnTo>
                    </a:path>
                  </a:pathLst>
                </a:custGeom>
                <a:noFill/>
                <a:ln cap="rnd" cmpd="sng" w="9525">
                  <a:solidFill>
                    <a:srgbClr val="80808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45" name="Shape 2345"/>
                <p:cNvSpPr/>
                <p:nvPr/>
              </p:nvSpPr>
              <p:spPr>
                <a:xfrm>
                  <a:off x="477837" y="3590925"/>
                  <a:ext cx="327025" cy="590550"/>
                </a:xfrm>
                <a:custGeom>
                  <a:pathLst>
                    <a:path extrusionOk="0" h="120000" w="120000">
                      <a:moveTo>
                        <a:pt x="119701" y="15867"/>
                      </a:moveTo>
                      <a:lnTo>
                        <a:pt x="0" y="0"/>
                      </a:lnTo>
                      <a:lnTo>
                        <a:pt x="0" y="119834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346" name="Shape 2346"/>
                <p:cNvCxnSpPr/>
                <p:nvPr/>
              </p:nvCxnSpPr>
              <p:spPr>
                <a:xfrm>
                  <a:off x="479425" y="3725862"/>
                  <a:ext cx="314324" cy="730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2347" name="Shape 2347"/>
                <p:cNvCxnSpPr/>
                <p:nvPr/>
              </p:nvCxnSpPr>
              <p:spPr>
                <a:xfrm>
                  <a:off x="479425" y="3852862"/>
                  <a:ext cx="317500" cy="7143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2348" name="Shape 2348"/>
                <p:cNvCxnSpPr/>
                <p:nvPr/>
              </p:nvCxnSpPr>
              <p:spPr>
                <a:xfrm>
                  <a:off x="479425" y="4008437"/>
                  <a:ext cx="303211" cy="730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sp>
              <p:nvSpPr>
                <p:cNvPr id="2349" name="Shape 2349"/>
                <p:cNvSpPr/>
                <p:nvPr/>
              </p:nvSpPr>
              <p:spPr>
                <a:xfrm>
                  <a:off x="573087" y="3663950"/>
                  <a:ext cx="125412" cy="68262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0" y="70243"/>
                      </a:lnTo>
                      <a:lnTo>
                        <a:pt x="119210" y="118536"/>
                      </a:lnTo>
                      <a:lnTo>
                        <a:pt x="119210" y="4829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A9A9A9"/>
                </a:solidFill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350" name="Shape 2350"/>
                <p:cNvCxnSpPr/>
                <p:nvPr/>
              </p:nvCxnSpPr>
              <p:spPr>
                <a:xfrm>
                  <a:off x="525462" y="3675062"/>
                  <a:ext cx="231775" cy="4921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91919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sp>
              <p:nvSpPr>
                <p:cNvPr id="2351" name="Shape 2351"/>
                <p:cNvSpPr/>
                <p:nvPr/>
              </p:nvSpPr>
              <p:spPr>
                <a:xfrm>
                  <a:off x="501650" y="3905250"/>
                  <a:ext cx="280987" cy="125412"/>
                </a:xfrm>
                <a:custGeom>
                  <a:pathLst>
                    <a:path extrusionOk="0" h="120000" w="120000">
                      <a:moveTo>
                        <a:pt x="0" y="55737"/>
                      </a:moveTo>
                      <a:lnTo>
                        <a:pt x="0" y="0"/>
                      </a:lnTo>
                      <a:lnTo>
                        <a:pt x="119658" y="60983"/>
                      </a:lnTo>
                      <a:lnTo>
                        <a:pt x="119658" y="119344"/>
                      </a:lnTo>
                      <a:lnTo>
                        <a:pt x="0" y="55737"/>
                      </a:lnTo>
                    </a:path>
                  </a:pathLst>
                </a:custGeom>
                <a:solidFill>
                  <a:srgbClr val="B2B2B2"/>
                </a:solidFill>
                <a:ln cap="rnd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52" name="Shape 2352"/>
                <p:cNvSpPr/>
                <p:nvPr/>
              </p:nvSpPr>
              <p:spPr>
                <a:xfrm>
                  <a:off x="501650" y="4060825"/>
                  <a:ext cx="280987" cy="139699"/>
                </a:xfrm>
                <a:custGeom>
                  <a:pathLst>
                    <a:path extrusionOk="0" h="120000" w="120000">
                      <a:moveTo>
                        <a:pt x="0" y="56043"/>
                      </a:moveTo>
                      <a:lnTo>
                        <a:pt x="0" y="0"/>
                      </a:lnTo>
                      <a:lnTo>
                        <a:pt x="119658" y="61318"/>
                      </a:lnTo>
                      <a:lnTo>
                        <a:pt x="119658" y="119340"/>
                      </a:lnTo>
                      <a:lnTo>
                        <a:pt x="0" y="56043"/>
                      </a:lnTo>
                    </a:path>
                  </a:pathLst>
                </a:custGeom>
                <a:solidFill>
                  <a:srgbClr val="B2B2B2"/>
                </a:solidFill>
                <a:ln cap="rnd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53" name="Shape 2353"/>
                <p:cNvSpPr/>
                <p:nvPr/>
              </p:nvSpPr>
              <p:spPr>
                <a:xfrm>
                  <a:off x="496887" y="3763962"/>
                  <a:ext cx="285750" cy="128587"/>
                </a:xfrm>
                <a:custGeom>
                  <a:pathLst>
                    <a:path extrusionOk="0" h="120000" w="120000">
                      <a:moveTo>
                        <a:pt x="0" y="56043"/>
                      </a:moveTo>
                      <a:lnTo>
                        <a:pt x="0" y="0"/>
                      </a:lnTo>
                      <a:lnTo>
                        <a:pt x="119658" y="61318"/>
                      </a:lnTo>
                      <a:lnTo>
                        <a:pt x="119658" y="119340"/>
                      </a:lnTo>
                      <a:lnTo>
                        <a:pt x="0" y="56043"/>
                      </a:lnTo>
                    </a:path>
                  </a:pathLst>
                </a:custGeom>
                <a:solidFill>
                  <a:srgbClr val="B2B2B2"/>
                </a:solidFill>
                <a:ln cap="rnd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354" name="Shape 2354"/>
                <p:cNvCxnSpPr/>
                <p:nvPr/>
              </p:nvCxnSpPr>
              <p:spPr>
                <a:xfrm rot="10800000">
                  <a:off x="701675" y="3841750"/>
                  <a:ext cx="55561" cy="1428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6009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2355" name="Shape 2355"/>
                <p:cNvCxnSpPr/>
                <p:nvPr/>
              </p:nvCxnSpPr>
              <p:spPr>
                <a:xfrm rot="10800000">
                  <a:off x="701675" y="3979862"/>
                  <a:ext cx="55561" cy="1269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6009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2356" name="Shape 2356"/>
                <p:cNvCxnSpPr/>
                <p:nvPr/>
              </p:nvCxnSpPr>
              <p:spPr>
                <a:xfrm rot="10800000">
                  <a:off x="701675" y="4146550"/>
                  <a:ext cx="55561" cy="1269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6009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</p:grpSp>
        </p:grpSp>
        <p:sp>
          <p:nvSpPr>
            <p:cNvPr id="2357" name="Shape 2357"/>
            <p:cNvSpPr/>
            <p:nvPr/>
          </p:nvSpPr>
          <p:spPr>
            <a:xfrm>
              <a:off x="2346325" y="4806950"/>
              <a:ext cx="4251324" cy="520700"/>
            </a:xfrm>
            <a:prstGeom prst="leftRightArrow">
              <a:avLst>
                <a:gd fmla="val 2315" name="adj1"/>
                <a:gd fmla="val 5430" name="adj2"/>
              </a:avLst>
            </a:prstGeom>
            <a:gradFill>
              <a:gsLst>
                <a:gs pos="0">
                  <a:srgbClr val="EBBED3"/>
                </a:gs>
                <a:gs pos="50000">
                  <a:srgbClr val="D20091"/>
                </a:gs>
                <a:gs pos="100000">
                  <a:srgbClr val="EBBED3"/>
                </a:gs>
              </a:gsLst>
              <a:lin ang="10800000" scaled="0"/>
            </a:gradFill>
            <a:ln cap="flat" cmpd="sng" w="9525">
              <a:solidFill>
                <a:srgbClr val="80008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27425" lIns="91425" rIns="91425" tIns="27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58" name="Shape 2358"/>
          <p:cNvGrpSpPr/>
          <p:nvPr/>
        </p:nvGrpSpPr>
        <p:grpSpPr>
          <a:xfrm>
            <a:off x="444500" y="6105525"/>
            <a:ext cx="744537" cy="282575"/>
            <a:chOff x="533400" y="5967412"/>
            <a:chExt cx="941387" cy="357187"/>
          </a:xfrm>
        </p:grpSpPr>
        <p:grpSp>
          <p:nvGrpSpPr>
            <p:cNvPr id="2359" name="Shape 2359"/>
            <p:cNvGrpSpPr/>
            <p:nvPr/>
          </p:nvGrpSpPr>
          <p:grpSpPr>
            <a:xfrm>
              <a:off x="533400" y="5967412"/>
              <a:ext cx="442912" cy="357187"/>
              <a:chOff x="533400" y="5967412"/>
              <a:chExt cx="442912" cy="357187"/>
            </a:xfrm>
          </p:grpSpPr>
          <p:sp>
            <p:nvSpPr>
              <p:cNvPr id="2360" name="Shape 2360"/>
              <p:cNvSpPr/>
              <p:nvPr/>
            </p:nvSpPr>
            <p:spPr>
              <a:xfrm>
                <a:off x="533400" y="5967412"/>
                <a:ext cx="442912" cy="357187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0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1" name="Shape 2361"/>
              <p:cNvSpPr/>
              <p:nvPr/>
            </p:nvSpPr>
            <p:spPr>
              <a:xfrm>
                <a:off x="588962" y="6049962"/>
                <a:ext cx="331786" cy="192087"/>
              </a:xfrm>
              <a:prstGeom prst="rect">
                <a:avLst/>
              </a:prstGeom>
              <a:solidFill>
                <a:srgbClr val="CCFFFF"/>
              </a:solidFill>
              <a:ln cap="flat" cmpd="sng" w="9525">
                <a:solidFill>
                  <a:srgbClr val="0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62" name="Shape 2362"/>
              <p:cNvCxnSpPr/>
              <p:nvPr/>
            </p:nvCxnSpPr>
            <p:spPr>
              <a:xfrm>
                <a:off x="596900" y="6056312"/>
                <a:ext cx="107949" cy="73025"/>
              </a:xfrm>
              <a:prstGeom prst="curvedConnector2">
                <a:avLst/>
              </a:prstGeom>
              <a:solidFill>
                <a:srgbClr val="3366FF"/>
              </a:solidFill>
              <a:ln cap="flat" cmpd="sng" w="9525">
                <a:solidFill>
                  <a:srgbClr val="3366FF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363" name="Shape 2363"/>
              <p:cNvCxnSpPr/>
              <p:nvPr/>
            </p:nvCxnSpPr>
            <p:spPr>
              <a:xfrm>
                <a:off x="682625" y="6105525"/>
                <a:ext cx="171449" cy="79375"/>
              </a:xfrm>
              <a:prstGeom prst="curvedConnector2">
                <a:avLst/>
              </a:prstGeom>
              <a:solidFill>
                <a:srgbClr val="CC0000"/>
              </a:solidFill>
              <a:ln cap="flat" cmpd="sng" w="9525">
                <a:solidFill>
                  <a:srgbClr val="CC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grpSp>
          <p:nvGrpSpPr>
            <p:cNvPr id="2364" name="Shape 2364"/>
            <p:cNvGrpSpPr/>
            <p:nvPr/>
          </p:nvGrpSpPr>
          <p:grpSpPr>
            <a:xfrm>
              <a:off x="1031875" y="5967412"/>
              <a:ext cx="442912" cy="357187"/>
              <a:chOff x="1031875" y="5967412"/>
              <a:chExt cx="442912" cy="357187"/>
            </a:xfrm>
          </p:grpSpPr>
          <p:sp>
            <p:nvSpPr>
              <p:cNvPr id="2365" name="Shape 2365"/>
              <p:cNvSpPr/>
              <p:nvPr/>
            </p:nvSpPr>
            <p:spPr>
              <a:xfrm>
                <a:off x="1031875" y="5967412"/>
                <a:ext cx="442912" cy="357187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0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6" name="Shape 2366"/>
              <p:cNvSpPr/>
              <p:nvPr/>
            </p:nvSpPr>
            <p:spPr>
              <a:xfrm>
                <a:off x="1087437" y="6049962"/>
                <a:ext cx="331786" cy="192087"/>
              </a:xfrm>
              <a:prstGeom prst="rect">
                <a:avLst/>
              </a:prstGeom>
              <a:solidFill>
                <a:srgbClr val="CCFFFF"/>
              </a:solidFill>
              <a:ln cap="flat" cmpd="sng" w="9525">
                <a:solidFill>
                  <a:srgbClr val="0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67" name="Shape 2367"/>
              <p:cNvCxnSpPr/>
              <p:nvPr/>
            </p:nvCxnSpPr>
            <p:spPr>
              <a:xfrm>
                <a:off x="1143000" y="6105525"/>
                <a:ext cx="107949" cy="73025"/>
              </a:xfrm>
              <a:prstGeom prst="curvedConnector2">
                <a:avLst/>
              </a:prstGeom>
              <a:solidFill>
                <a:srgbClr val="3366FF"/>
              </a:solidFill>
              <a:ln cap="flat" cmpd="sng" w="9525">
                <a:solidFill>
                  <a:srgbClr val="3366FF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368" name="Shape 2368"/>
              <p:cNvCxnSpPr/>
              <p:nvPr/>
            </p:nvCxnSpPr>
            <p:spPr>
              <a:xfrm>
                <a:off x="1173162" y="6105525"/>
                <a:ext cx="179386" cy="79375"/>
              </a:xfrm>
              <a:prstGeom prst="curvedConnector2">
                <a:avLst/>
              </a:prstGeom>
              <a:solidFill>
                <a:srgbClr val="CC0000"/>
              </a:solidFill>
              <a:ln cap="flat" cmpd="sng" w="9525">
                <a:solidFill>
                  <a:srgbClr val="CC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sp>
          <p:nvSpPr>
            <p:cNvPr id="2369" name="Shape 2369"/>
            <p:cNvSpPr/>
            <p:nvPr/>
          </p:nvSpPr>
          <p:spPr>
            <a:xfrm>
              <a:off x="874712" y="6049962"/>
              <a:ext cx="257175" cy="209549"/>
            </a:xfrm>
            <a:prstGeom prst="rightArrow">
              <a:avLst>
                <a:gd fmla="val 5600" name="adj1"/>
                <a:gd fmla="val 4909" name="adj2"/>
              </a:avLst>
            </a:prstGeom>
            <a:solidFill>
              <a:srgbClr val="D60093"/>
            </a:solidFill>
            <a:ln cap="flat" cmpd="sng" w="9525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373" name="Shape 2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4" name="Shape 2374"/>
          <p:cNvSpPr txBox="1"/>
          <p:nvPr>
            <p:ph idx="12" type="sldNum"/>
          </p:nvPr>
        </p:nvSpPr>
        <p:spPr>
          <a:xfrm>
            <a:off x="67818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375" name="Shape 2375"/>
          <p:cNvSpPr/>
          <p:nvPr>
            <p:ph idx="4294967295" type="title"/>
          </p:nvPr>
        </p:nvSpPr>
        <p:spPr>
          <a:xfrm>
            <a:off x="457200" y="122236"/>
            <a:ext cx="7543800" cy="868362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Cisco megoldás</a:t>
            </a:r>
          </a:p>
        </p:txBody>
      </p:sp>
      <p:sp>
        <p:nvSpPr>
          <p:cNvPr id="2376" name="Shape 2376"/>
          <p:cNvSpPr txBox="1"/>
          <p:nvPr>
            <p:ph idx="4294967295" type="body"/>
          </p:nvPr>
        </p:nvSpPr>
        <p:spPr>
          <a:xfrm>
            <a:off x="228600" y="1066800"/>
            <a:ext cx="4260849" cy="506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●"/>
            </a:pP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 helper-address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349250" lvl="1" marL="6921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GIADDR </a:t>
            </a:r>
          </a:p>
        </p:txBody>
      </p:sp>
      <p:pic>
        <p:nvPicPr>
          <p:cNvPr id="2377" name="Shape 2377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087" y="2205036"/>
            <a:ext cx="7632699" cy="4392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381" name="Shape 2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2" name="Shape 2382"/>
          <p:cNvSpPr txBox="1"/>
          <p:nvPr>
            <p:ph idx="12" type="sldNum"/>
          </p:nvPr>
        </p:nvSpPr>
        <p:spPr>
          <a:xfrm>
            <a:off x="67818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383" name="Shape 2383"/>
          <p:cNvSpPr/>
          <p:nvPr>
            <p:ph type="title"/>
          </p:nvPr>
        </p:nvSpPr>
        <p:spPr>
          <a:xfrm>
            <a:off x="457200" y="122236"/>
            <a:ext cx="7543800" cy="868362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Cisco megoldás</a:t>
            </a:r>
          </a:p>
        </p:txBody>
      </p:sp>
      <p:pic>
        <p:nvPicPr>
          <p:cNvPr id="2384" name="Shape 238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650" y="1196975"/>
            <a:ext cx="8208962" cy="5402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388" name="Shape 2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9" name="Shape 2389"/>
          <p:cNvSpPr txBox="1"/>
          <p:nvPr>
            <p:ph idx="12" type="sldNum"/>
          </p:nvPr>
        </p:nvSpPr>
        <p:spPr>
          <a:xfrm>
            <a:off x="67818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390" name="Shape 2390"/>
          <p:cNvSpPr txBox="1"/>
          <p:nvPr>
            <p:ph idx="1" type="body"/>
          </p:nvPr>
        </p:nvSpPr>
        <p:spPr>
          <a:xfrm>
            <a:off x="0" y="2590800"/>
            <a:ext cx="8686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Noto Sans Symbols"/>
              <a:buNone/>
            </a:pPr>
            <a:r>
              <a:rPr b="0" i="0" lang="en-US" sz="7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DHCP DEMÓ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2" type="sldNum"/>
          </p:nvPr>
        </p:nvSpPr>
        <p:spPr>
          <a:xfrm>
            <a:off x="67818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23" name="Shape 123"/>
          <p:cNvSpPr txBox="1"/>
          <p:nvPr>
            <p:ph type="title"/>
          </p:nvPr>
        </p:nvSpPr>
        <p:spPr>
          <a:xfrm>
            <a:off x="304800" y="282575"/>
            <a:ext cx="7685086" cy="9366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Manuális vs. Automatikus cím kiosztás</a:t>
            </a:r>
          </a:p>
        </p:txBody>
      </p:sp>
      <p:grpSp>
        <p:nvGrpSpPr>
          <p:cNvPr id="124" name="Shape 124"/>
          <p:cNvGrpSpPr/>
          <p:nvPr/>
        </p:nvGrpSpPr>
        <p:grpSpPr>
          <a:xfrm>
            <a:off x="381000" y="1341436"/>
            <a:ext cx="8153399" cy="5029200"/>
            <a:chOff x="533400" y="1143000"/>
            <a:chExt cx="8153399" cy="5029200"/>
          </a:xfrm>
        </p:grpSpPr>
        <p:sp>
          <p:nvSpPr>
            <p:cNvPr id="125" name="Shape 125"/>
            <p:cNvSpPr txBox="1"/>
            <p:nvPr/>
          </p:nvSpPr>
          <p:spPr>
            <a:xfrm>
              <a:off x="609600" y="1828800"/>
              <a:ext cx="3657600" cy="4343400"/>
            </a:xfrm>
            <a:prstGeom prst="rect">
              <a:avLst/>
            </a:prstGeom>
            <a:gradFill>
              <a:gsLst>
                <a:gs pos="0">
                  <a:srgbClr val="FFCC66"/>
                </a:gs>
                <a:gs pos="100000">
                  <a:srgbClr val="FCFEB9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 Narrow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Hátrányok</a:t>
              </a:r>
            </a:p>
          </p:txBody>
        </p:sp>
        <p:sp>
          <p:nvSpPr>
            <p:cNvPr id="126" name="Shape 126"/>
            <p:cNvSpPr txBox="1"/>
            <p:nvPr/>
          </p:nvSpPr>
          <p:spPr>
            <a:xfrm>
              <a:off x="533400" y="1143000"/>
              <a:ext cx="3809999" cy="639762"/>
            </a:xfrm>
            <a:prstGeom prst="rect">
              <a:avLst/>
            </a:prstGeom>
            <a:gradFill>
              <a:gsLst>
                <a:gs pos="0">
                  <a:srgbClr val="476BB3"/>
                </a:gs>
                <a:gs pos="50000">
                  <a:srgbClr val="6699FF"/>
                </a:gs>
                <a:gs pos="100000">
                  <a:srgbClr val="476BB3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 Narrow"/>
                <a:buNone/>
              </a:pPr>
              <a:r>
                <a:rPr b="1" i="0" lang="en-US" sz="2400" u="none">
                  <a:solidFill>
                    <a:schemeClr val="lt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Manuális IP cím kiosztás</a:t>
              </a:r>
            </a:p>
          </p:txBody>
        </p:sp>
        <p:sp>
          <p:nvSpPr>
            <p:cNvPr id="127" name="Shape 127"/>
            <p:cNvSpPr txBox="1"/>
            <p:nvPr/>
          </p:nvSpPr>
          <p:spPr>
            <a:xfrm>
              <a:off x="4495800" y="1143000"/>
              <a:ext cx="4190999" cy="639762"/>
            </a:xfrm>
            <a:prstGeom prst="rect">
              <a:avLst/>
            </a:prstGeom>
            <a:gradFill>
              <a:gsLst>
                <a:gs pos="0">
                  <a:srgbClr val="476BB3"/>
                </a:gs>
                <a:gs pos="50000">
                  <a:srgbClr val="6699FF"/>
                </a:gs>
                <a:gs pos="100000">
                  <a:srgbClr val="476BB3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 Narrow"/>
                <a:buNone/>
              </a:pPr>
              <a:r>
                <a:rPr b="1" i="0" lang="en-US" sz="2400" u="none">
                  <a:solidFill>
                    <a:schemeClr val="lt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Automatikus IP cím kiosztás</a:t>
              </a:r>
            </a:p>
          </p:txBody>
        </p:sp>
        <p:sp>
          <p:nvSpPr>
            <p:cNvPr id="128" name="Shape 128"/>
            <p:cNvSpPr txBox="1"/>
            <p:nvPr/>
          </p:nvSpPr>
          <p:spPr>
            <a:xfrm>
              <a:off x="4572000" y="1828800"/>
              <a:ext cx="4038599" cy="4343400"/>
            </a:xfrm>
            <a:prstGeom prst="rect">
              <a:avLst/>
            </a:prstGeom>
            <a:gradFill>
              <a:gsLst>
                <a:gs pos="0">
                  <a:srgbClr val="FFCC66"/>
                </a:gs>
                <a:gs pos="100000">
                  <a:srgbClr val="FCFEB9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 Narrow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Előnyök</a:t>
              </a:r>
            </a:p>
          </p:txBody>
        </p:sp>
        <p:sp>
          <p:nvSpPr>
            <p:cNvPr id="129" name="Shape 129"/>
            <p:cNvSpPr txBox="1"/>
            <p:nvPr/>
          </p:nvSpPr>
          <p:spPr>
            <a:xfrm>
              <a:off x="762000" y="2286000"/>
              <a:ext cx="3352799" cy="7620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FFFFCC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18287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 Narrow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Minden gépen manuálisan kell a címet beállítani</a:t>
              </a:r>
            </a:p>
          </p:txBody>
        </p:sp>
        <p:sp>
          <p:nvSpPr>
            <p:cNvPr id="130" name="Shape 130"/>
            <p:cNvSpPr txBox="1"/>
            <p:nvPr/>
          </p:nvSpPr>
          <p:spPr>
            <a:xfrm>
              <a:off x="762000" y="3200400"/>
              <a:ext cx="3352799" cy="7620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FFFFCC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18287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 Narrow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Hibás adatbevitel esélye nő</a:t>
              </a:r>
            </a:p>
          </p:txBody>
        </p:sp>
        <p:sp>
          <p:nvSpPr>
            <p:cNvPr id="131" name="Shape 131"/>
            <p:cNvSpPr txBox="1"/>
            <p:nvPr/>
          </p:nvSpPr>
          <p:spPr>
            <a:xfrm>
              <a:off x="762000" y="4114800"/>
              <a:ext cx="3352799" cy="9144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FFFFCC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18287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 Narrow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A hibás konfiguráció a hálózat helytelen működéséhez vezethet</a:t>
              </a:r>
            </a:p>
          </p:txBody>
        </p:sp>
        <p:sp>
          <p:nvSpPr>
            <p:cNvPr id="132" name="Shape 132"/>
            <p:cNvSpPr txBox="1"/>
            <p:nvPr/>
          </p:nvSpPr>
          <p:spPr>
            <a:xfrm>
              <a:off x="762000" y="5181600"/>
              <a:ext cx="3352799" cy="9144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FFFFCC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18287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 Narrow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Az adminisztrátoroknak sok munkát jelent, ha gyakran  mozgatják a gépeket</a:t>
              </a:r>
            </a:p>
          </p:txBody>
        </p:sp>
        <p:sp>
          <p:nvSpPr>
            <p:cNvPr id="133" name="Shape 133"/>
            <p:cNvSpPr txBox="1"/>
            <p:nvPr/>
          </p:nvSpPr>
          <p:spPr>
            <a:xfrm>
              <a:off x="4724400" y="2286000"/>
              <a:ext cx="3733800" cy="7620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FFFFCC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18287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 Narrow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Az IP címek automatikusan kerülnek kiosztásra</a:t>
              </a:r>
            </a:p>
          </p:txBody>
        </p:sp>
        <p:sp>
          <p:nvSpPr>
            <p:cNvPr id="134" name="Shape 134"/>
            <p:cNvSpPr txBox="1"/>
            <p:nvPr/>
          </p:nvSpPr>
          <p:spPr>
            <a:xfrm>
              <a:off x="4724400" y="3200400"/>
              <a:ext cx="3733800" cy="7620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FFFFCC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18287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 Narrow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A kliensek mindég a helyes konfigurációt használják</a:t>
              </a:r>
            </a:p>
          </p:txBody>
        </p:sp>
        <p:sp>
          <p:nvSpPr>
            <p:cNvPr id="135" name="Shape 135"/>
            <p:cNvSpPr txBox="1"/>
            <p:nvPr/>
          </p:nvSpPr>
          <p:spPr>
            <a:xfrm>
              <a:off x="4724400" y="4114800"/>
              <a:ext cx="3733800" cy="9144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FFFFCC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18287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 Narrow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Egy helyen van minden paraméter adminisztrálva</a:t>
              </a:r>
            </a:p>
          </p:txBody>
        </p:sp>
        <p:sp>
          <p:nvSpPr>
            <p:cNvPr id="136" name="Shape 136"/>
            <p:cNvSpPr txBox="1"/>
            <p:nvPr/>
          </p:nvSpPr>
          <p:spPr>
            <a:xfrm>
              <a:off x="4724400" y="5181600"/>
              <a:ext cx="3733800" cy="9144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FFFFCC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18287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 Narrow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A kliensek automatikusan frissítik beállításaikat</a:t>
              </a: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394" name="Shape 2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5" name="Shape 2395"/>
          <p:cNvSpPr txBox="1"/>
          <p:nvPr>
            <p:ph idx="12" type="sldNum"/>
          </p:nvPr>
        </p:nvSpPr>
        <p:spPr>
          <a:xfrm>
            <a:off x="67818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396" name="Shape 2396"/>
          <p:cNvSpPr txBox="1"/>
          <p:nvPr>
            <p:ph type="title"/>
          </p:nvPr>
        </p:nvSpPr>
        <p:spPr>
          <a:xfrm>
            <a:off x="763587" y="1008062"/>
            <a:ext cx="7524749" cy="5219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rIns="90475" tIns="4445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i="0" lang="en-US" sz="67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Névfeloldás megvalósítása DNS segítségével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400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Shape 2401"/>
          <p:cNvSpPr txBox="1"/>
          <p:nvPr>
            <p:ph idx="12" type="sldNum"/>
          </p:nvPr>
        </p:nvSpPr>
        <p:spPr>
          <a:xfrm>
            <a:off x="67818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402" name="Shape 2402"/>
          <p:cNvSpPr txBox="1"/>
          <p:nvPr>
            <p:ph type="title"/>
          </p:nvPr>
        </p:nvSpPr>
        <p:spPr>
          <a:xfrm>
            <a:off x="457200" y="122236"/>
            <a:ext cx="75438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Áttekintés</a:t>
            </a:r>
          </a:p>
        </p:txBody>
      </p:sp>
      <p:sp>
        <p:nvSpPr>
          <p:cNvPr id="2403" name="Shape 2403"/>
          <p:cNvSpPr txBox="1"/>
          <p:nvPr>
            <p:ph idx="1" type="body"/>
          </p:nvPr>
        </p:nvSpPr>
        <p:spPr>
          <a:xfrm>
            <a:off x="546100" y="1173162"/>
            <a:ext cx="7750174" cy="4933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●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DNS lekérdezés áttekintése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●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DNS telepítése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●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Kliensek beállítása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●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Zónák létrehozása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●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Zónák konfigurálása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●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DNS beállítása belső használatra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●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DNS és DHCP integrálása</a:t>
            </a:r>
          </a:p>
          <a:p>
            <a:pPr indent="-342900" lvl="0" marL="342900" marR="0" rtl="0" algn="l">
              <a:lnSpc>
                <a:spcPct val="96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●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DNS Szerverek menedzselése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407" name="Shape 2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8" name="Shape 2408"/>
          <p:cNvSpPr txBox="1"/>
          <p:nvPr>
            <p:ph idx="12" type="sldNum"/>
          </p:nvPr>
        </p:nvSpPr>
        <p:spPr>
          <a:xfrm>
            <a:off x="67818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409" name="Shape 2409"/>
          <p:cNvSpPr txBox="1"/>
          <p:nvPr>
            <p:ph type="title"/>
          </p:nvPr>
        </p:nvSpPr>
        <p:spPr>
          <a:xfrm>
            <a:off x="457200" y="122236"/>
            <a:ext cx="75438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Domain Naming System</a:t>
            </a:r>
          </a:p>
        </p:txBody>
      </p:sp>
      <p:grpSp>
        <p:nvGrpSpPr>
          <p:cNvPr id="2410" name="Shape 2410"/>
          <p:cNvGrpSpPr/>
          <p:nvPr/>
        </p:nvGrpSpPr>
        <p:grpSpPr>
          <a:xfrm>
            <a:off x="457200" y="3352800"/>
            <a:ext cx="7372349" cy="3332162"/>
            <a:chOff x="457200" y="3352800"/>
            <a:chExt cx="7372349" cy="3332162"/>
          </a:xfrm>
        </p:grpSpPr>
        <p:sp>
          <p:nvSpPr>
            <p:cNvPr id="2411" name="Shape 2411"/>
            <p:cNvSpPr/>
            <p:nvPr/>
          </p:nvSpPr>
          <p:spPr>
            <a:xfrm>
              <a:off x="457200" y="3352800"/>
              <a:ext cx="7372349" cy="2994024"/>
            </a:xfrm>
            <a:prstGeom prst="rect">
              <a:avLst/>
            </a:prstGeom>
            <a:gradFill>
              <a:gsLst>
                <a:gs pos="0">
                  <a:srgbClr val="FCFEBC"/>
                </a:gs>
                <a:gs pos="100000">
                  <a:srgbClr val="FFCC66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2" name="Shape 2412"/>
            <p:cNvSpPr/>
            <p:nvPr/>
          </p:nvSpPr>
          <p:spPr>
            <a:xfrm>
              <a:off x="1362075" y="3657600"/>
              <a:ext cx="6105525" cy="2928937"/>
            </a:xfrm>
            <a:custGeom>
              <a:pathLst>
                <a:path extrusionOk="0" h="120000" w="120000">
                  <a:moveTo>
                    <a:pt x="42028" y="0"/>
                  </a:moveTo>
                  <a:lnTo>
                    <a:pt x="22371" y="22804"/>
                  </a:lnTo>
                  <a:lnTo>
                    <a:pt x="50514" y="77557"/>
                  </a:lnTo>
                  <a:lnTo>
                    <a:pt x="0" y="114020"/>
                  </a:lnTo>
                  <a:lnTo>
                    <a:pt x="780" y="118593"/>
                  </a:lnTo>
                  <a:lnTo>
                    <a:pt x="117316" y="120000"/>
                  </a:lnTo>
                  <a:lnTo>
                    <a:pt x="120000" y="113141"/>
                  </a:lnTo>
                  <a:lnTo>
                    <a:pt x="63900" y="77557"/>
                  </a:lnTo>
                  <a:lnTo>
                    <a:pt x="36443" y="25969"/>
                  </a:lnTo>
                  <a:lnTo>
                    <a:pt x="52730" y="4513"/>
                  </a:lnTo>
                  <a:lnTo>
                    <a:pt x="42028" y="0"/>
                  </a:lnTo>
                  <a:close/>
                </a:path>
              </a:pathLst>
            </a:custGeom>
            <a:gradFill>
              <a:gsLst>
                <a:gs pos="0">
                  <a:srgbClr val="FFFFEB"/>
                </a:gs>
                <a:gs pos="100000">
                  <a:srgbClr val="FCFEB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13" name="Shape 2413"/>
            <p:cNvCxnSpPr/>
            <p:nvPr/>
          </p:nvCxnSpPr>
          <p:spPr>
            <a:xfrm rot="10800000">
              <a:off x="5468937" y="6162675"/>
              <a:ext cx="0" cy="265111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414" name="Shape 2414"/>
            <p:cNvCxnSpPr/>
            <p:nvPr/>
          </p:nvCxnSpPr>
          <p:spPr>
            <a:xfrm rot="10800000">
              <a:off x="4554537" y="6162675"/>
              <a:ext cx="0" cy="265111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2415" name="Shape 2415"/>
            <p:cNvSpPr/>
            <p:nvPr/>
          </p:nvSpPr>
          <p:spPr>
            <a:xfrm flipH="1">
              <a:off x="5473699" y="6138862"/>
              <a:ext cx="1524000" cy="342899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0"/>
                  </a:lnTo>
                  <a:lnTo>
                    <a:pt x="12000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6" name="Shape 2416"/>
            <p:cNvSpPr/>
            <p:nvPr/>
          </p:nvSpPr>
          <p:spPr>
            <a:xfrm>
              <a:off x="2120900" y="6138862"/>
              <a:ext cx="1524000" cy="342899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0"/>
                  </a:lnTo>
                  <a:lnTo>
                    <a:pt x="12000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17" name="Shape 2417"/>
            <p:cNvCxnSpPr/>
            <p:nvPr/>
          </p:nvCxnSpPr>
          <p:spPr>
            <a:xfrm>
              <a:off x="3998912" y="5307012"/>
              <a:ext cx="319087" cy="303211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418" name="Shape 2418"/>
            <p:cNvCxnSpPr/>
            <p:nvPr/>
          </p:nvCxnSpPr>
          <p:spPr>
            <a:xfrm>
              <a:off x="3521075" y="5310187"/>
              <a:ext cx="0" cy="136524"/>
            </a:xfrm>
            <a:prstGeom prst="straightConnector1">
              <a:avLst/>
            </a:prstGeom>
            <a:noFill/>
            <a:ln cap="flat" cmpd="sng" w="28575">
              <a:solidFill>
                <a:srgbClr val="0099CC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419" name="Shape 2419"/>
            <p:cNvCxnSpPr/>
            <p:nvPr/>
          </p:nvCxnSpPr>
          <p:spPr>
            <a:xfrm>
              <a:off x="3525837" y="4972050"/>
              <a:ext cx="0" cy="136524"/>
            </a:xfrm>
            <a:prstGeom prst="straightConnector1">
              <a:avLst/>
            </a:prstGeom>
            <a:noFill/>
            <a:ln cap="flat" cmpd="sng" w="28575">
              <a:solidFill>
                <a:srgbClr val="0099CC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420" name="Shape 2420"/>
            <p:cNvCxnSpPr/>
            <p:nvPr/>
          </p:nvCxnSpPr>
          <p:spPr>
            <a:xfrm flipH="1">
              <a:off x="2792412" y="3743325"/>
              <a:ext cx="984250" cy="498475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421" name="Shape 2421"/>
            <p:cNvCxnSpPr/>
            <p:nvPr/>
          </p:nvCxnSpPr>
          <p:spPr>
            <a:xfrm>
              <a:off x="3776662" y="3743325"/>
              <a:ext cx="831850" cy="498475"/>
            </a:xfrm>
            <a:prstGeom prst="straightConnector1">
              <a:avLst/>
            </a:prstGeom>
            <a:noFill/>
            <a:ln cap="flat" cmpd="sng" w="28575">
              <a:solidFill>
                <a:srgbClr val="0099CC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422" name="Shape 2422"/>
            <p:cNvCxnSpPr/>
            <p:nvPr/>
          </p:nvCxnSpPr>
          <p:spPr>
            <a:xfrm flipH="1">
              <a:off x="1428749" y="3743325"/>
              <a:ext cx="1892300" cy="436562"/>
            </a:xfrm>
            <a:prstGeom prst="straightConnector1">
              <a:avLst/>
            </a:prstGeom>
            <a:noFill/>
            <a:ln cap="flat" cmpd="sng" w="28575">
              <a:solidFill>
                <a:srgbClr val="0099CC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423" name="Shape 2423"/>
            <p:cNvCxnSpPr/>
            <p:nvPr/>
          </p:nvCxnSpPr>
          <p:spPr>
            <a:xfrm>
              <a:off x="4078287" y="3743325"/>
              <a:ext cx="1968500" cy="436562"/>
            </a:xfrm>
            <a:prstGeom prst="straightConnector1">
              <a:avLst/>
            </a:prstGeom>
            <a:noFill/>
            <a:ln cap="flat" cmpd="sng" w="28575">
              <a:solidFill>
                <a:srgbClr val="0099CC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424" name="Shape 2424"/>
            <p:cNvCxnSpPr/>
            <p:nvPr/>
          </p:nvCxnSpPr>
          <p:spPr>
            <a:xfrm flipH="1">
              <a:off x="2262186" y="4365625"/>
              <a:ext cx="530224" cy="498475"/>
            </a:xfrm>
            <a:prstGeom prst="straightConnector1">
              <a:avLst/>
            </a:prstGeom>
            <a:noFill/>
            <a:ln cap="flat" cmpd="sng" w="28575">
              <a:solidFill>
                <a:srgbClr val="0099CC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425" name="Shape 2425"/>
            <p:cNvCxnSpPr/>
            <p:nvPr/>
          </p:nvCxnSpPr>
          <p:spPr>
            <a:xfrm>
              <a:off x="2943225" y="4365625"/>
              <a:ext cx="838199" cy="747711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426" name="Shape 2426"/>
            <p:cNvCxnSpPr/>
            <p:nvPr/>
          </p:nvCxnSpPr>
          <p:spPr>
            <a:xfrm>
              <a:off x="2867025" y="4365625"/>
              <a:ext cx="0" cy="498475"/>
            </a:xfrm>
            <a:prstGeom prst="straightConnector1">
              <a:avLst/>
            </a:prstGeom>
            <a:noFill/>
            <a:ln cap="flat" cmpd="sng" w="28575">
              <a:solidFill>
                <a:srgbClr val="0099CC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427" name="Shape 2427"/>
            <p:cNvCxnSpPr/>
            <p:nvPr/>
          </p:nvCxnSpPr>
          <p:spPr>
            <a:xfrm flipH="1">
              <a:off x="747712" y="4365625"/>
              <a:ext cx="227012" cy="498475"/>
            </a:xfrm>
            <a:prstGeom prst="straightConnector1">
              <a:avLst/>
            </a:prstGeom>
            <a:noFill/>
            <a:ln cap="flat" cmpd="sng" w="28575">
              <a:solidFill>
                <a:srgbClr val="0099CC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428" name="Shape 2428"/>
            <p:cNvCxnSpPr/>
            <p:nvPr/>
          </p:nvCxnSpPr>
          <p:spPr>
            <a:xfrm>
              <a:off x="1277937" y="4365625"/>
              <a:ext cx="227012" cy="498475"/>
            </a:xfrm>
            <a:prstGeom prst="straightConnector1">
              <a:avLst/>
            </a:prstGeom>
            <a:noFill/>
            <a:ln cap="flat" cmpd="sng" w="28575">
              <a:solidFill>
                <a:srgbClr val="0099CC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429" name="Shape 2429"/>
            <p:cNvCxnSpPr/>
            <p:nvPr/>
          </p:nvCxnSpPr>
          <p:spPr>
            <a:xfrm flipH="1">
              <a:off x="4381500" y="4365625"/>
              <a:ext cx="150811" cy="436562"/>
            </a:xfrm>
            <a:prstGeom prst="straightConnector1">
              <a:avLst/>
            </a:prstGeom>
            <a:noFill/>
            <a:ln cap="flat" cmpd="sng" w="28575">
              <a:solidFill>
                <a:srgbClr val="0099CC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430" name="Shape 2430"/>
            <p:cNvCxnSpPr/>
            <p:nvPr/>
          </p:nvCxnSpPr>
          <p:spPr>
            <a:xfrm>
              <a:off x="4835525" y="4365625"/>
              <a:ext cx="227012" cy="436562"/>
            </a:xfrm>
            <a:prstGeom prst="straightConnector1">
              <a:avLst/>
            </a:prstGeom>
            <a:noFill/>
            <a:ln cap="flat" cmpd="sng" w="28575">
              <a:solidFill>
                <a:srgbClr val="0099CC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431" name="Shape 2431"/>
            <p:cNvCxnSpPr/>
            <p:nvPr/>
          </p:nvCxnSpPr>
          <p:spPr>
            <a:xfrm flipH="1">
              <a:off x="5668962" y="4365625"/>
              <a:ext cx="530224" cy="498475"/>
            </a:xfrm>
            <a:prstGeom prst="straightConnector1">
              <a:avLst/>
            </a:prstGeom>
            <a:noFill/>
            <a:ln cap="flat" cmpd="sng" w="28575">
              <a:solidFill>
                <a:srgbClr val="0099CC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432" name="Shape 2432"/>
            <p:cNvCxnSpPr/>
            <p:nvPr/>
          </p:nvCxnSpPr>
          <p:spPr>
            <a:xfrm>
              <a:off x="6653211" y="4365625"/>
              <a:ext cx="831850" cy="436562"/>
            </a:xfrm>
            <a:prstGeom prst="straightConnector1">
              <a:avLst/>
            </a:prstGeom>
            <a:noFill/>
            <a:ln cap="flat" cmpd="sng" w="28575">
              <a:solidFill>
                <a:srgbClr val="0099CC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433" name="Shape 2433"/>
            <p:cNvCxnSpPr/>
            <p:nvPr/>
          </p:nvCxnSpPr>
          <p:spPr>
            <a:xfrm>
              <a:off x="6273800" y="4429125"/>
              <a:ext cx="0" cy="434974"/>
            </a:xfrm>
            <a:prstGeom prst="straightConnector1">
              <a:avLst/>
            </a:prstGeom>
            <a:noFill/>
            <a:ln cap="flat" cmpd="sng" w="28575">
              <a:solidFill>
                <a:srgbClr val="0099CC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434" name="Shape 2434"/>
            <p:cNvCxnSpPr/>
            <p:nvPr/>
          </p:nvCxnSpPr>
          <p:spPr>
            <a:xfrm>
              <a:off x="6500812" y="4429125"/>
              <a:ext cx="454024" cy="496886"/>
            </a:xfrm>
            <a:prstGeom prst="straightConnector1">
              <a:avLst/>
            </a:prstGeom>
            <a:noFill/>
            <a:ln cap="flat" cmpd="sng" w="28575">
              <a:solidFill>
                <a:srgbClr val="0099CC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435" name="Shape 2435"/>
            <p:cNvCxnSpPr/>
            <p:nvPr/>
          </p:nvCxnSpPr>
          <p:spPr>
            <a:xfrm flipH="1">
              <a:off x="2943225" y="4999037"/>
              <a:ext cx="454024" cy="434974"/>
            </a:xfrm>
            <a:prstGeom prst="straightConnector1">
              <a:avLst/>
            </a:prstGeom>
            <a:noFill/>
            <a:ln cap="flat" cmpd="sng" w="28575">
              <a:solidFill>
                <a:srgbClr val="0099CC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2436" name="Shape 2436"/>
            <p:cNvSpPr/>
            <p:nvPr/>
          </p:nvSpPr>
          <p:spPr>
            <a:xfrm>
              <a:off x="2565400" y="5383212"/>
              <a:ext cx="528637" cy="249237"/>
            </a:xfrm>
            <a:prstGeom prst="ellipse">
              <a:avLst/>
            </a:prstGeom>
            <a:solidFill>
              <a:srgbClr val="CCECFF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7" name="Shape 2437"/>
            <p:cNvSpPr/>
            <p:nvPr/>
          </p:nvSpPr>
          <p:spPr>
            <a:xfrm>
              <a:off x="3246436" y="5383212"/>
              <a:ext cx="530224" cy="249237"/>
            </a:xfrm>
            <a:prstGeom prst="ellipse">
              <a:avLst/>
            </a:prstGeom>
            <a:solidFill>
              <a:srgbClr val="CCECFF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8" name="Shape 2438"/>
            <p:cNvSpPr/>
            <p:nvPr/>
          </p:nvSpPr>
          <p:spPr>
            <a:xfrm>
              <a:off x="3927475" y="5383212"/>
              <a:ext cx="530224" cy="249237"/>
            </a:xfrm>
            <a:prstGeom prst="ellipse">
              <a:avLst/>
            </a:prstGeom>
            <a:solidFill>
              <a:srgbClr val="CC0099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9" name="Shape 2439"/>
            <p:cNvSpPr/>
            <p:nvPr/>
          </p:nvSpPr>
          <p:spPr>
            <a:xfrm>
              <a:off x="520700" y="4802187"/>
              <a:ext cx="530224" cy="249237"/>
            </a:xfrm>
            <a:prstGeom prst="ellipse">
              <a:avLst/>
            </a:prstGeom>
            <a:solidFill>
              <a:srgbClr val="CCECFF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0" name="Shape 2440"/>
            <p:cNvSpPr/>
            <p:nvPr/>
          </p:nvSpPr>
          <p:spPr>
            <a:xfrm>
              <a:off x="1201737" y="4802187"/>
              <a:ext cx="530224" cy="249237"/>
            </a:xfrm>
            <a:prstGeom prst="ellipse">
              <a:avLst/>
            </a:prstGeom>
            <a:solidFill>
              <a:srgbClr val="CCECFF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1" name="Shape 2441"/>
            <p:cNvSpPr/>
            <p:nvPr/>
          </p:nvSpPr>
          <p:spPr>
            <a:xfrm>
              <a:off x="2035175" y="4802187"/>
              <a:ext cx="530224" cy="249237"/>
            </a:xfrm>
            <a:prstGeom prst="ellipse">
              <a:avLst/>
            </a:prstGeom>
            <a:solidFill>
              <a:srgbClr val="CCECFF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2" name="Shape 2442"/>
            <p:cNvSpPr/>
            <p:nvPr/>
          </p:nvSpPr>
          <p:spPr>
            <a:xfrm>
              <a:off x="3246436" y="4802187"/>
              <a:ext cx="530224" cy="249237"/>
            </a:xfrm>
            <a:prstGeom prst="ellipse">
              <a:avLst/>
            </a:prstGeom>
            <a:solidFill>
              <a:srgbClr val="CC0099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3" name="Shape 2443"/>
            <p:cNvSpPr/>
            <p:nvPr/>
          </p:nvSpPr>
          <p:spPr>
            <a:xfrm>
              <a:off x="4078287" y="4802187"/>
              <a:ext cx="530224" cy="249237"/>
            </a:xfrm>
            <a:prstGeom prst="ellipse">
              <a:avLst/>
            </a:prstGeom>
            <a:solidFill>
              <a:srgbClr val="CCECFF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4" name="Shape 2444"/>
            <p:cNvSpPr/>
            <p:nvPr/>
          </p:nvSpPr>
          <p:spPr>
            <a:xfrm>
              <a:off x="4760912" y="4802187"/>
              <a:ext cx="528637" cy="249237"/>
            </a:xfrm>
            <a:prstGeom prst="ellipse">
              <a:avLst/>
            </a:prstGeom>
            <a:solidFill>
              <a:srgbClr val="CCECFF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5" name="Shape 2445"/>
            <p:cNvSpPr/>
            <p:nvPr/>
          </p:nvSpPr>
          <p:spPr>
            <a:xfrm>
              <a:off x="5441950" y="4802187"/>
              <a:ext cx="530224" cy="249237"/>
            </a:xfrm>
            <a:prstGeom prst="ellipse">
              <a:avLst/>
            </a:prstGeom>
            <a:solidFill>
              <a:srgbClr val="CCECFF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6" name="Shape 2446"/>
            <p:cNvSpPr/>
            <p:nvPr/>
          </p:nvSpPr>
          <p:spPr>
            <a:xfrm>
              <a:off x="2640011" y="4802187"/>
              <a:ext cx="530224" cy="249237"/>
            </a:xfrm>
            <a:prstGeom prst="ellipse">
              <a:avLst/>
            </a:prstGeom>
            <a:solidFill>
              <a:srgbClr val="CCECFF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7" name="Shape 2447"/>
            <p:cNvSpPr/>
            <p:nvPr/>
          </p:nvSpPr>
          <p:spPr>
            <a:xfrm>
              <a:off x="6046787" y="4802187"/>
              <a:ext cx="530224" cy="249237"/>
            </a:xfrm>
            <a:prstGeom prst="ellipse">
              <a:avLst/>
            </a:prstGeom>
            <a:solidFill>
              <a:srgbClr val="CCECFF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8" name="Shape 2448"/>
            <p:cNvSpPr/>
            <p:nvPr/>
          </p:nvSpPr>
          <p:spPr>
            <a:xfrm>
              <a:off x="6653211" y="4802187"/>
              <a:ext cx="530224" cy="249237"/>
            </a:xfrm>
            <a:prstGeom prst="ellipse">
              <a:avLst/>
            </a:prstGeom>
            <a:solidFill>
              <a:srgbClr val="CCECFF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9" name="Shape 2449"/>
            <p:cNvSpPr/>
            <p:nvPr/>
          </p:nvSpPr>
          <p:spPr>
            <a:xfrm>
              <a:off x="7258050" y="4802187"/>
              <a:ext cx="530224" cy="249237"/>
            </a:xfrm>
            <a:prstGeom prst="ellipse">
              <a:avLst/>
            </a:prstGeom>
            <a:solidFill>
              <a:srgbClr val="CCECFF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0" name="Shape 2450"/>
            <p:cNvSpPr/>
            <p:nvPr/>
          </p:nvSpPr>
          <p:spPr>
            <a:xfrm>
              <a:off x="747712" y="4054475"/>
              <a:ext cx="754062" cy="373061"/>
            </a:xfrm>
            <a:prstGeom prst="ellipse">
              <a:avLst/>
            </a:prstGeom>
            <a:solidFill>
              <a:srgbClr val="CCECFF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 Narrow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org.</a:t>
              </a:r>
            </a:p>
          </p:txBody>
        </p:sp>
        <p:sp>
          <p:nvSpPr>
            <p:cNvPr id="2451" name="Shape 2451"/>
            <p:cNvSpPr/>
            <p:nvPr/>
          </p:nvSpPr>
          <p:spPr>
            <a:xfrm>
              <a:off x="2489200" y="4054475"/>
              <a:ext cx="754062" cy="373061"/>
            </a:xfrm>
            <a:prstGeom prst="ellipse">
              <a:avLst/>
            </a:prstGeom>
            <a:solidFill>
              <a:srgbClr val="CC0099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 Narrow"/>
                <a:buNone/>
              </a:pPr>
              <a:r>
                <a:rPr b="1" i="0" lang="en-US" sz="1800" u="none">
                  <a:solidFill>
                    <a:schemeClr val="lt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hu.</a:t>
              </a:r>
            </a:p>
          </p:txBody>
        </p:sp>
        <p:sp>
          <p:nvSpPr>
            <p:cNvPr id="2452" name="Shape 2452"/>
            <p:cNvSpPr/>
            <p:nvPr/>
          </p:nvSpPr>
          <p:spPr>
            <a:xfrm>
              <a:off x="4305300" y="4054475"/>
              <a:ext cx="754062" cy="373061"/>
            </a:xfrm>
            <a:prstGeom prst="ellipse">
              <a:avLst/>
            </a:prstGeom>
            <a:solidFill>
              <a:srgbClr val="CCECFF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 Narrow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edu.</a:t>
              </a:r>
            </a:p>
          </p:txBody>
        </p:sp>
        <p:sp>
          <p:nvSpPr>
            <p:cNvPr id="2453" name="Shape 2453"/>
            <p:cNvSpPr/>
            <p:nvPr/>
          </p:nvSpPr>
          <p:spPr>
            <a:xfrm>
              <a:off x="5972175" y="4054475"/>
              <a:ext cx="752474" cy="373061"/>
            </a:xfrm>
            <a:prstGeom prst="ellipse">
              <a:avLst/>
            </a:prstGeom>
            <a:solidFill>
              <a:srgbClr val="CCECFF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 Narrow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au.</a:t>
              </a:r>
            </a:p>
          </p:txBody>
        </p:sp>
        <p:sp>
          <p:nvSpPr>
            <p:cNvPr id="2454" name="Shape 2454"/>
            <p:cNvSpPr/>
            <p:nvPr/>
          </p:nvSpPr>
          <p:spPr>
            <a:xfrm>
              <a:off x="3321050" y="3494087"/>
              <a:ext cx="833436" cy="436562"/>
            </a:xfrm>
            <a:prstGeom prst="ellipse">
              <a:avLst/>
            </a:prstGeom>
            <a:solidFill>
              <a:srgbClr val="CC0099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 Narrow"/>
                <a:buNone/>
              </a:pPr>
              <a:r>
                <a:rPr b="1" i="0" lang="en-US" sz="1800" u="none">
                  <a:solidFill>
                    <a:schemeClr val="lt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“.”</a:t>
              </a:r>
            </a:p>
          </p:txBody>
        </p:sp>
        <p:sp>
          <p:nvSpPr>
            <p:cNvPr id="2455" name="Shape 2455"/>
            <p:cNvSpPr txBox="1"/>
            <p:nvPr/>
          </p:nvSpPr>
          <p:spPr>
            <a:xfrm>
              <a:off x="3338512" y="5099050"/>
              <a:ext cx="1514474" cy="1889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 Narrow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u-szeged.hu.</a:t>
              </a:r>
            </a:p>
          </p:txBody>
        </p:sp>
        <p:sp>
          <p:nvSpPr>
            <p:cNvPr id="2456" name="Shape 2456"/>
            <p:cNvSpPr txBox="1"/>
            <p:nvPr/>
          </p:nvSpPr>
          <p:spPr>
            <a:xfrm>
              <a:off x="4725987" y="5307012"/>
              <a:ext cx="1624011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 Narrow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  inf.u-szeged.hu.</a:t>
              </a:r>
            </a:p>
          </p:txBody>
        </p:sp>
        <p:sp>
          <p:nvSpPr>
            <p:cNvPr id="2457" name="Shape 2457"/>
            <p:cNvSpPr/>
            <p:nvPr/>
          </p:nvSpPr>
          <p:spPr>
            <a:xfrm>
              <a:off x="5029200" y="5981700"/>
              <a:ext cx="495299" cy="284162"/>
            </a:xfrm>
            <a:prstGeom prst="rect">
              <a:avLst/>
            </a:prstGeom>
            <a:gradFill>
              <a:gsLst>
                <a:gs pos="0">
                  <a:srgbClr val="FFE3AB"/>
                </a:gs>
                <a:gs pos="100000">
                  <a:srgbClr val="CC0099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8" name="Shape 2458"/>
            <p:cNvSpPr/>
            <p:nvPr/>
          </p:nvSpPr>
          <p:spPr>
            <a:xfrm>
              <a:off x="3962400" y="5980112"/>
              <a:ext cx="1009649" cy="285750"/>
            </a:xfrm>
            <a:prstGeom prst="rect">
              <a:avLst/>
            </a:prstGeom>
            <a:gradFill>
              <a:gsLst>
                <a:gs pos="0">
                  <a:srgbClr val="FFE3AB"/>
                </a:gs>
                <a:gs pos="100000">
                  <a:srgbClr val="CC0099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9" name="Shape 2459"/>
            <p:cNvSpPr/>
            <p:nvPr/>
          </p:nvSpPr>
          <p:spPr>
            <a:xfrm>
              <a:off x="3175000" y="5981700"/>
              <a:ext cx="711200" cy="284162"/>
            </a:xfrm>
            <a:prstGeom prst="rect">
              <a:avLst/>
            </a:prstGeom>
            <a:gradFill>
              <a:gsLst>
                <a:gs pos="0">
                  <a:srgbClr val="FFE3AB"/>
                </a:gs>
                <a:gs pos="100000">
                  <a:srgbClr val="CC0099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0" name="Shape 2460"/>
            <p:cNvSpPr txBox="1"/>
            <p:nvPr/>
          </p:nvSpPr>
          <p:spPr>
            <a:xfrm>
              <a:off x="3578225" y="5886450"/>
              <a:ext cx="1831975" cy="4270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 Narrow"/>
                <a:buNone/>
              </a:pPr>
              <a:r>
                <a:rPr b="1" i="0" lang="en-US" sz="22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inf.u-szeged.hu.</a:t>
              </a:r>
            </a:p>
          </p:txBody>
        </p:sp>
        <p:sp>
          <p:nvSpPr>
            <p:cNvPr id="2461" name="Shape 2461"/>
            <p:cNvSpPr txBox="1"/>
            <p:nvPr/>
          </p:nvSpPr>
          <p:spPr>
            <a:xfrm>
              <a:off x="1368425" y="6427787"/>
              <a:ext cx="1111250" cy="257175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993366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 Narrow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Altartomány</a:t>
              </a:r>
            </a:p>
          </p:txBody>
        </p:sp>
        <p:sp>
          <p:nvSpPr>
            <p:cNvPr id="2462" name="Shape 2462"/>
            <p:cNvSpPr txBox="1"/>
            <p:nvPr/>
          </p:nvSpPr>
          <p:spPr>
            <a:xfrm>
              <a:off x="2578100" y="6427787"/>
              <a:ext cx="2174875" cy="257175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993366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 Narrow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Második szintű tartomány</a:t>
              </a:r>
            </a:p>
          </p:txBody>
        </p:sp>
        <p:sp>
          <p:nvSpPr>
            <p:cNvPr id="2463" name="Shape 2463"/>
            <p:cNvSpPr txBox="1"/>
            <p:nvPr/>
          </p:nvSpPr>
          <p:spPr>
            <a:xfrm>
              <a:off x="4846637" y="6427787"/>
              <a:ext cx="1819274" cy="257175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993366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 Narrow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Felső szintű tartomány</a:t>
              </a:r>
            </a:p>
          </p:txBody>
        </p:sp>
        <p:sp>
          <p:nvSpPr>
            <p:cNvPr id="2464" name="Shape 2464"/>
            <p:cNvSpPr txBox="1"/>
            <p:nvPr/>
          </p:nvSpPr>
          <p:spPr>
            <a:xfrm>
              <a:off x="6762750" y="6427787"/>
              <a:ext cx="715962" cy="257175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993366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 Narrow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Gyökér</a:t>
              </a:r>
            </a:p>
          </p:txBody>
        </p:sp>
      </p:grpSp>
      <p:sp>
        <p:nvSpPr>
          <p:cNvPr id="2465" name="Shape 2465"/>
          <p:cNvSpPr txBox="1"/>
          <p:nvPr>
            <p:ph idx="1" type="body"/>
          </p:nvPr>
        </p:nvSpPr>
        <p:spPr>
          <a:xfrm>
            <a:off x="228600" y="1066800"/>
            <a:ext cx="8686800" cy="2209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Hierarchikus névtér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Elosztott adatbázis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Zóna fájlok (elsődleges, másodlagos)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FQDN 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Név – IP cím leképezés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469" name="Shape 2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0" name="Shape 2470"/>
          <p:cNvSpPr txBox="1"/>
          <p:nvPr>
            <p:ph idx="12" type="sldNum"/>
          </p:nvPr>
        </p:nvSpPr>
        <p:spPr>
          <a:xfrm>
            <a:off x="67818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471" name="Shape 2471"/>
          <p:cNvSpPr/>
          <p:nvPr>
            <p:ph type="title"/>
          </p:nvPr>
        </p:nvSpPr>
        <p:spPr>
          <a:xfrm>
            <a:off x="457200" y="122236"/>
            <a:ext cx="7543800" cy="868362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Fontosabb bejegyzések</a:t>
            </a:r>
          </a:p>
        </p:txBody>
      </p:sp>
      <p:sp>
        <p:nvSpPr>
          <p:cNvPr id="2472" name="Shape 2472"/>
          <p:cNvSpPr txBox="1"/>
          <p:nvPr>
            <p:ph idx="1" type="body"/>
          </p:nvPr>
        </p:nvSpPr>
        <p:spPr>
          <a:xfrm>
            <a:off x="228600" y="1066800"/>
            <a:ext cx="8686800" cy="506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●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– Host rekord (név -&gt; IP hozzárendelés)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●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NS – Name Server (DNS szerver)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●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CNAME – Canonical Name (további nevek)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●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MX – Mail Exchange (Levelező szerver)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●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SOA – Start Of Authority (A Zóna kezdetét jelzi)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●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PTR – Pointer (IP -&gt; név)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●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SRV – Service (szolgáltatás)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476" name="Shape 2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7" name="Shape 2477"/>
          <p:cNvSpPr txBox="1"/>
          <p:nvPr>
            <p:ph idx="12" type="sldNum"/>
          </p:nvPr>
        </p:nvSpPr>
        <p:spPr>
          <a:xfrm>
            <a:off x="67818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478" name="Shape 2478"/>
          <p:cNvSpPr txBox="1"/>
          <p:nvPr>
            <p:ph type="title"/>
          </p:nvPr>
        </p:nvSpPr>
        <p:spPr>
          <a:xfrm>
            <a:off x="457200" y="122236"/>
            <a:ext cx="75438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DNS lekérdezés áttekintése</a:t>
            </a:r>
          </a:p>
        </p:txBody>
      </p:sp>
      <p:grpSp>
        <p:nvGrpSpPr>
          <p:cNvPr id="2479" name="Shape 2479"/>
          <p:cNvGrpSpPr/>
          <p:nvPr/>
        </p:nvGrpSpPr>
        <p:grpSpPr>
          <a:xfrm>
            <a:off x="990600" y="1266825"/>
            <a:ext cx="7162799" cy="4576762"/>
            <a:chOff x="990600" y="1266825"/>
            <a:chExt cx="7162799" cy="4576762"/>
          </a:xfrm>
        </p:grpSpPr>
        <p:sp>
          <p:nvSpPr>
            <p:cNvPr id="2480" name="Shape 2480"/>
            <p:cNvSpPr txBox="1"/>
            <p:nvPr/>
          </p:nvSpPr>
          <p:spPr>
            <a:xfrm>
              <a:off x="990600" y="1266825"/>
              <a:ext cx="7162799" cy="625475"/>
            </a:xfrm>
            <a:prstGeom prst="rect">
              <a:avLst/>
            </a:prstGeom>
            <a:gradFill>
              <a:gsLst>
                <a:gs pos="0">
                  <a:srgbClr val="476BB3"/>
                </a:gs>
                <a:gs pos="50000">
                  <a:srgbClr val="6699FF"/>
                </a:gs>
                <a:gs pos="100000">
                  <a:srgbClr val="476BB3"/>
                </a:gs>
              </a:gsLst>
              <a:lin ang="10800000" scaled="0"/>
            </a:gra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 Narrow"/>
                <a:buNone/>
              </a:pPr>
              <a:r>
                <a:rPr b="1" i="0" lang="en-US" sz="2400" u="none">
                  <a:solidFill>
                    <a:schemeClr val="lt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Lekérdezés Típusok</a:t>
              </a:r>
            </a:p>
          </p:txBody>
        </p:sp>
        <p:sp>
          <p:nvSpPr>
            <p:cNvPr id="2481" name="Shape 2481"/>
            <p:cNvSpPr txBox="1"/>
            <p:nvPr/>
          </p:nvSpPr>
          <p:spPr>
            <a:xfrm>
              <a:off x="990600" y="1892300"/>
              <a:ext cx="2133599" cy="771524"/>
            </a:xfrm>
            <a:prstGeom prst="rect">
              <a:avLst/>
            </a:prstGeom>
            <a:gradFill>
              <a:gsLst>
                <a:gs pos="0">
                  <a:srgbClr val="FFCC66"/>
                </a:gs>
                <a:gs pos="50000">
                  <a:srgbClr val="FCFEB9"/>
                </a:gs>
                <a:gs pos="100000">
                  <a:srgbClr val="FFCC66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 Narrow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Iterative Query</a:t>
              </a:r>
            </a:p>
          </p:txBody>
        </p:sp>
        <p:sp>
          <p:nvSpPr>
            <p:cNvPr id="2482" name="Shape 2482"/>
            <p:cNvSpPr txBox="1"/>
            <p:nvPr/>
          </p:nvSpPr>
          <p:spPr>
            <a:xfrm>
              <a:off x="3124200" y="1892300"/>
              <a:ext cx="5029199" cy="78422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 Narrow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A DNS szerver az általa válaszol más szerverek </a:t>
              </a:r>
              <a:br>
                <a:rPr b="1" i="0" lang="en-US" sz="18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</a:br>
              <a:r>
                <a:rPr b="1" i="0" lang="en-US" sz="18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bevonása nélkül.</a:t>
              </a:r>
            </a:p>
          </p:txBody>
        </p:sp>
        <p:sp>
          <p:nvSpPr>
            <p:cNvPr id="2483" name="Shape 2483"/>
            <p:cNvSpPr txBox="1"/>
            <p:nvPr/>
          </p:nvSpPr>
          <p:spPr>
            <a:xfrm>
              <a:off x="990600" y="2673350"/>
              <a:ext cx="2133599" cy="830261"/>
            </a:xfrm>
            <a:prstGeom prst="rect">
              <a:avLst/>
            </a:prstGeom>
            <a:gradFill>
              <a:gsLst>
                <a:gs pos="0">
                  <a:srgbClr val="FFCC66"/>
                </a:gs>
                <a:gs pos="50000">
                  <a:srgbClr val="FCFEB9"/>
                </a:gs>
                <a:gs pos="100000">
                  <a:srgbClr val="FFCC66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 Narrow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Recursive Query</a:t>
              </a:r>
            </a:p>
          </p:txBody>
        </p:sp>
        <p:sp>
          <p:nvSpPr>
            <p:cNvPr id="2484" name="Shape 2484"/>
            <p:cNvSpPr txBox="1"/>
            <p:nvPr/>
          </p:nvSpPr>
          <p:spPr>
            <a:xfrm>
              <a:off x="3124200" y="2673350"/>
              <a:ext cx="5029199" cy="830261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 Narrow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A DNS szerver egy teljes választ biztosít, nem egy </a:t>
              </a:r>
              <a:br>
                <a:rPr b="1" i="0" lang="en-US" sz="18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</a:br>
              <a:r>
                <a:rPr b="1" i="0" lang="en-US" sz="18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mutatót egy másik DNS szerverre</a:t>
              </a:r>
            </a:p>
          </p:txBody>
        </p:sp>
        <p:sp>
          <p:nvSpPr>
            <p:cNvPr id="2485" name="Shape 2485"/>
            <p:cNvSpPr txBox="1"/>
            <p:nvPr/>
          </p:nvSpPr>
          <p:spPr>
            <a:xfrm>
              <a:off x="990600" y="3770312"/>
              <a:ext cx="7162799" cy="625475"/>
            </a:xfrm>
            <a:prstGeom prst="rect">
              <a:avLst/>
            </a:prstGeom>
            <a:gradFill>
              <a:gsLst>
                <a:gs pos="0">
                  <a:srgbClr val="476BB3"/>
                </a:gs>
                <a:gs pos="50000">
                  <a:srgbClr val="6699FF"/>
                </a:gs>
                <a:gs pos="100000">
                  <a:srgbClr val="476BB3"/>
                </a:gs>
              </a:gsLst>
              <a:lin ang="10800000" scaled="0"/>
            </a:gra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 Narrow"/>
                <a:buNone/>
              </a:pPr>
              <a:r>
                <a:rPr b="1" i="0" lang="en-US" sz="2400" u="none">
                  <a:solidFill>
                    <a:schemeClr val="lt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Keresés Típusok</a:t>
              </a:r>
            </a:p>
          </p:txBody>
        </p:sp>
        <p:sp>
          <p:nvSpPr>
            <p:cNvPr id="2486" name="Shape 2486"/>
            <p:cNvSpPr txBox="1"/>
            <p:nvPr/>
          </p:nvSpPr>
          <p:spPr>
            <a:xfrm>
              <a:off x="990600" y="4395787"/>
              <a:ext cx="2133599" cy="762000"/>
            </a:xfrm>
            <a:prstGeom prst="rect">
              <a:avLst/>
            </a:prstGeom>
            <a:gradFill>
              <a:gsLst>
                <a:gs pos="0">
                  <a:srgbClr val="FFCC66"/>
                </a:gs>
                <a:gs pos="50000">
                  <a:srgbClr val="FCFEB9"/>
                </a:gs>
                <a:gs pos="100000">
                  <a:srgbClr val="FFCC66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 Narrow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Forward Lookup</a:t>
              </a:r>
            </a:p>
          </p:txBody>
        </p:sp>
        <p:sp>
          <p:nvSpPr>
            <p:cNvPr id="2487" name="Shape 2487"/>
            <p:cNvSpPr txBox="1"/>
            <p:nvPr/>
          </p:nvSpPr>
          <p:spPr>
            <a:xfrm>
              <a:off x="3124200" y="4395787"/>
              <a:ext cx="5029199" cy="762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 Narrow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Név – ip cím</a:t>
              </a:r>
            </a:p>
          </p:txBody>
        </p:sp>
        <p:sp>
          <p:nvSpPr>
            <p:cNvPr id="2488" name="Shape 2488"/>
            <p:cNvSpPr txBox="1"/>
            <p:nvPr/>
          </p:nvSpPr>
          <p:spPr>
            <a:xfrm>
              <a:off x="990600" y="5157787"/>
              <a:ext cx="2133599" cy="685799"/>
            </a:xfrm>
            <a:prstGeom prst="rect">
              <a:avLst/>
            </a:prstGeom>
            <a:gradFill>
              <a:gsLst>
                <a:gs pos="0">
                  <a:srgbClr val="FFCC66"/>
                </a:gs>
                <a:gs pos="50000">
                  <a:srgbClr val="FCFEB9"/>
                </a:gs>
                <a:gs pos="100000">
                  <a:srgbClr val="FFCC66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 Narrow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Reverse Lookup</a:t>
              </a:r>
            </a:p>
          </p:txBody>
        </p:sp>
        <p:sp>
          <p:nvSpPr>
            <p:cNvPr id="2489" name="Shape 2489"/>
            <p:cNvSpPr txBox="1"/>
            <p:nvPr/>
          </p:nvSpPr>
          <p:spPr>
            <a:xfrm>
              <a:off x="3124200" y="5157787"/>
              <a:ext cx="5029199" cy="685799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 Narrow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ip cím név</a:t>
              </a: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493" name="Shape 2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4" name="Shape 2494"/>
          <p:cNvSpPr txBox="1"/>
          <p:nvPr>
            <p:ph idx="12" type="sldNum"/>
          </p:nvPr>
        </p:nvSpPr>
        <p:spPr>
          <a:xfrm>
            <a:off x="67818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495" name="Shape 2495"/>
          <p:cNvSpPr txBox="1"/>
          <p:nvPr>
            <p:ph type="title"/>
          </p:nvPr>
        </p:nvSpPr>
        <p:spPr>
          <a:xfrm>
            <a:off x="457200" y="122236"/>
            <a:ext cx="75438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DNS szerver telepítése</a:t>
            </a:r>
          </a:p>
        </p:txBody>
      </p:sp>
      <p:sp>
        <p:nvSpPr>
          <p:cNvPr id="2496" name="Shape 2496"/>
          <p:cNvSpPr/>
          <p:nvPr/>
        </p:nvSpPr>
        <p:spPr>
          <a:xfrm>
            <a:off x="973137" y="1136650"/>
            <a:ext cx="7134224" cy="5000625"/>
          </a:xfrm>
          <a:prstGeom prst="rect">
            <a:avLst/>
          </a:prstGeom>
          <a:gradFill>
            <a:gsLst>
              <a:gs pos="0">
                <a:srgbClr val="FFCC66"/>
              </a:gs>
              <a:gs pos="100000">
                <a:srgbClr val="FCFEB9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97" name="Shape 2497"/>
          <p:cNvGrpSpPr/>
          <p:nvPr/>
        </p:nvGrpSpPr>
        <p:grpSpPr>
          <a:xfrm>
            <a:off x="1371600" y="1268411"/>
            <a:ext cx="6316662" cy="4830762"/>
            <a:chOff x="1371600" y="1219200"/>
            <a:chExt cx="6316662" cy="4830762"/>
          </a:xfrm>
        </p:grpSpPr>
        <p:pic>
          <p:nvPicPr>
            <p:cNvPr id="2498" name="Shape 249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371600" y="1219200"/>
              <a:ext cx="6316662" cy="48307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99" name="Shape 2499"/>
            <p:cNvSpPr txBox="1"/>
            <p:nvPr/>
          </p:nvSpPr>
          <p:spPr>
            <a:xfrm>
              <a:off x="1447800" y="1219200"/>
              <a:ext cx="1928812" cy="3047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b="1" i="0" lang="en-US" sz="14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Networking Services</a:t>
              </a:r>
            </a:p>
          </p:txBody>
        </p:sp>
        <p:sp>
          <p:nvSpPr>
            <p:cNvPr id="2500" name="Shape 2500"/>
            <p:cNvSpPr txBox="1"/>
            <p:nvPr/>
          </p:nvSpPr>
          <p:spPr>
            <a:xfrm>
              <a:off x="1444625" y="1557337"/>
              <a:ext cx="6145211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To add or remove a component, click the check box. A shaded box means that only part 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of the component will be installed. To see what’s included in a component, click Details.</a:t>
              </a:r>
            </a:p>
          </p:txBody>
        </p:sp>
        <p:sp>
          <p:nvSpPr>
            <p:cNvPr id="2501" name="Shape 2501"/>
            <p:cNvSpPr txBox="1"/>
            <p:nvPr/>
          </p:nvSpPr>
          <p:spPr>
            <a:xfrm>
              <a:off x="1498600" y="2119311"/>
              <a:ext cx="2921000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Sub</a:t>
              </a:r>
              <a:r>
                <a:rPr b="0" i="0" lang="en-US" sz="12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omponents of Networking Services:</a:t>
              </a:r>
            </a:p>
          </p:txBody>
        </p:sp>
        <p:sp>
          <p:nvSpPr>
            <p:cNvPr id="2502" name="Shape 2502"/>
            <p:cNvSpPr txBox="1"/>
            <p:nvPr/>
          </p:nvSpPr>
          <p:spPr>
            <a:xfrm>
              <a:off x="2016125" y="2424111"/>
              <a:ext cx="2155824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 Internet Services Proxy</a:t>
              </a:r>
            </a:p>
          </p:txBody>
        </p:sp>
        <p:sp>
          <p:nvSpPr>
            <p:cNvPr id="2503" name="Shape 2503"/>
            <p:cNvSpPr txBox="1"/>
            <p:nvPr/>
          </p:nvSpPr>
          <p:spPr>
            <a:xfrm>
              <a:off x="6518275" y="2424111"/>
              <a:ext cx="666749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0.0 MB</a:t>
              </a:r>
            </a:p>
          </p:txBody>
        </p:sp>
        <p:sp>
          <p:nvSpPr>
            <p:cNvPr id="2504" name="Shape 2504"/>
            <p:cNvSpPr txBox="1"/>
            <p:nvPr/>
          </p:nvSpPr>
          <p:spPr>
            <a:xfrm>
              <a:off x="2016125" y="2662236"/>
              <a:ext cx="2246311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b="1" i="0" lang="en-US" sz="12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Domain Name System (DNS)</a:t>
              </a:r>
            </a:p>
          </p:txBody>
        </p:sp>
        <p:sp>
          <p:nvSpPr>
            <p:cNvPr id="2505" name="Shape 2505"/>
            <p:cNvSpPr txBox="1"/>
            <p:nvPr/>
          </p:nvSpPr>
          <p:spPr>
            <a:xfrm>
              <a:off x="6518275" y="2662236"/>
              <a:ext cx="674687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b="1" i="0" lang="en-US" sz="12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1.1 MB</a:t>
              </a:r>
            </a:p>
          </p:txBody>
        </p:sp>
        <p:sp>
          <p:nvSpPr>
            <p:cNvPr id="2506" name="Shape 2506"/>
            <p:cNvSpPr txBox="1"/>
            <p:nvPr/>
          </p:nvSpPr>
          <p:spPr>
            <a:xfrm>
              <a:off x="2016125" y="2909886"/>
              <a:ext cx="3249612" cy="12969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Dynamic Host Configuration Protocol (DHCP)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48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Internet Authentication Service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48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QoS Admission Control Service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48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Simple TCP/IP Services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48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Site Server ILS Services</a:t>
              </a:r>
            </a:p>
          </p:txBody>
        </p:sp>
        <p:sp>
          <p:nvSpPr>
            <p:cNvPr id="2507" name="Shape 2507"/>
            <p:cNvSpPr txBox="1"/>
            <p:nvPr/>
          </p:nvSpPr>
          <p:spPr>
            <a:xfrm>
              <a:off x="6518275" y="2909886"/>
              <a:ext cx="666749" cy="12969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0.0 MB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48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0.0 MB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48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0.0 MB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48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0.0 MB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48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1.6 MB</a:t>
              </a:r>
            </a:p>
          </p:txBody>
        </p:sp>
        <p:sp>
          <p:nvSpPr>
            <p:cNvPr id="2508" name="Shape 2508"/>
            <p:cNvSpPr txBox="1"/>
            <p:nvPr/>
          </p:nvSpPr>
          <p:spPr>
            <a:xfrm>
              <a:off x="1574800" y="4384675"/>
              <a:ext cx="1116012" cy="2905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3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Description:</a:t>
              </a:r>
            </a:p>
          </p:txBody>
        </p:sp>
        <p:sp>
          <p:nvSpPr>
            <p:cNvPr id="2509" name="Shape 2509"/>
            <p:cNvSpPr txBox="1"/>
            <p:nvPr/>
          </p:nvSpPr>
          <p:spPr>
            <a:xfrm>
              <a:off x="1574800" y="5099050"/>
              <a:ext cx="2079625" cy="5683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3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Total disk space required: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52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3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Space available on disk:</a:t>
              </a:r>
            </a:p>
          </p:txBody>
        </p:sp>
        <p:sp>
          <p:nvSpPr>
            <p:cNvPr id="2510" name="Shape 2510"/>
            <p:cNvSpPr txBox="1"/>
            <p:nvPr/>
          </p:nvSpPr>
          <p:spPr>
            <a:xfrm>
              <a:off x="3667125" y="5099050"/>
              <a:ext cx="984250" cy="5683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3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0.9 MB</a:t>
              </a:r>
            </a:p>
            <a:p>
              <a:pPr indent="0" lvl="0" marL="0" marR="0" rtl="0" algn="r">
                <a:lnSpc>
                  <a:spcPct val="100000"/>
                </a:lnSpc>
                <a:spcBef>
                  <a:spcPts val="52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3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1133.3 MB</a:t>
              </a:r>
            </a:p>
          </p:txBody>
        </p:sp>
        <p:sp>
          <p:nvSpPr>
            <p:cNvPr id="2511" name="Shape 2511"/>
            <p:cNvSpPr txBox="1"/>
            <p:nvPr/>
          </p:nvSpPr>
          <p:spPr>
            <a:xfrm>
              <a:off x="6584950" y="4941887"/>
              <a:ext cx="827086" cy="2905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69696"/>
                </a:buClr>
                <a:buSzPct val="25000"/>
                <a:buFont typeface="Arial"/>
                <a:buNone/>
              </a:pPr>
              <a:r>
                <a:rPr b="0" i="0" lang="en-US" sz="1300" u="sng">
                  <a:solidFill>
                    <a:srgbClr val="969696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r>
                <a:rPr b="0" i="0" lang="en-US" sz="1300" u="none">
                  <a:solidFill>
                    <a:srgbClr val="969696"/>
                  </a:solidFill>
                  <a:latin typeface="Arial"/>
                  <a:ea typeface="Arial"/>
                  <a:cs typeface="Arial"/>
                  <a:sym typeface="Arial"/>
                </a:rPr>
                <a:t>etails...</a:t>
              </a:r>
            </a:p>
          </p:txBody>
        </p:sp>
        <p:sp>
          <p:nvSpPr>
            <p:cNvPr id="2512" name="Shape 2512"/>
            <p:cNvSpPr txBox="1"/>
            <p:nvPr/>
          </p:nvSpPr>
          <p:spPr>
            <a:xfrm>
              <a:off x="5613400" y="5518150"/>
              <a:ext cx="422275" cy="2905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3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OK</a:t>
              </a:r>
            </a:p>
          </p:txBody>
        </p:sp>
        <p:sp>
          <p:nvSpPr>
            <p:cNvPr id="2513" name="Shape 2513"/>
            <p:cNvSpPr txBox="1"/>
            <p:nvPr/>
          </p:nvSpPr>
          <p:spPr>
            <a:xfrm>
              <a:off x="6626225" y="5518150"/>
              <a:ext cx="698500" cy="2905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3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Cancel</a:t>
              </a:r>
            </a:p>
          </p:txBody>
        </p:sp>
        <p:sp>
          <p:nvSpPr>
            <p:cNvPr id="2514" name="Shape 2514"/>
            <p:cNvSpPr txBox="1"/>
            <p:nvPr/>
          </p:nvSpPr>
          <p:spPr>
            <a:xfrm>
              <a:off x="2587625" y="4384675"/>
              <a:ext cx="4924424" cy="488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3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Sets up a DNS server that answers query and update requests for DNS names.</a:t>
              </a: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518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Shape 2519"/>
          <p:cNvSpPr txBox="1"/>
          <p:nvPr>
            <p:ph idx="12" type="sldNum"/>
          </p:nvPr>
        </p:nvSpPr>
        <p:spPr>
          <a:xfrm>
            <a:off x="67818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520" name="Shape 2520"/>
          <p:cNvSpPr txBox="1"/>
          <p:nvPr>
            <p:ph type="title"/>
          </p:nvPr>
        </p:nvSpPr>
        <p:spPr>
          <a:xfrm>
            <a:off x="457200" y="122236"/>
            <a:ext cx="75438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Kliensek beállítása</a:t>
            </a:r>
          </a:p>
        </p:txBody>
      </p:sp>
      <p:sp>
        <p:nvSpPr>
          <p:cNvPr id="2521" name="Shape 2521"/>
          <p:cNvSpPr/>
          <p:nvPr/>
        </p:nvSpPr>
        <p:spPr>
          <a:xfrm>
            <a:off x="1244600" y="1511300"/>
            <a:ext cx="6629400" cy="3809999"/>
          </a:xfrm>
          <a:prstGeom prst="rect">
            <a:avLst/>
          </a:prstGeom>
          <a:gradFill>
            <a:gsLst>
              <a:gs pos="0">
                <a:srgbClr val="FFCC66"/>
              </a:gs>
              <a:gs pos="100000">
                <a:srgbClr val="FCFEB9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22" name="Shape 2522"/>
          <p:cNvGrpSpPr/>
          <p:nvPr/>
        </p:nvGrpSpPr>
        <p:grpSpPr>
          <a:xfrm>
            <a:off x="3040061" y="903287"/>
            <a:ext cx="5008561" cy="5561012"/>
            <a:chOff x="2138361" y="903287"/>
            <a:chExt cx="5008561" cy="5561012"/>
          </a:xfrm>
        </p:grpSpPr>
        <p:pic>
          <p:nvPicPr>
            <p:cNvPr id="2523" name="Shape 25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138361" y="903287"/>
              <a:ext cx="5008561" cy="55610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24" name="Shape 2524"/>
            <p:cNvSpPr txBox="1"/>
            <p:nvPr/>
          </p:nvSpPr>
          <p:spPr>
            <a:xfrm>
              <a:off x="2198686" y="906462"/>
              <a:ext cx="3062286" cy="2905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b="1" i="0" lang="en-US" sz="13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Internet Protocol (TCP/IP) Properties</a:t>
              </a:r>
            </a:p>
          </p:txBody>
        </p:sp>
        <p:sp>
          <p:nvSpPr>
            <p:cNvPr id="2525" name="Shape 2525"/>
            <p:cNvSpPr txBox="1"/>
            <p:nvPr/>
          </p:nvSpPr>
          <p:spPr>
            <a:xfrm>
              <a:off x="2187575" y="1235075"/>
              <a:ext cx="773111" cy="2905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3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General</a:t>
              </a:r>
            </a:p>
          </p:txBody>
        </p:sp>
        <p:sp>
          <p:nvSpPr>
            <p:cNvPr id="2526" name="Shape 2526"/>
            <p:cNvSpPr txBox="1"/>
            <p:nvPr/>
          </p:nvSpPr>
          <p:spPr>
            <a:xfrm>
              <a:off x="2278061" y="1616075"/>
              <a:ext cx="4662487" cy="6873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3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You can get IP settings assigned automatically if your network supports this capability. Otherwise, you need to ask your network administrator for the appropriate IP settings.</a:t>
              </a:r>
            </a:p>
          </p:txBody>
        </p:sp>
        <p:sp>
          <p:nvSpPr>
            <p:cNvPr id="2527" name="Shape 2527"/>
            <p:cNvSpPr txBox="1"/>
            <p:nvPr/>
          </p:nvSpPr>
          <p:spPr>
            <a:xfrm>
              <a:off x="2643186" y="2351086"/>
              <a:ext cx="2749549" cy="2905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3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Obtain an IP address automatically</a:t>
              </a:r>
            </a:p>
          </p:txBody>
        </p:sp>
        <p:sp>
          <p:nvSpPr>
            <p:cNvPr id="2528" name="Shape 2528"/>
            <p:cNvSpPr txBox="1"/>
            <p:nvPr/>
          </p:nvSpPr>
          <p:spPr>
            <a:xfrm>
              <a:off x="2643186" y="2616200"/>
              <a:ext cx="2325686" cy="2905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3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Use the following IP address:</a:t>
              </a:r>
            </a:p>
          </p:txBody>
        </p:sp>
        <p:sp>
          <p:nvSpPr>
            <p:cNvPr id="2529" name="Shape 2529"/>
            <p:cNvSpPr txBox="1"/>
            <p:nvPr/>
          </p:nvSpPr>
          <p:spPr>
            <a:xfrm>
              <a:off x="2643186" y="2930525"/>
              <a:ext cx="1416049" cy="9445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3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 address: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845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3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Subnet mask: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845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3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Default gateway:</a:t>
              </a:r>
            </a:p>
          </p:txBody>
        </p:sp>
        <p:sp>
          <p:nvSpPr>
            <p:cNvPr id="2530" name="Shape 2530"/>
            <p:cNvSpPr txBox="1"/>
            <p:nvPr/>
          </p:nvSpPr>
          <p:spPr>
            <a:xfrm>
              <a:off x="4732337" y="2955925"/>
              <a:ext cx="1565274" cy="2905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3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192 . 168 .   2  . 15</a:t>
              </a:r>
            </a:p>
          </p:txBody>
        </p:sp>
        <p:sp>
          <p:nvSpPr>
            <p:cNvPr id="2531" name="Shape 2531"/>
            <p:cNvSpPr txBox="1"/>
            <p:nvPr/>
          </p:nvSpPr>
          <p:spPr>
            <a:xfrm>
              <a:off x="4732337" y="3222625"/>
              <a:ext cx="1565274" cy="2905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3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255 . 255 . 255 .  0</a:t>
              </a:r>
            </a:p>
          </p:txBody>
        </p:sp>
        <p:sp>
          <p:nvSpPr>
            <p:cNvPr id="2532" name="Shape 2532"/>
            <p:cNvSpPr txBox="1"/>
            <p:nvPr/>
          </p:nvSpPr>
          <p:spPr>
            <a:xfrm>
              <a:off x="4732337" y="4603750"/>
              <a:ext cx="1473199" cy="2905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3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192 . 168 .  1  .  2</a:t>
              </a:r>
            </a:p>
          </p:txBody>
        </p:sp>
        <p:sp>
          <p:nvSpPr>
            <p:cNvPr id="2533" name="Shape 2533"/>
            <p:cNvSpPr txBox="1"/>
            <p:nvPr/>
          </p:nvSpPr>
          <p:spPr>
            <a:xfrm>
              <a:off x="2643186" y="4303712"/>
              <a:ext cx="3198812" cy="2905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3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Use the following DNS server addresses:</a:t>
              </a:r>
            </a:p>
          </p:txBody>
        </p:sp>
        <p:sp>
          <p:nvSpPr>
            <p:cNvPr id="2534" name="Shape 2534"/>
            <p:cNvSpPr txBox="1"/>
            <p:nvPr/>
          </p:nvSpPr>
          <p:spPr>
            <a:xfrm>
              <a:off x="2643186" y="4589462"/>
              <a:ext cx="1820861" cy="6175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3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Preferred DNS server: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845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3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Alternate DNS server:</a:t>
              </a:r>
            </a:p>
          </p:txBody>
        </p:sp>
        <p:sp>
          <p:nvSpPr>
            <p:cNvPr id="2535" name="Shape 2535"/>
            <p:cNvSpPr txBox="1"/>
            <p:nvPr/>
          </p:nvSpPr>
          <p:spPr>
            <a:xfrm>
              <a:off x="2643186" y="4008437"/>
              <a:ext cx="3217861" cy="2905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77777"/>
                </a:buClr>
                <a:buSzPct val="25000"/>
                <a:buFont typeface="Arial"/>
                <a:buNone/>
              </a:pPr>
              <a:r>
                <a:rPr b="0" i="0" lang="en-US" sz="1300" u="none">
                  <a:solidFill>
                    <a:srgbClr val="777777"/>
                  </a:solidFill>
                  <a:latin typeface="Arial"/>
                  <a:ea typeface="Arial"/>
                  <a:cs typeface="Arial"/>
                  <a:sym typeface="Arial"/>
                </a:rPr>
                <a:t>Obtain DNS server address automatically</a:t>
              </a:r>
            </a:p>
          </p:txBody>
        </p:sp>
        <p:sp>
          <p:nvSpPr>
            <p:cNvPr id="2536" name="Shape 2536"/>
            <p:cNvSpPr txBox="1"/>
            <p:nvPr/>
          </p:nvSpPr>
          <p:spPr>
            <a:xfrm>
              <a:off x="5783262" y="5487987"/>
              <a:ext cx="1057275" cy="2905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3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Advanced...</a:t>
              </a:r>
            </a:p>
          </p:txBody>
        </p:sp>
        <p:sp>
          <p:nvSpPr>
            <p:cNvPr id="2537" name="Shape 2537"/>
            <p:cNvSpPr txBox="1"/>
            <p:nvPr/>
          </p:nvSpPr>
          <p:spPr>
            <a:xfrm>
              <a:off x="5376862" y="6032500"/>
              <a:ext cx="422275" cy="2905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3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OK</a:t>
              </a:r>
            </a:p>
          </p:txBody>
        </p:sp>
        <p:sp>
          <p:nvSpPr>
            <p:cNvPr id="2538" name="Shape 2538"/>
            <p:cNvSpPr txBox="1"/>
            <p:nvPr/>
          </p:nvSpPr>
          <p:spPr>
            <a:xfrm>
              <a:off x="6196012" y="6032500"/>
              <a:ext cx="698500" cy="2905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3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Cancel</a:t>
              </a:r>
            </a:p>
          </p:txBody>
        </p:sp>
      </p:grpSp>
      <p:sp>
        <p:nvSpPr>
          <p:cNvPr id="2539" name="Shape 2539"/>
          <p:cNvSpPr/>
          <p:nvPr/>
        </p:nvSpPr>
        <p:spPr>
          <a:xfrm>
            <a:off x="331787" y="2728911"/>
            <a:ext cx="3054350" cy="1162049"/>
          </a:xfrm>
          <a:prstGeom prst="rightArrowCallout">
            <a:avLst>
              <a:gd fmla="val 15806" name="adj1"/>
              <a:gd fmla="val 2213" name="adj2"/>
              <a:gd fmla="val 17878" name="adj3"/>
              <a:gd fmla="val 6462" name="adj4"/>
            </a:avLst>
          </a:prstGeom>
          <a:gradFill>
            <a:gsLst>
              <a:gs pos="0">
                <a:srgbClr val="FCFDFF"/>
              </a:gs>
              <a:gs pos="100000">
                <a:srgbClr val="99CCFF"/>
              </a:gs>
            </a:gsLst>
            <a:lin ang="5400000" scaled="0"/>
          </a:gradFill>
          <a:ln cap="flat" cmpd="sng" w="9525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27425" lIns="91425" rIns="91425" tIns="2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b="1" i="0" lang="en-US" sz="1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Az IP cím lehet manuális vagy DHCP által biztosított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543" name="Shape 2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4" name="Shape 2544"/>
          <p:cNvSpPr txBox="1"/>
          <p:nvPr>
            <p:ph idx="12" type="sldNum"/>
          </p:nvPr>
        </p:nvSpPr>
        <p:spPr>
          <a:xfrm>
            <a:off x="67818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545" name="Shape 2545"/>
          <p:cNvSpPr txBox="1"/>
          <p:nvPr>
            <p:ph type="title"/>
          </p:nvPr>
        </p:nvSpPr>
        <p:spPr>
          <a:xfrm>
            <a:off x="2124075" y="188911"/>
            <a:ext cx="5795961" cy="8413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Zónák létrehozása</a:t>
            </a:r>
          </a:p>
        </p:txBody>
      </p:sp>
      <p:sp>
        <p:nvSpPr>
          <p:cNvPr id="2546" name="Shape 2546"/>
          <p:cNvSpPr txBox="1"/>
          <p:nvPr>
            <p:ph idx="1" type="body"/>
          </p:nvPr>
        </p:nvSpPr>
        <p:spPr>
          <a:xfrm>
            <a:off x="228600" y="1066800"/>
            <a:ext cx="8686800" cy="506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zóna típus azonosítása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zóna fájl vizsgálata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Zóna fájlok létrehozása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550" name="Shape 2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1" name="Shape 2551"/>
          <p:cNvSpPr txBox="1"/>
          <p:nvPr>
            <p:ph idx="12" type="sldNum"/>
          </p:nvPr>
        </p:nvSpPr>
        <p:spPr>
          <a:xfrm>
            <a:off x="67818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552" name="Shape 2552"/>
          <p:cNvSpPr txBox="1"/>
          <p:nvPr>
            <p:ph type="title"/>
          </p:nvPr>
        </p:nvSpPr>
        <p:spPr>
          <a:xfrm>
            <a:off x="457200" y="122236"/>
            <a:ext cx="75438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Zóna típusok</a:t>
            </a:r>
          </a:p>
        </p:txBody>
      </p:sp>
      <p:grpSp>
        <p:nvGrpSpPr>
          <p:cNvPr id="2553" name="Shape 2553"/>
          <p:cNvGrpSpPr/>
          <p:nvPr/>
        </p:nvGrpSpPr>
        <p:grpSpPr>
          <a:xfrm>
            <a:off x="838200" y="1092200"/>
            <a:ext cx="7391399" cy="2254250"/>
            <a:chOff x="838200" y="1092200"/>
            <a:chExt cx="7391399" cy="2254250"/>
          </a:xfrm>
        </p:grpSpPr>
        <p:sp>
          <p:nvSpPr>
            <p:cNvPr id="2554" name="Shape 2554"/>
            <p:cNvSpPr txBox="1"/>
            <p:nvPr/>
          </p:nvSpPr>
          <p:spPr>
            <a:xfrm>
              <a:off x="838200" y="1092200"/>
              <a:ext cx="7391399" cy="2254250"/>
            </a:xfrm>
            <a:prstGeom prst="rect">
              <a:avLst/>
            </a:prstGeom>
            <a:gradFill>
              <a:gsLst>
                <a:gs pos="0">
                  <a:srgbClr val="FFCC66"/>
                </a:gs>
                <a:gs pos="100000">
                  <a:srgbClr val="FCFEB9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 Narrow"/>
                <a:buNone/>
              </a:pPr>
              <a:r>
                <a:rPr b="1" i="0" lang="en-US" sz="22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Hagyományos Zónák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2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2555" name="Shape 2555"/>
            <p:cNvSpPr/>
            <p:nvPr/>
          </p:nvSpPr>
          <p:spPr>
            <a:xfrm>
              <a:off x="2254250" y="2295525"/>
              <a:ext cx="2436811" cy="914400"/>
            </a:xfrm>
            <a:prstGeom prst="ellipse">
              <a:avLst/>
            </a:prstGeom>
            <a:solidFill>
              <a:srgbClr val="C8CAA4"/>
            </a:solidFill>
            <a:ln cap="flat" cmpd="sng" w="9525">
              <a:solidFill>
                <a:srgbClr val="808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6" name="Shape 2556"/>
            <p:cNvSpPr/>
            <p:nvPr/>
          </p:nvSpPr>
          <p:spPr>
            <a:xfrm>
              <a:off x="3055936" y="2305050"/>
              <a:ext cx="868362" cy="455612"/>
            </a:xfrm>
            <a:prstGeom prst="can">
              <a:avLst>
                <a:gd fmla="val 9720" name="adj"/>
              </a:avLst>
            </a:prstGeom>
            <a:gradFill>
              <a:gsLst>
                <a:gs pos="0">
                  <a:srgbClr val="279C9C"/>
                </a:gs>
                <a:gs pos="50000">
                  <a:srgbClr val="33CCCC"/>
                </a:gs>
                <a:gs pos="100000">
                  <a:srgbClr val="279C9C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7" name="Shape 2557"/>
            <p:cNvSpPr/>
            <p:nvPr/>
          </p:nvSpPr>
          <p:spPr>
            <a:xfrm flipH="1" rot="10800000">
              <a:off x="3173411" y="1689099"/>
              <a:ext cx="633412" cy="758825"/>
            </a:xfrm>
            <a:prstGeom prst="foldedCorner">
              <a:avLst>
                <a:gd fmla="val 15179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8" name="Shape 2558"/>
            <p:cNvSpPr txBox="1"/>
            <p:nvPr/>
          </p:nvSpPr>
          <p:spPr>
            <a:xfrm>
              <a:off x="2787650" y="2808286"/>
              <a:ext cx="1676399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00"/>
                </a:buClr>
                <a:buSzPct val="25000"/>
                <a:buFont typeface="Arial Narrow"/>
                <a:buNone/>
              </a:pPr>
              <a:r>
                <a:rPr b="1" i="0" lang="en-US" sz="1800" u="none">
                  <a:solidFill>
                    <a:srgbClr val="0033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Elsődleges Zóna</a:t>
              </a:r>
            </a:p>
          </p:txBody>
        </p:sp>
        <p:sp>
          <p:nvSpPr>
            <p:cNvPr id="2559" name="Shape 2559"/>
            <p:cNvSpPr/>
            <p:nvPr/>
          </p:nvSpPr>
          <p:spPr>
            <a:xfrm>
              <a:off x="5281612" y="2295525"/>
              <a:ext cx="2436811" cy="914400"/>
            </a:xfrm>
            <a:prstGeom prst="ellipse">
              <a:avLst/>
            </a:prstGeom>
            <a:solidFill>
              <a:srgbClr val="C8CAA4"/>
            </a:solidFill>
            <a:ln cap="flat" cmpd="sng" w="9525">
              <a:solidFill>
                <a:srgbClr val="808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60" name="Shape 2560"/>
            <p:cNvGrpSpPr/>
            <p:nvPr/>
          </p:nvGrpSpPr>
          <p:grpSpPr>
            <a:xfrm>
              <a:off x="6083300" y="1689100"/>
              <a:ext cx="868362" cy="1071561"/>
              <a:chOff x="5562600" y="2057400"/>
              <a:chExt cx="2032000" cy="2519361"/>
            </a:xfrm>
          </p:grpSpPr>
          <p:sp>
            <p:nvSpPr>
              <p:cNvPr id="2561" name="Shape 2561"/>
              <p:cNvSpPr/>
              <p:nvPr/>
            </p:nvSpPr>
            <p:spPr>
              <a:xfrm>
                <a:off x="5562600" y="3505200"/>
                <a:ext cx="2032000" cy="1071561"/>
              </a:xfrm>
              <a:prstGeom prst="can">
                <a:avLst>
                  <a:gd fmla="val 9720" name="adj"/>
                </a:avLst>
              </a:prstGeom>
              <a:gradFill>
                <a:gsLst>
                  <a:gs pos="0">
                    <a:srgbClr val="279C9C"/>
                  </a:gs>
                  <a:gs pos="50000">
                    <a:srgbClr val="33CCCC"/>
                  </a:gs>
                  <a:gs pos="100000">
                    <a:srgbClr val="279C9C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2" name="Shape 2562"/>
              <p:cNvSpPr/>
              <p:nvPr/>
            </p:nvSpPr>
            <p:spPr>
              <a:xfrm flipH="1" rot="10800000">
                <a:off x="5838825" y="2057400"/>
                <a:ext cx="1479550" cy="1782762"/>
              </a:xfrm>
              <a:prstGeom prst="foldedCorner">
                <a:avLst>
                  <a:gd fmla="val 15179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63" name="Shape 2563"/>
            <p:cNvSpPr txBox="1"/>
            <p:nvPr/>
          </p:nvSpPr>
          <p:spPr>
            <a:xfrm>
              <a:off x="5688012" y="2808286"/>
              <a:ext cx="1768474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00"/>
                </a:buClr>
                <a:buSzPct val="25000"/>
                <a:buFont typeface="Arial Narrow"/>
                <a:buNone/>
              </a:pPr>
              <a:r>
                <a:rPr b="1" i="0" lang="en-US" sz="1800" u="none">
                  <a:solidFill>
                    <a:srgbClr val="0033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Másodlagos Zóna</a:t>
              </a:r>
            </a:p>
          </p:txBody>
        </p:sp>
        <p:sp>
          <p:nvSpPr>
            <p:cNvPr id="2564" name="Shape 2564"/>
            <p:cNvSpPr/>
            <p:nvPr/>
          </p:nvSpPr>
          <p:spPr>
            <a:xfrm flipH="1" rot="10800000">
              <a:off x="1282700" y="1663699"/>
              <a:ext cx="757236" cy="906462"/>
            </a:xfrm>
            <a:prstGeom prst="foldedCorner">
              <a:avLst>
                <a:gd fmla="val 15179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99"/>
                </a:buClr>
                <a:buSzPct val="25000"/>
                <a:buFont typeface="Arial Narrow"/>
                <a:buNone/>
              </a:pPr>
              <a:r>
                <a:rPr b="1" i="0" lang="en-US" sz="1600" u="none">
                  <a:solidFill>
                    <a:srgbClr val="CC0099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Változás</a:t>
              </a:r>
            </a:p>
          </p:txBody>
        </p:sp>
        <p:sp>
          <p:nvSpPr>
            <p:cNvPr id="2565" name="Shape 2565"/>
            <p:cNvSpPr/>
            <p:nvPr/>
          </p:nvSpPr>
          <p:spPr>
            <a:xfrm>
              <a:off x="3992562" y="1927225"/>
              <a:ext cx="2346324" cy="384174"/>
            </a:xfrm>
            <a:prstGeom prst="rightArrow">
              <a:avLst>
                <a:gd fmla="val 17630" name="adj1"/>
                <a:gd fmla="val 6245" name="adj2"/>
              </a:avLst>
            </a:prstGeom>
            <a:gradFill>
              <a:gsLst>
                <a:gs pos="0">
                  <a:srgbClr val="EBBED3"/>
                </a:gs>
                <a:gs pos="100000">
                  <a:srgbClr val="D20091"/>
                </a:gs>
              </a:gsLst>
              <a:lin ang="10800000" scaled="0"/>
            </a:gradFill>
            <a:ln cap="flat" cmpd="sng" w="9525">
              <a:solidFill>
                <a:srgbClr val="80008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27425" lIns="91425" rIns="91425" tIns="27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6" name="Shape 2566"/>
            <p:cNvSpPr txBox="1"/>
            <p:nvPr/>
          </p:nvSpPr>
          <p:spPr>
            <a:xfrm>
              <a:off x="4195762" y="1658936"/>
              <a:ext cx="1454149" cy="4270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99"/>
                </a:buClr>
                <a:buSzPct val="25000"/>
                <a:buFont typeface="Arial Narrow"/>
                <a:buNone/>
              </a:pPr>
              <a:r>
                <a:rPr b="1" i="0" lang="en-US" sz="2200" u="none">
                  <a:solidFill>
                    <a:srgbClr val="CC0099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Zóna átvitel</a:t>
              </a:r>
            </a:p>
          </p:txBody>
        </p:sp>
        <p:sp>
          <p:nvSpPr>
            <p:cNvPr id="2567" name="Shape 2567"/>
            <p:cNvSpPr/>
            <p:nvPr/>
          </p:nvSpPr>
          <p:spPr>
            <a:xfrm flipH="1">
              <a:off x="1990725" y="1698625"/>
              <a:ext cx="1376361" cy="412749"/>
            </a:xfrm>
            <a:custGeom>
              <a:pathLst>
                <a:path extrusionOk="0" h="120000" w="120000">
                  <a:moveTo>
                    <a:pt x="9212" y="5345"/>
                  </a:moveTo>
                  <a:cubicBezTo>
                    <a:pt x="4806" y="44899"/>
                    <a:pt x="1922" y="67884"/>
                    <a:pt x="0" y="114387"/>
                  </a:cubicBezTo>
                  <a:cubicBezTo>
                    <a:pt x="11535" y="115456"/>
                    <a:pt x="23391" y="115991"/>
                    <a:pt x="30761" y="120000"/>
                  </a:cubicBezTo>
                  <a:cubicBezTo>
                    <a:pt x="25554" y="93808"/>
                    <a:pt x="25954" y="97550"/>
                    <a:pt x="23951" y="83919"/>
                  </a:cubicBezTo>
                  <a:cubicBezTo>
                    <a:pt x="28277" y="77505"/>
                    <a:pt x="41415" y="51046"/>
                    <a:pt x="56074" y="47305"/>
                  </a:cubicBezTo>
                  <a:cubicBezTo>
                    <a:pt x="80427" y="51046"/>
                    <a:pt x="96929" y="72694"/>
                    <a:pt x="119999" y="99955"/>
                  </a:cubicBezTo>
                  <a:cubicBezTo>
                    <a:pt x="95166" y="41692"/>
                    <a:pt x="79305" y="17104"/>
                    <a:pt x="60080" y="7483"/>
                  </a:cubicBezTo>
                  <a:cubicBezTo>
                    <a:pt x="36849" y="0"/>
                    <a:pt x="23711" y="24587"/>
                    <a:pt x="14499" y="37416"/>
                  </a:cubicBezTo>
                  <a:cubicBezTo>
                    <a:pt x="11695" y="19242"/>
                    <a:pt x="13457" y="30467"/>
                    <a:pt x="9212" y="5345"/>
                  </a:cubicBezTo>
                  <a:close/>
                </a:path>
              </a:pathLst>
            </a:custGeom>
            <a:gradFill>
              <a:gsLst>
                <a:gs pos="0">
                  <a:srgbClr val="D60093"/>
                </a:gs>
                <a:gs pos="100000">
                  <a:srgbClr val="EDBED4"/>
                </a:gs>
              </a:gsLst>
              <a:lin ang="10800000" scaled="0"/>
            </a:gradFill>
            <a:ln cap="flat" cmpd="sng" w="9525">
              <a:solidFill>
                <a:srgbClr val="80008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27425" lIns="91425" rIns="91425" tIns="27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68" name="Shape 2568"/>
          <p:cNvGrpSpPr/>
          <p:nvPr/>
        </p:nvGrpSpPr>
        <p:grpSpPr>
          <a:xfrm>
            <a:off x="838200" y="3514725"/>
            <a:ext cx="7391399" cy="2897187"/>
            <a:chOff x="838200" y="3514725"/>
            <a:chExt cx="7391399" cy="2897187"/>
          </a:xfrm>
        </p:grpSpPr>
        <p:sp>
          <p:nvSpPr>
            <p:cNvPr id="2569" name="Shape 2569"/>
            <p:cNvSpPr txBox="1"/>
            <p:nvPr/>
          </p:nvSpPr>
          <p:spPr>
            <a:xfrm>
              <a:off x="838200" y="3514725"/>
              <a:ext cx="7391399" cy="2254250"/>
            </a:xfrm>
            <a:prstGeom prst="rect">
              <a:avLst/>
            </a:prstGeom>
            <a:gradFill>
              <a:gsLst>
                <a:gs pos="0">
                  <a:srgbClr val="FFCC66"/>
                </a:gs>
                <a:gs pos="100000">
                  <a:srgbClr val="FCFEB9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 Narrow"/>
                <a:buNone/>
              </a:pPr>
              <a:r>
                <a:rPr b="1" i="0" lang="en-US" sz="22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Active Directory Integrált Zónák</a:t>
              </a:r>
            </a:p>
          </p:txBody>
        </p:sp>
        <p:sp>
          <p:nvSpPr>
            <p:cNvPr id="2570" name="Shape 2570"/>
            <p:cNvSpPr/>
            <p:nvPr/>
          </p:nvSpPr>
          <p:spPr>
            <a:xfrm>
              <a:off x="1525587" y="5370512"/>
              <a:ext cx="1646237" cy="617537"/>
            </a:xfrm>
            <a:prstGeom prst="ellipse">
              <a:avLst/>
            </a:prstGeom>
            <a:solidFill>
              <a:srgbClr val="C8CAA4"/>
            </a:solidFill>
            <a:ln cap="flat" cmpd="sng" w="9525">
              <a:solidFill>
                <a:srgbClr val="808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1" name="Shape 2571"/>
            <p:cNvSpPr/>
            <p:nvPr/>
          </p:nvSpPr>
          <p:spPr>
            <a:xfrm>
              <a:off x="1919286" y="5380037"/>
              <a:ext cx="868362" cy="455612"/>
            </a:xfrm>
            <a:prstGeom prst="can">
              <a:avLst>
                <a:gd fmla="val 9720" name="adj"/>
              </a:avLst>
            </a:prstGeom>
            <a:gradFill>
              <a:gsLst>
                <a:gs pos="0">
                  <a:srgbClr val="279C9C"/>
                </a:gs>
                <a:gs pos="50000">
                  <a:srgbClr val="33CCCC"/>
                </a:gs>
                <a:gs pos="100000">
                  <a:srgbClr val="279C9C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2" name="Shape 2572"/>
            <p:cNvSpPr/>
            <p:nvPr/>
          </p:nvSpPr>
          <p:spPr>
            <a:xfrm flipH="1" rot="10800000">
              <a:off x="2036761" y="4764087"/>
              <a:ext cx="633412" cy="758825"/>
            </a:xfrm>
            <a:prstGeom prst="foldedCorner">
              <a:avLst>
                <a:gd fmla="val 15179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3" name="Shape 2573"/>
            <p:cNvSpPr/>
            <p:nvPr/>
          </p:nvSpPr>
          <p:spPr>
            <a:xfrm>
              <a:off x="3935412" y="5370512"/>
              <a:ext cx="1646237" cy="617537"/>
            </a:xfrm>
            <a:prstGeom prst="ellipse">
              <a:avLst/>
            </a:prstGeom>
            <a:solidFill>
              <a:srgbClr val="C8CAA4"/>
            </a:solidFill>
            <a:ln cap="flat" cmpd="sng" w="9525">
              <a:solidFill>
                <a:srgbClr val="808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4" name="Shape 2574"/>
            <p:cNvSpPr/>
            <p:nvPr/>
          </p:nvSpPr>
          <p:spPr>
            <a:xfrm>
              <a:off x="4329112" y="5380037"/>
              <a:ext cx="868362" cy="455612"/>
            </a:xfrm>
            <a:prstGeom prst="can">
              <a:avLst>
                <a:gd fmla="val 9720" name="adj"/>
              </a:avLst>
            </a:prstGeom>
            <a:gradFill>
              <a:gsLst>
                <a:gs pos="0">
                  <a:srgbClr val="279C9C"/>
                </a:gs>
                <a:gs pos="50000">
                  <a:srgbClr val="33CCCC"/>
                </a:gs>
                <a:gs pos="100000">
                  <a:srgbClr val="279C9C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5" name="Shape 2575"/>
            <p:cNvSpPr/>
            <p:nvPr/>
          </p:nvSpPr>
          <p:spPr>
            <a:xfrm flipH="1" rot="10800000">
              <a:off x="4446587" y="4764087"/>
              <a:ext cx="633412" cy="758825"/>
            </a:xfrm>
            <a:prstGeom prst="foldedCorner">
              <a:avLst>
                <a:gd fmla="val 15179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6" name="Shape 2576"/>
            <p:cNvSpPr/>
            <p:nvPr/>
          </p:nvSpPr>
          <p:spPr>
            <a:xfrm>
              <a:off x="6392862" y="5370512"/>
              <a:ext cx="1646237" cy="617537"/>
            </a:xfrm>
            <a:prstGeom prst="ellipse">
              <a:avLst/>
            </a:prstGeom>
            <a:solidFill>
              <a:srgbClr val="C8CAA4"/>
            </a:solidFill>
            <a:ln cap="flat" cmpd="sng" w="9525">
              <a:solidFill>
                <a:srgbClr val="808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7" name="Shape 2577"/>
            <p:cNvSpPr/>
            <p:nvPr/>
          </p:nvSpPr>
          <p:spPr>
            <a:xfrm>
              <a:off x="6786561" y="5380037"/>
              <a:ext cx="868362" cy="455612"/>
            </a:xfrm>
            <a:prstGeom prst="can">
              <a:avLst>
                <a:gd fmla="val 9720" name="adj"/>
              </a:avLst>
            </a:prstGeom>
            <a:gradFill>
              <a:gsLst>
                <a:gs pos="0">
                  <a:srgbClr val="279C9C"/>
                </a:gs>
                <a:gs pos="50000">
                  <a:srgbClr val="33CCCC"/>
                </a:gs>
                <a:gs pos="100000">
                  <a:srgbClr val="279C9C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8" name="Shape 2578"/>
            <p:cNvSpPr/>
            <p:nvPr/>
          </p:nvSpPr>
          <p:spPr>
            <a:xfrm flipH="1" rot="10800000">
              <a:off x="6904036" y="4764087"/>
              <a:ext cx="633412" cy="758825"/>
            </a:xfrm>
            <a:prstGeom prst="foldedCorner">
              <a:avLst>
                <a:gd fmla="val 15179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9" name="Shape 2579"/>
            <p:cNvSpPr/>
            <p:nvPr/>
          </p:nvSpPr>
          <p:spPr>
            <a:xfrm flipH="1" rot="10800000">
              <a:off x="1085850" y="5505450"/>
              <a:ext cx="757236" cy="906462"/>
            </a:xfrm>
            <a:prstGeom prst="foldedCorner">
              <a:avLst>
                <a:gd fmla="val 15179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99"/>
                </a:buClr>
                <a:buSzPct val="25000"/>
                <a:buFont typeface="Arial Narrow"/>
                <a:buNone/>
              </a:pPr>
              <a:r>
                <a:rPr b="1" i="0" lang="en-US" sz="1600" u="none">
                  <a:solidFill>
                    <a:srgbClr val="CC0099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Változás</a:t>
              </a:r>
            </a:p>
          </p:txBody>
        </p:sp>
        <p:sp>
          <p:nvSpPr>
            <p:cNvPr id="2580" name="Shape 2580"/>
            <p:cNvSpPr/>
            <p:nvPr/>
          </p:nvSpPr>
          <p:spPr>
            <a:xfrm>
              <a:off x="1503362" y="5327650"/>
              <a:ext cx="1090612" cy="795337"/>
            </a:xfrm>
            <a:custGeom>
              <a:pathLst>
                <a:path extrusionOk="0" h="120000" w="120000">
                  <a:moveTo>
                    <a:pt x="119999" y="61578"/>
                  </a:moveTo>
                  <a:cubicBezTo>
                    <a:pt x="114739" y="40375"/>
                    <a:pt x="112931" y="22330"/>
                    <a:pt x="104054" y="0"/>
                  </a:cubicBezTo>
                  <a:cubicBezTo>
                    <a:pt x="95178" y="13759"/>
                    <a:pt x="77753" y="30000"/>
                    <a:pt x="70849" y="33834"/>
                  </a:cubicBezTo>
                  <a:cubicBezTo>
                    <a:pt x="81041" y="41503"/>
                    <a:pt x="79726" y="40150"/>
                    <a:pt x="84657" y="44661"/>
                  </a:cubicBezTo>
                  <a:cubicBezTo>
                    <a:pt x="82356" y="50977"/>
                    <a:pt x="77095" y="73082"/>
                    <a:pt x="65589" y="86390"/>
                  </a:cubicBezTo>
                  <a:cubicBezTo>
                    <a:pt x="44219" y="104210"/>
                    <a:pt x="25643" y="107819"/>
                    <a:pt x="0" y="113909"/>
                  </a:cubicBezTo>
                  <a:cubicBezTo>
                    <a:pt x="34027" y="120000"/>
                    <a:pt x="52767" y="118421"/>
                    <a:pt x="71178" y="107368"/>
                  </a:cubicBezTo>
                  <a:cubicBezTo>
                    <a:pt x="92547" y="92255"/>
                    <a:pt x="103726" y="66315"/>
                    <a:pt x="105041" y="54135"/>
                  </a:cubicBezTo>
                  <a:cubicBezTo>
                    <a:pt x="111452" y="56390"/>
                    <a:pt x="109972" y="55037"/>
                    <a:pt x="119999" y="61578"/>
                  </a:cubicBezTo>
                  <a:close/>
                </a:path>
              </a:pathLst>
            </a:custGeom>
            <a:gradFill>
              <a:gsLst>
                <a:gs pos="0">
                  <a:srgbClr val="D60093"/>
                </a:gs>
                <a:gs pos="100000">
                  <a:srgbClr val="EDBED4"/>
                </a:gs>
              </a:gsLst>
              <a:lin ang="10800000" scaled="0"/>
            </a:gradFill>
            <a:ln cap="flat" cmpd="sng" w="9525">
              <a:solidFill>
                <a:srgbClr val="80008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27425" lIns="91425" rIns="91425" tIns="27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1" name="Shape 2581"/>
            <p:cNvSpPr/>
            <p:nvPr/>
          </p:nvSpPr>
          <p:spPr>
            <a:xfrm flipH="1" rot="10800000">
              <a:off x="3397250" y="5505450"/>
              <a:ext cx="757236" cy="906462"/>
            </a:xfrm>
            <a:prstGeom prst="foldedCorner">
              <a:avLst>
                <a:gd fmla="val 15179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99"/>
                </a:buClr>
                <a:buSzPct val="25000"/>
                <a:buFont typeface="Arial Narrow"/>
                <a:buNone/>
              </a:pPr>
              <a:r>
                <a:rPr b="1" i="0" lang="en-US" sz="1600" u="none">
                  <a:solidFill>
                    <a:srgbClr val="CC0099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Változás</a:t>
              </a:r>
            </a:p>
          </p:txBody>
        </p:sp>
        <p:sp>
          <p:nvSpPr>
            <p:cNvPr id="2582" name="Shape 2582"/>
            <p:cNvSpPr/>
            <p:nvPr/>
          </p:nvSpPr>
          <p:spPr>
            <a:xfrm>
              <a:off x="3814762" y="5327650"/>
              <a:ext cx="1090612" cy="795337"/>
            </a:xfrm>
            <a:custGeom>
              <a:pathLst>
                <a:path extrusionOk="0" h="120000" w="120000">
                  <a:moveTo>
                    <a:pt x="119999" y="61578"/>
                  </a:moveTo>
                  <a:cubicBezTo>
                    <a:pt x="114739" y="40375"/>
                    <a:pt x="112931" y="22330"/>
                    <a:pt x="104054" y="0"/>
                  </a:cubicBezTo>
                  <a:cubicBezTo>
                    <a:pt x="95178" y="13759"/>
                    <a:pt x="77753" y="30000"/>
                    <a:pt x="70849" y="33834"/>
                  </a:cubicBezTo>
                  <a:cubicBezTo>
                    <a:pt x="81041" y="41503"/>
                    <a:pt x="79726" y="40150"/>
                    <a:pt x="84657" y="44661"/>
                  </a:cubicBezTo>
                  <a:cubicBezTo>
                    <a:pt x="82356" y="50977"/>
                    <a:pt x="77095" y="73082"/>
                    <a:pt x="65589" y="86390"/>
                  </a:cubicBezTo>
                  <a:cubicBezTo>
                    <a:pt x="44219" y="104210"/>
                    <a:pt x="25643" y="107819"/>
                    <a:pt x="0" y="113909"/>
                  </a:cubicBezTo>
                  <a:cubicBezTo>
                    <a:pt x="34027" y="120000"/>
                    <a:pt x="52767" y="118421"/>
                    <a:pt x="71178" y="107368"/>
                  </a:cubicBezTo>
                  <a:cubicBezTo>
                    <a:pt x="92547" y="92255"/>
                    <a:pt x="103726" y="66315"/>
                    <a:pt x="105041" y="54135"/>
                  </a:cubicBezTo>
                  <a:cubicBezTo>
                    <a:pt x="111452" y="56390"/>
                    <a:pt x="109972" y="55037"/>
                    <a:pt x="119999" y="61578"/>
                  </a:cubicBezTo>
                  <a:close/>
                </a:path>
              </a:pathLst>
            </a:custGeom>
            <a:gradFill>
              <a:gsLst>
                <a:gs pos="0">
                  <a:srgbClr val="D60093"/>
                </a:gs>
                <a:gs pos="100000">
                  <a:srgbClr val="EDBED4"/>
                </a:gs>
              </a:gsLst>
              <a:lin ang="10800000" scaled="0"/>
            </a:gradFill>
            <a:ln cap="flat" cmpd="sng" w="9525">
              <a:solidFill>
                <a:srgbClr val="80008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27425" lIns="91425" rIns="91425" tIns="27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3" name="Shape 2583"/>
            <p:cNvSpPr/>
            <p:nvPr/>
          </p:nvSpPr>
          <p:spPr>
            <a:xfrm flipH="1" rot="10800000">
              <a:off x="5818187" y="5505450"/>
              <a:ext cx="757236" cy="906462"/>
            </a:xfrm>
            <a:prstGeom prst="foldedCorner">
              <a:avLst>
                <a:gd fmla="val 15179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99"/>
                </a:buClr>
                <a:buSzPct val="25000"/>
                <a:buFont typeface="Arial Narrow"/>
                <a:buNone/>
              </a:pPr>
              <a:r>
                <a:rPr b="1" i="0" lang="en-US" sz="1600" u="none">
                  <a:solidFill>
                    <a:srgbClr val="CC0099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Változás</a:t>
              </a:r>
            </a:p>
          </p:txBody>
        </p:sp>
        <p:sp>
          <p:nvSpPr>
            <p:cNvPr id="2584" name="Shape 2584"/>
            <p:cNvSpPr/>
            <p:nvPr/>
          </p:nvSpPr>
          <p:spPr>
            <a:xfrm>
              <a:off x="6235700" y="5327650"/>
              <a:ext cx="1090612" cy="795337"/>
            </a:xfrm>
            <a:custGeom>
              <a:pathLst>
                <a:path extrusionOk="0" h="120000" w="120000">
                  <a:moveTo>
                    <a:pt x="119999" y="61578"/>
                  </a:moveTo>
                  <a:cubicBezTo>
                    <a:pt x="114739" y="40375"/>
                    <a:pt x="112931" y="22330"/>
                    <a:pt x="104054" y="0"/>
                  </a:cubicBezTo>
                  <a:cubicBezTo>
                    <a:pt x="95178" y="13759"/>
                    <a:pt x="77753" y="30000"/>
                    <a:pt x="70849" y="33834"/>
                  </a:cubicBezTo>
                  <a:cubicBezTo>
                    <a:pt x="81041" y="41503"/>
                    <a:pt x="79726" y="40150"/>
                    <a:pt x="84657" y="44661"/>
                  </a:cubicBezTo>
                  <a:cubicBezTo>
                    <a:pt x="82356" y="50977"/>
                    <a:pt x="77095" y="73082"/>
                    <a:pt x="65589" y="86390"/>
                  </a:cubicBezTo>
                  <a:cubicBezTo>
                    <a:pt x="44219" y="104210"/>
                    <a:pt x="25643" y="107819"/>
                    <a:pt x="0" y="113909"/>
                  </a:cubicBezTo>
                  <a:cubicBezTo>
                    <a:pt x="34027" y="120000"/>
                    <a:pt x="52767" y="118421"/>
                    <a:pt x="71178" y="107368"/>
                  </a:cubicBezTo>
                  <a:cubicBezTo>
                    <a:pt x="92547" y="92255"/>
                    <a:pt x="103726" y="66315"/>
                    <a:pt x="105041" y="54135"/>
                  </a:cubicBezTo>
                  <a:cubicBezTo>
                    <a:pt x="111452" y="56390"/>
                    <a:pt x="109972" y="55037"/>
                    <a:pt x="119999" y="61578"/>
                  </a:cubicBezTo>
                  <a:close/>
                </a:path>
              </a:pathLst>
            </a:custGeom>
            <a:gradFill>
              <a:gsLst>
                <a:gs pos="0">
                  <a:srgbClr val="D60093"/>
                </a:gs>
                <a:gs pos="100000">
                  <a:srgbClr val="EDBED4"/>
                </a:gs>
              </a:gsLst>
              <a:lin ang="10800000" scaled="0"/>
            </a:gradFill>
            <a:ln cap="flat" cmpd="sng" w="9525">
              <a:solidFill>
                <a:srgbClr val="80008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27425" lIns="91425" rIns="91425" tIns="27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5" name="Shape 2585"/>
            <p:cNvSpPr/>
            <p:nvPr/>
          </p:nvSpPr>
          <p:spPr>
            <a:xfrm>
              <a:off x="2035175" y="4140200"/>
              <a:ext cx="5410200" cy="685799"/>
            </a:xfrm>
            <a:custGeom>
              <a:pathLst>
                <a:path extrusionOk="0" h="120000" w="120000">
                  <a:moveTo>
                    <a:pt x="3380" y="120000"/>
                  </a:moveTo>
                  <a:lnTo>
                    <a:pt x="0" y="66666"/>
                  </a:lnTo>
                  <a:lnTo>
                    <a:pt x="1690" y="66666"/>
                  </a:lnTo>
                  <a:lnTo>
                    <a:pt x="1690" y="0"/>
                  </a:lnTo>
                  <a:lnTo>
                    <a:pt x="118309" y="0"/>
                  </a:lnTo>
                  <a:lnTo>
                    <a:pt x="118309" y="66666"/>
                  </a:lnTo>
                  <a:lnTo>
                    <a:pt x="119999" y="66666"/>
                  </a:lnTo>
                  <a:lnTo>
                    <a:pt x="116619" y="120000"/>
                  </a:lnTo>
                  <a:lnTo>
                    <a:pt x="113239" y="66666"/>
                  </a:lnTo>
                  <a:lnTo>
                    <a:pt x="114929" y="66666"/>
                  </a:lnTo>
                  <a:lnTo>
                    <a:pt x="114929" y="26666"/>
                  </a:lnTo>
                  <a:lnTo>
                    <a:pt x="59154" y="26666"/>
                  </a:lnTo>
                  <a:lnTo>
                    <a:pt x="59154" y="66666"/>
                  </a:lnTo>
                  <a:lnTo>
                    <a:pt x="60845" y="66666"/>
                  </a:lnTo>
                  <a:lnTo>
                    <a:pt x="57464" y="120000"/>
                  </a:lnTo>
                  <a:lnTo>
                    <a:pt x="54084" y="66666"/>
                  </a:lnTo>
                  <a:lnTo>
                    <a:pt x="55774" y="66666"/>
                  </a:lnTo>
                  <a:lnTo>
                    <a:pt x="55774" y="26666"/>
                  </a:lnTo>
                  <a:lnTo>
                    <a:pt x="5070" y="26666"/>
                  </a:lnTo>
                  <a:lnTo>
                    <a:pt x="5070" y="66666"/>
                  </a:lnTo>
                  <a:lnTo>
                    <a:pt x="6760" y="66666"/>
                  </a:lnTo>
                  <a:lnTo>
                    <a:pt x="3380" y="120000"/>
                  </a:lnTo>
                  <a:close/>
                </a:path>
              </a:pathLst>
            </a:custGeom>
            <a:gradFill>
              <a:gsLst>
                <a:gs pos="0">
                  <a:srgbClr val="EAC4D9"/>
                </a:gs>
                <a:gs pos="100000">
                  <a:srgbClr val="CC0099"/>
                </a:gs>
              </a:gsLst>
              <a:lin ang="8100000" scaled="0"/>
            </a:gradFill>
            <a:ln cap="flat" cmpd="sng" w="9525">
              <a:solidFill>
                <a:srgbClr val="993366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6" name="Shape 2586"/>
            <p:cNvSpPr/>
            <p:nvPr/>
          </p:nvSpPr>
          <p:spPr>
            <a:xfrm rot="5400000">
              <a:off x="2244725" y="4387849"/>
              <a:ext cx="495299" cy="304799"/>
            </a:xfrm>
            <a:prstGeom prst="leftArrow">
              <a:avLst>
                <a:gd fmla="val 12946" name="adj1"/>
                <a:gd fmla="val 5512" name="adj2"/>
              </a:avLst>
            </a:prstGeom>
            <a:gradFill>
              <a:gsLst>
                <a:gs pos="0">
                  <a:srgbClr val="CC0099"/>
                </a:gs>
                <a:gs pos="100000">
                  <a:srgbClr val="EAC4D9"/>
                </a:gs>
              </a:gsLst>
              <a:lin ang="8100000" scaled="0"/>
            </a:gradFill>
            <a:ln cap="flat" cmpd="sng" w="9525">
              <a:solidFill>
                <a:srgbClr val="993366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7" name="Shape 2587"/>
            <p:cNvSpPr/>
            <p:nvPr/>
          </p:nvSpPr>
          <p:spPr>
            <a:xfrm rot="5400000">
              <a:off x="4683125" y="4387849"/>
              <a:ext cx="495299" cy="304799"/>
            </a:xfrm>
            <a:prstGeom prst="leftArrow">
              <a:avLst>
                <a:gd fmla="val 12946" name="adj1"/>
                <a:gd fmla="val 5512" name="adj2"/>
              </a:avLst>
            </a:prstGeom>
            <a:gradFill>
              <a:gsLst>
                <a:gs pos="0">
                  <a:srgbClr val="CC0099"/>
                </a:gs>
                <a:gs pos="100000">
                  <a:srgbClr val="EAC4D9"/>
                </a:gs>
              </a:gsLst>
              <a:lin ang="8100000" scaled="0"/>
            </a:gradFill>
            <a:ln cap="flat" cmpd="sng" w="9525">
              <a:solidFill>
                <a:srgbClr val="993366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8" name="Shape 2588"/>
            <p:cNvSpPr/>
            <p:nvPr/>
          </p:nvSpPr>
          <p:spPr>
            <a:xfrm rot="5400000">
              <a:off x="6740525" y="4387849"/>
              <a:ext cx="495299" cy="304799"/>
            </a:xfrm>
            <a:prstGeom prst="leftArrow">
              <a:avLst>
                <a:gd fmla="val 12946" name="adj1"/>
                <a:gd fmla="val 5512" name="adj2"/>
              </a:avLst>
            </a:prstGeom>
            <a:gradFill>
              <a:gsLst>
                <a:gs pos="0">
                  <a:srgbClr val="CC0099"/>
                </a:gs>
                <a:gs pos="100000">
                  <a:srgbClr val="EAC4D9"/>
                </a:gs>
              </a:gsLst>
              <a:lin ang="8100000" scaled="0"/>
            </a:gradFill>
            <a:ln cap="flat" cmpd="sng" w="9525">
              <a:solidFill>
                <a:srgbClr val="993366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9" name="Shape 2589"/>
            <p:cNvSpPr txBox="1"/>
            <p:nvPr/>
          </p:nvSpPr>
          <p:spPr>
            <a:xfrm>
              <a:off x="5072062" y="3759200"/>
              <a:ext cx="1454149" cy="4270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99"/>
                </a:buClr>
                <a:buSzPct val="25000"/>
                <a:buFont typeface="Arial Narrow"/>
                <a:buNone/>
              </a:pPr>
              <a:r>
                <a:rPr b="1" i="0" lang="en-US" sz="2200" u="none">
                  <a:solidFill>
                    <a:srgbClr val="CC0099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Zóna átvitel</a:t>
              </a: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593" name="Shape 2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4" name="Shape 2594"/>
          <p:cNvSpPr txBox="1"/>
          <p:nvPr>
            <p:ph idx="12" type="sldNum"/>
          </p:nvPr>
        </p:nvSpPr>
        <p:spPr>
          <a:xfrm>
            <a:off x="67818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595" name="Shape 2595"/>
          <p:cNvSpPr txBox="1"/>
          <p:nvPr>
            <p:ph type="title"/>
          </p:nvPr>
        </p:nvSpPr>
        <p:spPr>
          <a:xfrm>
            <a:off x="457200" y="122236"/>
            <a:ext cx="75438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Zóna fájl</a:t>
            </a:r>
          </a:p>
        </p:txBody>
      </p:sp>
      <p:sp>
        <p:nvSpPr>
          <p:cNvPr id="2596" name="Shape 2596"/>
          <p:cNvSpPr txBox="1"/>
          <p:nvPr/>
        </p:nvSpPr>
        <p:spPr>
          <a:xfrm>
            <a:off x="914400" y="1165225"/>
            <a:ext cx="7315200" cy="4910136"/>
          </a:xfrm>
          <a:prstGeom prst="rect">
            <a:avLst/>
          </a:prstGeom>
          <a:gradFill>
            <a:gsLst>
              <a:gs pos="0">
                <a:srgbClr val="FCFEB9"/>
              </a:gs>
              <a:gs pos="100000">
                <a:srgbClr val="FFCC66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7" name="Shape 2597"/>
          <p:cNvSpPr txBox="1"/>
          <p:nvPr>
            <p:ph idx="1" type="body"/>
          </p:nvPr>
        </p:nvSpPr>
        <p:spPr>
          <a:xfrm>
            <a:off x="358775" y="1074737"/>
            <a:ext cx="8024811" cy="1982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Noto Sans Symbols"/>
              <a:buNone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Az erőforrás bejegyzése a számítógép:</a:t>
            </a:r>
          </a:p>
          <a:p>
            <a:pPr indent="-349250" lvl="1" marL="692150" marR="0" rtl="0" algn="l">
              <a:lnSpc>
                <a:spcPct val="105000"/>
              </a:lnSpc>
              <a:spcBef>
                <a:spcPts val="65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FQDN</a:t>
            </a:r>
          </a:p>
          <a:p>
            <a:pPr indent="-349250" lvl="1" marL="69215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 címét</a:t>
            </a:r>
          </a:p>
          <a:p>
            <a:pPr indent="-349250" lvl="1" marL="69215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Alias-át</a:t>
            </a:r>
          </a:p>
          <a:p>
            <a:pPr indent="-349250" lvl="1" marL="69215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tartalmazhatja.</a:t>
            </a:r>
          </a:p>
        </p:txBody>
      </p:sp>
      <p:sp>
        <p:nvSpPr>
          <p:cNvPr id="2598" name="Shape 2598"/>
          <p:cNvSpPr/>
          <p:nvPr/>
        </p:nvSpPr>
        <p:spPr>
          <a:xfrm>
            <a:off x="1228725" y="4716462"/>
            <a:ext cx="4500561" cy="1687511"/>
          </a:xfrm>
          <a:prstGeom prst="ellipse">
            <a:avLst/>
          </a:prstGeom>
          <a:solidFill>
            <a:srgbClr val="C8CAA4"/>
          </a:solidFill>
          <a:ln cap="flat" cmpd="sng" w="9525">
            <a:solidFill>
              <a:srgbClr val="808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00"/>
              </a:buClr>
              <a:buSzPct val="25000"/>
              <a:buFont typeface="Arial Narrow"/>
              <a:buNone/>
            </a:pPr>
            <a:r>
              <a:rPr b="1" i="0" lang="en-US" sz="1800" u="none">
                <a:solidFill>
                  <a:srgbClr val="003300"/>
                </a:solidFill>
                <a:latin typeface="Arial Narrow"/>
                <a:ea typeface="Arial Narrow"/>
                <a:cs typeface="Arial Narrow"/>
                <a:sym typeface="Arial Narrow"/>
              </a:rPr>
              <a:t>Zóna</a:t>
            </a:r>
          </a:p>
        </p:txBody>
      </p:sp>
      <p:sp>
        <p:nvSpPr>
          <p:cNvPr id="2599" name="Shape 2599"/>
          <p:cNvSpPr txBox="1"/>
          <p:nvPr/>
        </p:nvSpPr>
        <p:spPr>
          <a:xfrm>
            <a:off x="1357312" y="3575050"/>
            <a:ext cx="1219199" cy="3667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b="1" i="0" lang="en-US" sz="1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DNS Szerver</a:t>
            </a:r>
          </a:p>
        </p:txBody>
      </p:sp>
      <p:grpSp>
        <p:nvGrpSpPr>
          <p:cNvPr id="2600" name="Shape 2600"/>
          <p:cNvGrpSpPr/>
          <p:nvPr/>
        </p:nvGrpSpPr>
        <p:grpSpPr>
          <a:xfrm>
            <a:off x="2001837" y="3886200"/>
            <a:ext cx="1331912" cy="2152648"/>
            <a:chOff x="1482725" y="1317625"/>
            <a:chExt cx="993774" cy="1606548"/>
          </a:xfrm>
        </p:grpSpPr>
        <p:sp>
          <p:nvSpPr>
            <p:cNvPr id="2601" name="Shape 2601"/>
            <p:cNvSpPr/>
            <p:nvPr/>
          </p:nvSpPr>
          <p:spPr>
            <a:xfrm>
              <a:off x="1501775" y="2513011"/>
              <a:ext cx="958850" cy="411161"/>
            </a:xfrm>
            <a:custGeom>
              <a:pathLst>
                <a:path extrusionOk="0" h="120000" w="120000">
                  <a:moveTo>
                    <a:pt x="0" y="65373"/>
                  </a:moveTo>
                  <a:lnTo>
                    <a:pt x="0" y="82835"/>
                  </a:lnTo>
                  <a:lnTo>
                    <a:pt x="54345" y="119776"/>
                  </a:lnTo>
                  <a:lnTo>
                    <a:pt x="119904" y="20597"/>
                  </a:lnTo>
                  <a:lnTo>
                    <a:pt x="119904" y="0"/>
                  </a:lnTo>
                </a:path>
              </a:pathLst>
            </a:custGeom>
            <a:solidFill>
              <a:srgbClr val="969696"/>
            </a:solidFill>
            <a:ln cap="rnd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02" name="Shape 2602"/>
            <p:cNvGrpSpPr/>
            <p:nvPr/>
          </p:nvGrpSpPr>
          <p:grpSpPr>
            <a:xfrm>
              <a:off x="1482725" y="1317625"/>
              <a:ext cx="993774" cy="1566862"/>
              <a:chOff x="1482725" y="1317625"/>
              <a:chExt cx="993774" cy="1566862"/>
            </a:xfrm>
          </p:grpSpPr>
          <p:sp>
            <p:nvSpPr>
              <p:cNvPr id="2603" name="Shape 2603"/>
              <p:cNvSpPr/>
              <p:nvPr/>
            </p:nvSpPr>
            <p:spPr>
              <a:xfrm>
                <a:off x="1485900" y="1317625"/>
                <a:ext cx="989012" cy="344486"/>
              </a:xfrm>
              <a:custGeom>
                <a:pathLst>
                  <a:path extrusionOk="0" h="120000" w="120000">
                    <a:moveTo>
                      <a:pt x="0" y="82048"/>
                    </a:moveTo>
                    <a:lnTo>
                      <a:pt x="53632" y="119732"/>
                    </a:lnTo>
                    <a:lnTo>
                      <a:pt x="119907" y="33942"/>
                    </a:lnTo>
                    <a:lnTo>
                      <a:pt x="67575" y="0"/>
                    </a:lnTo>
                    <a:lnTo>
                      <a:pt x="0" y="82048"/>
                    </a:lnTo>
                  </a:path>
                </a:pathLst>
              </a:custGeom>
              <a:solidFill>
                <a:schemeClr val="lt1"/>
              </a:soli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4" name="Shape 2604"/>
              <p:cNvSpPr/>
              <p:nvPr/>
            </p:nvSpPr>
            <p:spPr>
              <a:xfrm>
                <a:off x="1917700" y="1412875"/>
                <a:ext cx="558799" cy="1471612"/>
              </a:xfrm>
              <a:custGeom>
                <a:pathLst>
                  <a:path extrusionOk="0" h="120000" w="120000">
                    <a:moveTo>
                      <a:pt x="0" y="20542"/>
                    </a:moveTo>
                    <a:lnTo>
                      <a:pt x="658" y="119937"/>
                    </a:lnTo>
                    <a:lnTo>
                      <a:pt x="119835" y="91189"/>
                    </a:lnTo>
                    <a:lnTo>
                      <a:pt x="119835" y="0"/>
                    </a:lnTo>
                    <a:lnTo>
                      <a:pt x="0" y="20542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5" name="Shape 2605"/>
              <p:cNvSpPr/>
              <p:nvPr/>
            </p:nvSpPr>
            <p:spPr>
              <a:xfrm>
                <a:off x="1482725" y="1552575"/>
                <a:ext cx="441324" cy="1323975"/>
              </a:xfrm>
              <a:custGeom>
                <a:pathLst>
                  <a:path extrusionOk="0" h="120000" w="120000">
                    <a:moveTo>
                      <a:pt x="119792" y="9722"/>
                    </a:moveTo>
                    <a:lnTo>
                      <a:pt x="119792" y="119930"/>
                    </a:lnTo>
                    <a:lnTo>
                      <a:pt x="0" y="108888"/>
                    </a:lnTo>
                    <a:lnTo>
                      <a:pt x="0" y="0"/>
                    </a:lnTo>
                    <a:lnTo>
                      <a:pt x="119792" y="9722"/>
                    </a:lnTo>
                  </a:path>
                </a:pathLst>
              </a:custGeom>
              <a:gradFill>
                <a:gsLst>
                  <a:gs pos="0">
                    <a:srgbClr val="F0F0F0"/>
                  </a:gs>
                  <a:gs pos="100000">
                    <a:srgbClr val="B2B2B2"/>
                  </a:gs>
                </a:gsLst>
                <a:lin ang="5400000" scaled="0"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606" name="Shape 2606"/>
              <p:cNvCxnSpPr/>
              <p:nvPr/>
            </p:nvCxnSpPr>
            <p:spPr>
              <a:xfrm>
                <a:off x="1544637" y="2667000"/>
                <a:ext cx="304799" cy="80961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607" name="Shape 2607"/>
              <p:cNvSpPr/>
              <p:nvPr/>
            </p:nvSpPr>
            <p:spPr>
              <a:xfrm>
                <a:off x="1533525" y="1617662"/>
                <a:ext cx="49211" cy="26987"/>
              </a:xfrm>
              <a:prstGeom prst="ellipse">
                <a:avLst/>
              </a:prstGeom>
              <a:solidFill>
                <a:srgbClr val="D60093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608" name="Shape 2608"/>
              <p:cNvCxnSpPr/>
              <p:nvPr/>
            </p:nvCxnSpPr>
            <p:spPr>
              <a:xfrm>
                <a:off x="1544637" y="2606675"/>
                <a:ext cx="304799" cy="80961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609" name="Shape 2609"/>
              <p:cNvCxnSpPr/>
              <p:nvPr/>
            </p:nvCxnSpPr>
            <p:spPr>
              <a:xfrm>
                <a:off x="1544637" y="2546350"/>
                <a:ext cx="304799" cy="82550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610" name="Shape 2610"/>
              <p:cNvCxnSpPr/>
              <p:nvPr/>
            </p:nvCxnSpPr>
            <p:spPr>
              <a:xfrm>
                <a:off x="1544637" y="2487611"/>
                <a:ext cx="304799" cy="80961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611" name="Shape 2611"/>
              <p:cNvCxnSpPr/>
              <p:nvPr/>
            </p:nvCxnSpPr>
            <p:spPr>
              <a:xfrm>
                <a:off x="1544637" y="2425700"/>
                <a:ext cx="304799" cy="80961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612" name="Shape 2612"/>
              <p:cNvSpPr/>
              <p:nvPr/>
            </p:nvSpPr>
            <p:spPr>
              <a:xfrm>
                <a:off x="1549400" y="1847850"/>
                <a:ext cx="301624" cy="563562"/>
              </a:xfrm>
              <a:custGeom>
                <a:pathLst>
                  <a:path extrusionOk="0" h="120000" w="120000">
                    <a:moveTo>
                      <a:pt x="0" y="102810"/>
                    </a:moveTo>
                    <a:lnTo>
                      <a:pt x="119697" y="119836"/>
                    </a:lnTo>
                    <a:lnTo>
                      <a:pt x="119697" y="0"/>
                    </a:lnTo>
                  </a:path>
                </a:pathLst>
              </a:custGeom>
              <a:noFill/>
              <a:ln cap="rnd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3" name="Shape 2613"/>
              <p:cNvSpPr/>
              <p:nvPr/>
            </p:nvSpPr>
            <p:spPr>
              <a:xfrm>
                <a:off x="1517650" y="1736725"/>
                <a:ext cx="346074" cy="981074"/>
              </a:xfrm>
              <a:custGeom>
                <a:pathLst>
                  <a:path extrusionOk="0" h="120000" w="120000">
                    <a:moveTo>
                      <a:pt x="119735" y="9859"/>
                    </a:moveTo>
                    <a:lnTo>
                      <a:pt x="0" y="0"/>
                    </a:lnTo>
                    <a:lnTo>
                      <a:pt x="0" y="119906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4" name="Shape 2614"/>
              <p:cNvSpPr/>
              <p:nvPr/>
            </p:nvSpPr>
            <p:spPr>
              <a:xfrm>
                <a:off x="1539875" y="1773236"/>
                <a:ext cx="307974" cy="558799"/>
              </a:xfrm>
              <a:custGeom>
                <a:pathLst>
                  <a:path extrusionOk="0" h="120000" w="120000">
                    <a:moveTo>
                      <a:pt x="119701" y="15867"/>
                    </a:moveTo>
                    <a:lnTo>
                      <a:pt x="0" y="0"/>
                    </a:lnTo>
                    <a:lnTo>
                      <a:pt x="0" y="119834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615" name="Shape 2615"/>
              <p:cNvCxnSpPr/>
              <p:nvPr/>
            </p:nvCxnSpPr>
            <p:spPr>
              <a:xfrm>
                <a:off x="1541462" y="1901825"/>
                <a:ext cx="296861" cy="68262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616" name="Shape 2616"/>
              <p:cNvCxnSpPr/>
              <p:nvPr/>
            </p:nvCxnSpPr>
            <p:spPr>
              <a:xfrm>
                <a:off x="1541462" y="2020886"/>
                <a:ext cx="300036" cy="68262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617" name="Shape 2617"/>
              <p:cNvCxnSpPr/>
              <p:nvPr/>
            </p:nvCxnSpPr>
            <p:spPr>
              <a:xfrm>
                <a:off x="1541462" y="2168525"/>
                <a:ext cx="285750" cy="68262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618" name="Shape 2618"/>
              <p:cNvSpPr/>
              <p:nvPr/>
            </p:nvSpPr>
            <p:spPr>
              <a:xfrm>
                <a:off x="1630362" y="1843086"/>
                <a:ext cx="117474" cy="63500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0" y="70243"/>
                    </a:lnTo>
                    <a:lnTo>
                      <a:pt x="119210" y="118536"/>
                    </a:lnTo>
                    <a:lnTo>
                      <a:pt x="119210" y="482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9A9A9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619" name="Shape 2619"/>
              <p:cNvCxnSpPr/>
              <p:nvPr/>
            </p:nvCxnSpPr>
            <p:spPr>
              <a:xfrm>
                <a:off x="1584325" y="1852611"/>
                <a:ext cx="219075" cy="47625"/>
              </a:xfrm>
              <a:prstGeom prst="straightConnector1">
                <a:avLst/>
              </a:prstGeom>
              <a:noFill/>
              <a:ln cap="flat" cmpd="sng" w="9525">
                <a:solidFill>
                  <a:srgbClr val="91919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620" name="Shape 2620"/>
              <p:cNvSpPr/>
              <p:nvPr/>
            </p:nvSpPr>
            <p:spPr>
              <a:xfrm>
                <a:off x="1562100" y="2070100"/>
                <a:ext cx="265111" cy="119061"/>
              </a:xfrm>
              <a:custGeom>
                <a:pathLst>
                  <a:path extrusionOk="0" h="120000" w="120000">
                    <a:moveTo>
                      <a:pt x="0" y="55737"/>
                    </a:moveTo>
                    <a:lnTo>
                      <a:pt x="0" y="0"/>
                    </a:lnTo>
                    <a:lnTo>
                      <a:pt x="119658" y="60983"/>
                    </a:lnTo>
                    <a:lnTo>
                      <a:pt x="119658" y="119344"/>
                    </a:lnTo>
                    <a:lnTo>
                      <a:pt x="0" y="55737"/>
                    </a:lnTo>
                  </a:path>
                </a:pathLst>
              </a:custGeom>
              <a:solidFill>
                <a:srgbClr val="B2B2B2"/>
              </a:solidFill>
              <a:ln cap="rnd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1" name="Shape 2621"/>
              <p:cNvSpPr/>
              <p:nvPr/>
            </p:nvSpPr>
            <p:spPr>
              <a:xfrm>
                <a:off x="1562100" y="2217736"/>
                <a:ext cx="265111" cy="131761"/>
              </a:xfrm>
              <a:custGeom>
                <a:pathLst>
                  <a:path extrusionOk="0" h="120000" w="120000">
                    <a:moveTo>
                      <a:pt x="0" y="56043"/>
                    </a:moveTo>
                    <a:lnTo>
                      <a:pt x="0" y="0"/>
                    </a:lnTo>
                    <a:lnTo>
                      <a:pt x="119658" y="61318"/>
                    </a:lnTo>
                    <a:lnTo>
                      <a:pt x="119658" y="119340"/>
                    </a:lnTo>
                    <a:lnTo>
                      <a:pt x="0" y="56043"/>
                    </a:lnTo>
                  </a:path>
                </a:pathLst>
              </a:custGeom>
              <a:solidFill>
                <a:srgbClr val="B2B2B2"/>
              </a:solidFill>
              <a:ln cap="rnd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2" name="Shape 2622"/>
              <p:cNvSpPr/>
              <p:nvPr/>
            </p:nvSpPr>
            <p:spPr>
              <a:xfrm>
                <a:off x="1557337" y="1936750"/>
                <a:ext cx="269874" cy="122237"/>
              </a:xfrm>
              <a:custGeom>
                <a:pathLst>
                  <a:path extrusionOk="0" h="120000" w="120000">
                    <a:moveTo>
                      <a:pt x="0" y="56043"/>
                    </a:moveTo>
                    <a:lnTo>
                      <a:pt x="0" y="0"/>
                    </a:lnTo>
                    <a:lnTo>
                      <a:pt x="119658" y="61318"/>
                    </a:lnTo>
                    <a:lnTo>
                      <a:pt x="119658" y="119340"/>
                    </a:lnTo>
                    <a:lnTo>
                      <a:pt x="0" y="56043"/>
                    </a:lnTo>
                  </a:path>
                </a:pathLst>
              </a:custGeom>
              <a:solidFill>
                <a:srgbClr val="B2B2B2"/>
              </a:solidFill>
              <a:ln cap="rnd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623" name="Shape 2623"/>
              <p:cNvCxnSpPr/>
              <p:nvPr/>
            </p:nvCxnSpPr>
            <p:spPr>
              <a:xfrm rot="10800000">
                <a:off x="1751012" y="2011361"/>
                <a:ext cx="52387" cy="1269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60093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624" name="Shape 2624"/>
              <p:cNvCxnSpPr/>
              <p:nvPr/>
            </p:nvCxnSpPr>
            <p:spPr>
              <a:xfrm rot="10800000">
                <a:off x="1751012" y="2141537"/>
                <a:ext cx="52387" cy="11112"/>
              </a:xfrm>
              <a:prstGeom prst="straightConnector1">
                <a:avLst/>
              </a:prstGeom>
              <a:noFill/>
              <a:ln cap="flat" cmpd="sng" w="9525">
                <a:solidFill>
                  <a:srgbClr val="D60093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625" name="Shape 2625"/>
              <p:cNvCxnSpPr/>
              <p:nvPr/>
            </p:nvCxnSpPr>
            <p:spPr>
              <a:xfrm rot="10800000">
                <a:off x="1751012" y="2298700"/>
                <a:ext cx="52387" cy="1269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60093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626" name="Shape 2626"/>
          <p:cNvGrpSpPr/>
          <p:nvPr/>
        </p:nvGrpSpPr>
        <p:grpSpPr>
          <a:xfrm>
            <a:off x="2992437" y="4419600"/>
            <a:ext cx="1357312" cy="1676400"/>
            <a:chOff x="5562600" y="2057400"/>
            <a:chExt cx="2032000" cy="2519361"/>
          </a:xfrm>
        </p:grpSpPr>
        <p:sp>
          <p:nvSpPr>
            <p:cNvPr id="2627" name="Shape 2627"/>
            <p:cNvSpPr/>
            <p:nvPr/>
          </p:nvSpPr>
          <p:spPr>
            <a:xfrm>
              <a:off x="5562600" y="3505200"/>
              <a:ext cx="2032000" cy="1071561"/>
            </a:xfrm>
            <a:prstGeom prst="can">
              <a:avLst>
                <a:gd fmla="val 9720" name="adj"/>
              </a:avLst>
            </a:prstGeom>
            <a:gradFill>
              <a:gsLst>
                <a:gs pos="0">
                  <a:srgbClr val="279C9C"/>
                </a:gs>
                <a:gs pos="50000">
                  <a:srgbClr val="33CCCC"/>
                </a:gs>
                <a:gs pos="100000">
                  <a:srgbClr val="279C9C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8" name="Shape 2628"/>
            <p:cNvSpPr/>
            <p:nvPr/>
          </p:nvSpPr>
          <p:spPr>
            <a:xfrm flipH="1" rot="10800000">
              <a:off x="5838825" y="2057400"/>
              <a:ext cx="1479550" cy="1782762"/>
            </a:xfrm>
            <a:prstGeom prst="foldedCorner">
              <a:avLst>
                <a:gd fmla="val 15179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 Narrow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Zóna</a:t>
              </a:r>
              <a:br>
                <a:rPr b="1" i="0" lang="en-US" sz="18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</a:br>
              <a:r>
                <a:rPr b="1" i="0" lang="en-US" sz="18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Adatbázis</a:t>
              </a:r>
              <a:br>
                <a:rPr b="1" i="0" lang="en-US" sz="18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</a:br>
              <a:r>
                <a:rPr b="1" i="0" lang="en-US" sz="18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Fájl</a:t>
              </a:r>
            </a:p>
          </p:txBody>
        </p:sp>
      </p:grpSp>
      <p:grpSp>
        <p:nvGrpSpPr>
          <p:cNvPr id="2629" name="Shape 2629"/>
          <p:cNvGrpSpPr/>
          <p:nvPr/>
        </p:nvGrpSpPr>
        <p:grpSpPr>
          <a:xfrm>
            <a:off x="3149599" y="2349499"/>
            <a:ext cx="5994399" cy="2932113"/>
            <a:chOff x="2767011" y="1855786"/>
            <a:chExt cx="5994399" cy="2932113"/>
          </a:xfrm>
        </p:grpSpPr>
        <p:sp>
          <p:nvSpPr>
            <p:cNvPr id="2630" name="Shape 2630"/>
            <p:cNvSpPr/>
            <p:nvPr/>
          </p:nvSpPr>
          <p:spPr>
            <a:xfrm>
              <a:off x="3595687" y="3743325"/>
              <a:ext cx="3978274" cy="1044575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0" y="5835"/>
                  </a:lnTo>
                  <a:lnTo>
                    <a:pt x="6272" y="12000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33CCCC"/>
                </a:gs>
              </a:gsLst>
              <a:lin ang="8100000" scaled="0"/>
            </a:gradFill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31" name="Shape 2631"/>
            <p:cNvGrpSpPr/>
            <p:nvPr/>
          </p:nvGrpSpPr>
          <p:grpSpPr>
            <a:xfrm>
              <a:off x="2767011" y="1855786"/>
              <a:ext cx="5994399" cy="1946274"/>
              <a:chOff x="2767011" y="1855786"/>
              <a:chExt cx="5994399" cy="1946274"/>
            </a:xfrm>
          </p:grpSpPr>
          <p:sp>
            <p:nvSpPr>
              <p:cNvPr id="2632" name="Shape 2632"/>
              <p:cNvSpPr txBox="1"/>
              <p:nvPr/>
            </p:nvSpPr>
            <p:spPr>
              <a:xfrm>
                <a:off x="2767011" y="2239961"/>
                <a:ext cx="5994399" cy="1562099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rgbClr val="333399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5080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 Narrow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@  NS  casablanca.africa1.nwtraders.msft.</a:t>
                </a:r>
              </a:p>
              <a:p>
                <a:pPr indent="5080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 Narrow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casablanca  A  192.168.11.1</a:t>
                </a:r>
              </a:p>
              <a:p>
                <a:pPr indent="5080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 Narrow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marrakech  CNAME  casablanca.africa1. nwtraders.msft.</a:t>
                </a:r>
              </a:p>
              <a:p>
                <a:pPr indent="5080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 Narrow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1.11.168.192.in-addr.arpa.  PTR  casablanca.africa1.nwtraders.msft.</a:t>
                </a:r>
              </a:p>
            </p:txBody>
          </p:sp>
          <p:sp>
            <p:nvSpPr>
              <p:cNvPr id="2633" name="Shape 2633"/>
              <p:cNvSpPr txBox="1"/>
              <p:nvPr/>
            </p:nvSpPr>
            <p:spPr>
              <a:xfrm>
                <a:off x="2767011" y="1855786"/>
                <a:ext cx="5994399" cy="376236"/>
              </a:xfrm>
              <a:prstGeom prst="rect">
                <a:avLst/>
              </a:prstGeom>
              <a:solidFill>
                <a:srgbClr val="666699"/>
              </a:solidFill>
              <a:ln cap="flat" cmpd="sng" w="9525">
                <a:solidFill>
                  <a:srgbClr val="333399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25000"/>
                  <a:buFont typeface="Arial Narrow"/>
                  <a:buNone/>
                </a:pPr>
                <a:r>
                  <a:rPr b="1" i="0" lang="en-US" sz="1800" u="none">
                    <a:solidFill>
                      <a:srgbClr val="FFFFFF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Record</a:t>
                </a: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2" type="sldNum"/>
          </p:nvPr>
        </p:nvSpPr>
        <p:spPr>
          <a:xfrm>
            <a:off x="67818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42" name="Shape 142"/>
          <p:cNvSpPr/>
          <p:nvPr>
            <p:ph idx="4294967295" type="title"/>
          </p:nvPr>
        </p:nvSpPr>
        <p:spPr>
          <a:xfrm>
            <a:off x="457200" y="122236"/>
            <a:ext cx="7543800" cy="868362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RARP</a:t>
            </a:r>
          </a:p>
        </p:txBody>
      </p:sp>
      <p:sp>
        <p:nvSpPr>
          <p:cNvPr id="143" name="Shape 143"/>
          <p:cNvSpPr txBox="1"/>
          <p:nvPr>
            <p:ph idx="4294967295" type="body"/>
          </p:nvPr>
        </p:nvSpPr>
        <p:spPr>
          <a:xfrm>
            <a:off x="755650" y="1196975"/>
            <a:ext cx="8208962" cy="4968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Az ismert MAC címhez keres IP címet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Tipikusan a merevlemez nélküli kliensek </a:t>
            </a:r>
            <a:b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használták (-ják)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Az IP cím kérő kód be van égetve a ROM-ba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RARP csomag formátum (hasonló mint az ARP):</a:t>
            </a:r>
          </a:p>
        </p:txBody>
      </p:sp>
      <p:pic>
        <p:nvPicPr>
          <p:cNvPr id="144" name="Shape 144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450" y="3789362"/>
            <a:ext cx="7561261" cy="2770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637" name="Shape 2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8" name="Shape 2638"/>
          <p:cNvSpPr txBox="1"/>
          <p:nvPr>
            <p:ph idx="12" type="sldNum"/>
          </p:nvPr>
        </p:nvSpPr>
        <p:spPr>
          <a:xfrm>
            <a:off x="67818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639" name="Shape 2639"/>
          <p:cNvSpPr txBox="1"/>
          <p:nvPr>
            <p:ph type="title"/>
          </p:nvPr>
        </p:nvSpPr>
        <p:spPr>
          <a:xfrm>
            <a:off x="647700" y="146050"/>
            <a:ext cx="8189912" cy="8413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Zónák létrehozása</a:t>
            </a:r>
          </a:p>
        </p:txBody>
      </p:sp>
      <p:grpSp>
        <p:nvGrpSpPr>
          <p:cNvPr id="2640" name="Shape 2640"/>
          <p:cNvGrpSpPr/>
          <p:nvPr/>
        </p:nvGrpSpPr>
        <p:grpSpPr>
          <a:xfrm>
            <a:off x="838200" y="1066800"/>
            <a:ext cx="7412037" cy="2619373"/>
            <a:chOff x="838200" y="1066800"/>
            <a:chExt cx="7412037" cy="2619373"/>
          </a:xfrm>
        </p:grpSpPr>
        <p:sp>
          <p:nvSpPr>
            <p:cNvPr id="2641" name="Shape 2641"/>
            <p:cNvSpPr txBox="1"/>
            <p:nvPr/>
          </p:nvSpPr>
          <p:spPr>
            <a:xfrm>
              <a:off x="838200" y="1066800"/>
              <a:ext cx="7391399" cy="2514599"/>
            </a:xfrm>
            <a:prstGeom prst="rect">
              <a:avLst/>
            </a:prstGeom>
            <a:gradFill>
              <a:gsLst>
                <a:gs pos="0">
                  <a:srgbClr val="FFCC66"/>
                </a:gs>
                <a:gs pos="100000">
                  <a:srgbClr val="FCFEB9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 Narrow"/>
                <a:buNone/>
              </a:pPr>
              <a:r>
                <a:rPr b="1" i="0" lang="en-US" sz="22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Forward Lookup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2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grpSp>
          <p:nvGrpSpPr>
            <p:cNvPr id="2642" name="Shape 2642"/>
            <p:cNvGrpSpPr/>
            <p:nvPr/>
          </p:nvGrpSpPr>
          <p:grpSpPr>
            <a:xfrm>
              <a:off x="1058862" y="1598611"/>
              <a:ext cx="2038349" cy="1654317"/>
              <a:chOff x="3632200" y="3473449"/>
              <a:chExt cx="2225673" cy="1806753"/>
            </a:xfrm>
          </p:grpSpPr>
          <p:sp>
            <p:nvSpPr>
              <p:cNvPr id="2643" name="Shape 2643"/>
              <p:cNvSpPr/>
              <p:nvPr/>
            </p:nvSpPr>
            <p:spPr>
              <a:xfrm flipH="1">
                <a:off x="3632200" y="3598862"/>
                <a:ext cx="2092324" cy="1662111"/>
              </a:xfrm>
              <a:prstGeom prst="rect">
                <a:avLst/>
              </a:prstGeom>
              <a:gradFill>
                <a:gsLst>
                  <a:gs pos="0">
                    <a:srgbClr val="FCFDFF"/>
                  </a:gs>
                  <a:gs pos="100000">
                    <a:srgbClr val="99CCFF"/>
                  </a:gs>
                </a:gsLst>
                <a:lin ang="5400000" scaled="0"/>
              </a:gradFill>
              <a:ln cap="flat" cmpd="sng" w="9525">
                <a:solidFill>
                  <a:srgbClr val="0033CC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27425" lIns="91425" rIns="91425" tIns="27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644" name="Shape 2644"/>
              <p:cNvGrpSpPr/>
              <p:nvPr/>
            </p:nvGrpSpPr>
            <p:grpSpPr>
              <a:xfrm>
                <a:off x="4246561" y="4637087"/>
                <a:ext cx="1120774" cy="469900"/>
                <a:chOff x="2516186" y="2655886"/>
                <a:chExt cx="1125536" cy="471487"/>
              </a:xfrm>
            </p:grpSpPr>
            <p:sp>
              <p:nvSpPr>
                <p:cNvPr id="2645" name="Shape 2645"/>
                <p:cNvSpPr/>
                <p:nvPr/>
              </p:nvSpPr>
              <p:spPr>
                <a:xfrm>
                  <a:off x="2516186" y="2655886"/>
                  <a:ext cx="1125536" cy="471487"/>
                </a:xfrm>
                <a:custGeom>
                  <a:pathLst>
                    <a:path extrusionOk="0" h="120000" w="120000">
                      <a:moveTo>
                        <a:pt x="120000" y="58360"/>
                      </a:moveTo>
                      <a:lnTo>
                        <a:pt x="120000" y="80655"/>
                      </a:lnTo>
                      <a:lnTo>
                        <a:pt x="93853" y="120000"/>
                      </a:lnTo>
                      <a:lnTo>
                        <a:pt x="0" y="55737"/>
                      </a:lnTo>
                      <a:lnTo>
                        <a:pt x="0" y="46557"/>
                      </a:lnTo>
                      <a:lnTo>
                        <a:pt x="31651" y="0"/>
                      </a:lnTo>
                      <a:lnTo>
                        <a:pt x="120000" y="5836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27425" lIns="91425" rIns="91425" tIns="27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46" name="Shape 2646"/>
                <p:cNvSpPr/>
                <p:nvPr/>
              </p:nvSpPr>
              <p:spPr>
                <a:xfrm>
                  <a:off x="2533650" y="2665411"/>
                  <a:ext cx="1095375" cy="419099"/>
                </a:xfrm>
                <a:custGeom>
                  <a:pathLst>
                    <a:path extrusionOk="0" h="120000" w="120000">
                      <a:moveTo>
                        <a:pt x="120000" y="64444"/>
                      </a:moveTo>
                      <a:lnTo>
                        <a:pt x="30566" y="0"/>
                      </a:lnTo>
                      <a:lnTo>
                        <a:pt x="0" y="49629"/>
                      </a:lnTo>
                      <a:lnTo>
                        <a:pt x="94245" y="120000"/>
                      </a:lnTo>
                      <a:lnTo>
                        <a:pt x="120000" y="6444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27425" lIns="91425" rIns="91425" tIns="27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47" name="Shape 2647"/>
                <p:cNvSpPr/>
                <p:nvPr/>
              </p:nvSpPr>
              <p:spPr>
                <a:xfrm>
                  <a:off x="2803525" y="2689225"/>
                  <a:ext cx="615949" cy="177800"/>
                </a:xfrm>
                <a:custGeom>
                  <a:pathLst>
                    <a:path extrusionOk="0" h="120000" w="120000">
                      <a:moveTo>
                        <a:pt x="0" y="10434"/>
                      </a:moveTo>
                      <a:lnTo>
                        <a:pt x="114716" y="120000"/>
                      </a:lnTo>
                      <a:lnTo>
                        <a:pt x="120000" y="108695"/>
                      </a:lnTo>
                      <a:lnTo>
                        <a:pt x="5031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48" name="Shape 2648"/>
                <p:cNvSpPr/>
                <p:nvPr/>
              </p:nvSpPr>
              <p:spPr>
                <a:xfrm>
                  <a:off x="2625725" y="2725736"/>
                  <a:ext cx="641350" cy="227012"/>
                </a:xfrm>
                <a:custGeom>
                  <a:pathLst>
                    <a:path extrusionOk="0" h="120000" w="120000">
                      <a:moveTo>
                        <a:pt x="0" y="44745"/>
                      </a:moveTo>
                      <a:lnTo>
                        <a:pt x="5080" y="49491"/>
                      </a:lnTo>
                      <a:lnTo>
                        <a:pt x="10887" y="41355"/>
                      </a:lnTo>
                      <a:lnTo>
                        <a:pt x="14516" y="44745"/>
                      </a:lnTo>
                      <a:lnTo>
                        <a:pt x="10887" y="54237"/>
                      </a:lnTo>
                      <a:lnTo>
                        <a:pt x="83225" y="110508"/>
                      </a:lnTo>
                      <a:lnTo>
                        <a:pt x="87096" y="102372"/>
                      </a:lnTo>
                      <a:lnTo>
                        <a:pt x="93387" y="107118"/>
                      </a:lnTo>
                      <a:lnTo>
                        <a:pt x="89516" y="115254"/>
                      </a:lnTo>
                      <a:lnTo>
                        <a:pt x="95806" y="119999"/>
                      </a:lnTo>
                      <a:lnTo>
                        <a:pt x="120000" y="71864"/>
                      </a:lnTo>
                      <a:lnTo>
                        <a:pt x="26854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49" name="Shape 2649"/>
                <p:cNvSpPr/>
                <p:nvPr/>
              </p:nvSpPr>
              <p:spPr>
                <a:xfrm>
                  <a:off x="3244850" y="2873375"/>
                  <a:ext cx="139699" cy="55561"/>
                </a:xfrm>
                <a:custGeom>
                  <a:pathLst>
                    <a:path extrusionOk="0" h="120000" w="120000">
                      <a:moveTo>
                        <a:pt x="44444" y="0"/>
                      </a:moveTo>
                      <a:lnTo>
                        <a:pt x="118888" y="46363"/>
                      </a:lnTo>
                      <a:lnTo>
                        <a:pt x="76666" y="117272"/>
                      </a:lnTo>
                      <a:lnTo>
                        <a:pt x="0" y="68181"/>
                      </a:lnTo>
                      <a:lnTo>
                        <a:pt x="44444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50" name="Shape 2650"/>
                <p:cNvSpPr/>
                <p:nvPr/>
              </p:nvSpPr>
              <p:spPr>
                <a:xfrm>
                  <a:off x="3165475" y="2933700"/>
                  <a:ext cx="125412" cy="53974"/>
                </a:xfrm>
                <a:custGeom>
                  <a:pathLst>
                    <a:path extrusionOk="0" h="120000" w="120000">
                      <a:moveTo>
                        <a:pt x="25979" y="20000"/>
                      </a:moveTo>
                      <a:lnTo>
                        <a:pt x="56907" y="31428"/>
                      </a:lnTo>
                      <a:lnTo>
                        <a:pt x="74226" y="0"/>
                      </a:lnTo>
                      <a:lnTo>
                        <a:pt x="103917" y="22857"/>
                      </a:lnTo>
                      <a:lnTo>
                        <a:pt x="89072" y="54285"/>
                      </a:lnTo>
                      <a:lnTo>
                        <a:pt x="118762" y="71428"/>
                      </a:lnTo>
                      <a:lnTo>
                        <a:pt x="95257" y="117142"/>
                      </a:lnTo>
                      <a:lnTo>
                        <a:pt x="0" y="60000"/>
                      </a:lnTo>
                      <a:lnTo>
                        <a:pt x="25979" y="2000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51" name="Shape 2651"/>
                <p:cNvSpPr/>
                <p:nvPr/>
              </p:nvSpPr>
              <p:spPr>
                <a:xfrm>
                  <a:off x="3290887" y="2897186"/>
                  <a:ext cx="238124" cy="127000"/>
                </a:xfrm>
                <a:custGeom>
                  <a:pathLst>
                    <a:path extrusionOk="0" h="120000" w="120000">
                      <a:moveTo>
                        <a:pt x="65513" y="0"/>
                      </a:moveTo>
                      <a:lnTo>
                        <a:pt x="120000" y="27216"/>
                      </a:lnTo>
                      <a:lnTo>
                        <a:pt x="53837" y="120000"/>
                      </a:lnTo>
                      <a:lnTo>
                        <a:pt x="0" y="91546"/>
                      </a:lnTo>
                      <a:lnTo>
                        <a:pt x="65513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652" name="Shape 2652"/>
              <p:cNvGrpSpPr/>
              <p:nvPr/>
            </p:nvGrpSpPr>
            <p:grpSpPr>
              <a:xfrm>
                <a:off x="4579936" y="4198936"/>
                <a:ext cx="1206499" cy="650875"/>
                <a:chOff x="4149725" y="2062161"/>
                <a:chExt cx="1211261" cy="654050"/>
              </a:xfrm>
            </p:grpSpPr>
            <p:sp>
              <p:nvSpPr>
                <p:cNvPr id="2653" name="Shape 2653"/>
                <p:cNvSpPr/>
                <p:nvPr/>
              </p:nvSpPr>
              <p:spPr>
                <a:xfrm>
                  <a:off x="4941887" y="2232025"/>
                  <a:ext cx="417511" cy="484187"/>
                </a:xfrm>
                <a:custGeom>
                  <a:pathLst>
                    <a:path extrusionOk="0" h="120000" w="120000">
                      <a:moveTo>
                        <a:pt x="989" y="60284"/>
                      </a:moveTo>
                      <a:lnTo>
                        <a:pt x="120000" y="0"/>
                      </a:lnTo>
                      <a:lnTo>
                        <a:pt x="120000" y="51184"/>
                      </a:lnTo>
                      <a:lnTo>
                        <a:pt x="0" y="120000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54" name="Shape 2654"/>
                <p:cNvSpPr/>
                <p:nvPr/>
              </p:nvSpPr>
              <p:spPr>
                <a:xfrm>
                  <a:off x="4149725" y="2062161"/>
                  <a:ext cx="1211261" cy="419099"/>
                </a:xfrm>
                <a:custGeom>
                  <a:pathLst>
                    <a:path extrusionOk="0" h="120000" w="120000">
                      <a:moveTo>
                        <a:pt x="78643" y="119681"/>
                      </a:moveTo>
                      <a:lnTo>
                        <a:pt x="0" y="59522"/>
                      </a:lnTo>
                      <a:lnTo>
                        <a:pt x="43666" y="0"/>
                      </a:lnTo>
                      <a:lnTo>
                        <a:pt x="119890" y="48381"/>
                      </a:lnTo>
                      <a:lnTo>
                        <a:pt x="78643" y="119681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55" name="Shape 2655"/>
                <p:cNvSpPr/>
                <p:nvPr/>
              </p:nvSpPr>
              <p:spPr>
                <a:xfrm>
                  <a:off x="4149725" y="2268536"/>
                  <a:ext cx="792162" cy="447674"/>
                </a:xfrm>
                <a:custGeom>
                  <a:pathLst>
                    <a:path extrusionOk="0" h="120000" w="120000">
                      <a:moveTo>
                        <a:pt x="0" y="1538"/>
                      </a:moveTo>
                      <a:lnTo>
                        <a:pt x="0" y="59076"/>
                      </a:lnTo>
                      <a:lnTo>
                        <a:pt x="120000" y="120000"/>
                      </a:lnTo>
                      <a:lnTo>
                        <a:pt x="120000" y="56923"/>
                      </a:lnTo>
                      <a:lnTo>
                        <a:pt x="695" y="0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56" name="Shape 2656"/>
                <p:cNvSpPr/>
                <p:nvPr/>
              </p:nvSpPr>
              <p:spPr>
                <a:xfrm>
                  <a:off x="4564062" y="2427286"/>
                  <a:ext cx="311149" cy="217487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120000" y="46349"/>
                      </a:lnTo>
                      <a:lnTo>
                        <a:pt x="120000" y="120000"/>
                      </a:lnTo>
                      <a:lnTo>
                        <a:pt x="0" y="73015"/>
                      </a:lnTo>
                      <a:lnTo>
                        <a:pt x="0" y="0"/>
                      </a:lnTo>
                    </a:path>
                  </a:pathLst>
                </a:custGeom>
                <a:gradFill>
                  <a:gsLst>
                    <a:gs pos="0">
                      <a:srgbClr val="E3E3E3"/>
                    </a:gs>
                    <a:gs pos="100000">
                      <a:srgbClr val="B2B2B2"/>
                    </a:gs>
                  </a:gsLst>
                  <a:lin ang="13500000" scaled="0"/>
                </a:gradFill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57" name="Shape 2657"/>
                <p:cNvSpPr/>
                <p:nvPr/>
              </p:nvSpPr>
              <p:spPr>
                <a:xfrm>
                  <a:off x="4570412" y="2508250"/>
                  <a:ext cx="300036" cy="77787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58" name="Shape 2658"/>
                <p:cNvSpPr/>
                <p:nvPr/>
              </p:nvSpPr>
              <p:spPr>
                <a:xfrm>
                  <a:off x="4562475" y="2425700"/>
                  <a:ext cx="311149" cy="131761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444" y="0"/>
                      </a:lnTo>
                      <a:lnTo>
                        <a:pt x="120000" y="77586"/>
                      </a:lnTo>
                    </a:path>
                  </a:pathLst>
                </a:cu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27425" lIns="91425" rIns="91425" tIns="27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659" name="Shape 2659"/>
                <p:cNvCxnSpPr/>
                <p:nvPr/>
              </p:nvCxnSpPr>
              <p:spPr>
                <a:xfrm>
                  <a:off x="4591050" y="2470150"/>
                  <a:ext cx="242886" cy="6032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2660" name="Shape 2660"/>
                <p:cNvCxnSpPr/>
                <p:nvPr/>
              </p:nvCxnSpPr>
              <p:spPr>
                <a:xfrm>
                  <a:off x="4797425" y="2593975"/>
                  <a:ext cx="46036" cy="9524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accent2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sp>
              <p:nvSpPr>
                <p:cNvPr id="2661" name="Shape 2661"/>
                <p:cNvSpPr/>
                <p:nvPr/>
              </p:nvSpPr>
              <p:spPr>
                <a:xfrm>
                  <a:off x="4667250" y="2486025"/>
                  <a:ext cx="74611" cy="39687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1875" y="61714"/>
                      </a:lnTo>
                      <a:lnTo>
                        <a:pt x="120000" y="120000"/>
                      </a:lnTo>
                      <a:lnTo>
                        <a:pt x="120000" y="6514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77777"/>
                </a:solidFill>
                <a:ln>
                  <a:noFill/>
                </a:ln>
              </p:spPr>
              <p:txBody>
                <a:bodyPr anchorCtr="0" anchor="ctr" bIns="27425" lIns="91425" rIns="91425" tIns="27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662" name="Shape 2662"/>
                <p:cNvCxnSpPr/>
                <p:nvPr/>
              </p:nvCxnSpPr>
              <p:spPr>
                <a:xfrm>
                  <a:off x="4170362" y="2316161"/>
                  <a:ext cx="320675" cy="9048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2663" name="Shape 2663"/>
                <p:cNvCxnSpPr/>
                <p:nvPr/>
              </p:nvCxnSpPr>
              <p:spPr>
                <a:xfrm>
                  <a:off x="4170362" y="2351086"/>
                  <a:ext cx="320675" cy="889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2664" name="Shape 2664"/>
                <p:cNvCxnSpPr/>
                <p:nvPr/>
              </p:nvCxnSpPr>
              <p:spPr>
                <a:xfrm>
                  <a:off x="4170362" y="2387600"/>
                  <a:ext cx="320675" cy="9048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2665" name="Shape 2665"/>
                <p:cNvCxnSpPr/>
                <p:nvPr/>
              </p:nvCxnSpPr>
              <p:spPr>
                <a:xfrm>
                  <a:off x="4170362" y="2422525"/>
                  <a:ext cx="320675" cy="889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sp>
              <p:nvSpPr>
                <p:cNvPr id="2666" name="Shape 2666"/>
                <p:cNvSpPr/>
                <p:nvPr/>
              </p:nvSpPr>
              <p:spPr>
                <a:xfrm>
                  <a:off x="4567237" y="2520950"/>
                  <a:ext cx="314324" cy="133349"/>
                </a:xfrm>
                <a:custGeom>
                  <a:pathLst>
                    <a:path extrusionOk="0" h="120000" w="120000">
                      <a:moveTo>
                        <a:pt x="0" y="41025"/>
                      </a:moveTo>
                      <a:lnTo>
                        <a:pt x="120000" y="120000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lt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27425" lIns="91425" rIns="91425" tIns="27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667" name="Shape 2667"/>
              <p:cNvGrpSpPr/>
              <p:nvPr/>
            </p:nvGrpSpPr>
            <p:grpSpPr>
              <a:xfrm>
                <a:off x="4729161" y="3473449"/>
                <a:ext cx="1128711" cy="1062035"/>
                <a:chOff x="4248150" y="1333500"/>
                <a:chExt cx="1133474" cy="1066798"/>
              </a:xfrm>
            </p:grpSpPr>
            <p:sp>
              <p:nvSpPr>
                <p:cNvPr id="2668" name="Shape 2668"/>
                <p:cNvSpPr/>
                <p:nvPr/>
              </p:nvSpPr>
              <p:spPr>
                <a:xfrm>
                  <a:off x="4333875" y="2027236"/>
                  <a:ext cx="882649" cy="373061"/>
                </a:xfrm>
                <a:custGeom>
                  <a:pathLst>
                    <a:path extrusionOk="0" h="120000" w="120000">
                      <a:moveTo>
                        <a:pt x="0" y="65361"/>
                      </a:moveTo>
                      <a:lnTo>
                        <a:pt x="51366" y="0"/>
                      </a:lnTo>
                      <a:lnTo>
                        <a:pt x="120000" y="46468"/>
                      </a:lnTo>
                      <a:lnTo>
                        <a:pt x="120000" y="55148"/>
                      </a:lnTo>
                      <a:lnTo>
                        <a:pt x="72086" y="120000"/>
                      </a:lnTo>
                      <a:lnTo>
                        <a:pt x="0" y="75574"/>
                      </a:lnTo>
                      <a:lnTo>
                        <a:pt x="0" y="65361"/>
                      </a:lnTo>
                      <a:close/>
                    </a:path>
                  </a:pathLst>
                </a:custGeom>
                <a:solidFill>
                  <a:srgbClr val="DDDDDD"/>
                </a:solidFill>
                <a:ln cap="rnd" cmpd="sng" w="9525">
                  <a:solidFill>
                    <a:srgbClr val="0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69" name="Shape 2669"/>
                <p:cNvSpPr/>
                <p:nvPr/>
              </p:nvSpPr>
              <p:spPr>
                <a:xfrm>
                  <a:off x="4344987" y="2035175"/>
                  <a:ext cx="854074" cy="330200"/>
                </a:xfrm>
                <a:custGeom>
                  <a:pathLst>
                    <a:path extrusionOk="0" h="120000" w="120000">
                      <a:moveTo>
                        <a:pt x="0" y="71538"/>
                      </a:moveTo>
                      <a:lnTo>
                        <a:pt x="72936" y="120000"/>
                      </a:lnTo>
                      <a:lnTo>
                        <a:pt x="120000" y="49615"/>
                      </a:lnTo>
                      <a:lnTo>
                        <a:pt x="51970" y="0"/>
                      </a:lnTo>
                      <a:lnTo>
                        <a:pt x="0" y="71538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70" name="Shape 2670"/>
                <p:cNvSpPr/>
                <p:nvPr/>
              </p:nvSpPr>
              <p:spPr>
                <a:xfrm>
                  <a:off x="4557712" y="2116136"/>
                  <a:ext cx="444500" cy="177800"/>
                </a:xfrm>
                <a:prstGeom prst="ellipse">
                  <a:avLst/>
                </a:prstGeom>
                <a:solidFill>
                  <a:srgbClr val="B2B2B2"/>
                </a:soli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71" name="Shape 2671"/>
                <p:cNvSpPr/>
                <p:nvPr/>
              </p:nvSpPr>
              <p:spPr>
                <a:xfrm>
                  <a:off x="4314825" y="2122486"/>
                  <a:ext cx="717550" cy="200024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3715" y="24000"/>
                      </a:lnTo>
                      <a:lnTo>
                        <a:pt x="106625" y="120000"/>
                      </a:lnTo>
                      <a:lnTo>
                        <a:pt x="120000" y="105333"/>
                      </a:lnTo>
                    </a:path>
                  </a:pathLst>
                </a:custGeom>
                <a:solidFill>
                  <a:srgbClr val="B2B2B2"/>
                </a:soli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72" name="Shape 2672"/>
                <p:cNvSpPr/>
                <p:nvPr/>
              </p:nvSpPr>
              <p:spPr>
                <a:xfrm>
                  <a:off x="4486275" y="1333500"/>
                  <a:ext cx="895349" cy="825499"/>
                </a:xfrm>
                <a:custGeom>
                  <a:pathLst>
                    <a:path extrusionOk="0" h="120000" w="120000">
                      <a:moveTo>
                        <a:pt x="92079" y="119999"/>
                      </a:moveTo>
                      <a:lnTo>
                        <a:pt x="120000" y="84450"/>
                      </a:lnTo>
                      <a:lnTo>
                        <a:pt x="120000" y="17050"/>
                      </a:lnTo>
                      <a:lnTo>
                        <a:pt x="49900" y="0"/>
                      </a:lnTo>
                      <a:lnTo>
                        <a:pt x="0" y="7721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73" name="Shape 2673"/>
                <p:cNvSpPr/>
                <p:nvPr/>
              </p:nvSpPr>
              <p:spPr>
                <a:xfrm>
                  <a:off x="5045075" y="1516062"/>
                  <a:ext cx="179386" cy="803275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14720"/>
                      </a:lnTo>
                      <a:lnTo>
                        <a:pt x="120000" y="0"/>
                      </a:lnTo>
                      <a:lnTo>
                        <a:pt x="120000" y="103229"/>
                      </a:lnTo>
                      <a:lnTo>
                        <a:pt x="0" y="120000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74" name="Shape 2674"/>
                <p:cNvSpPr/>
                <p:nvPr/>
              </p:nvSpPr>
              <p:spPr>
                <a:xfrm>
                  <a:off x="4248150" y="1343025"/>
                  <a:ext cx="976312" cy="273049"/>
                </a:xfrm>
                <a:custGeom>
                  <a:pathLst>
                    <a:path extrusionOk="0" h="120000" w="120000">
                      <a:moveTo>
                        <a:pt x="97902" y="120000"/>
                      </a:moveTo>
                      <a:lnTo>
                        <a:pt x="0" y="36712"/>
                      </a:lnTo>
                      <a:lnTo>
                        <a:pt x="24552" y="0"/>
                      </a:lnTo>
                      <a:lnTo>
                        <a:pt x="120000" y="76164"/>
                      </a:lnTo>
                      <a:lnTo>
                        <a:pt x="97902" y="120000"/>
                      </a:lnTo>
                    </a:path>
                  </a:pathLst>
                </a:custGeom>
                <a:solidFill>
                  <a:schemeClr val="lt1"/>
                </a:soli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75" name="Shape 2675"/>
                <p:cNvSpPr/>
                <p:nvPr/>
              </p:nvSpPr>
              <p:spPr>
                <a:xfrm>
                  <a:off x="4248150" y="1423987"/>
                  <a:ext cx="796924" cy="898524"/>
                </a:xfrm>
                <a:custGeom>
                  <a:pathLst>
                    <a:path extrusionOk="0" h="120000" w="120000">
                      <a:moveTo>
                        <a:pt x="119821" y="119840"/>
                      </a:moveTo>
                      <a:lnTo>
                        <a:pt x="119821" y="25464"/>
                      </a:lnTo>
                      <a:lnTo>
                        <a:pt x="0" y="0"/>
                      </a:lnTo>
                      <a:lnTo>
                        <a:pt x="0" y="91989"/>
                      </a:lnTo>
                      <a:lnTo>
                        <a:pt x="119821" y="119840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76" name="Shape 2676"/>
                <p:cNvSpPr/>
                <p:nvPr/>
              </p:nvSpPr>
              <p:spPr>
                <a:xfrm>
                  <a:off x="4310062" y="1503362"/>
                  <a:ext cx="674687" cy="736599"/>
                </a:xfrm>
                <a:custGeom>
                  <a:pathLst>
                    <a:path extrusionOk="0" h="120000" w="120000">
                      <a:moveTo>
                        <a:pt x="119755" y="119781"/>
                      </a:moveTo>
                      <a:lnTo>
                        <a:pt x="119755" y="25573"/>
                      </a:lnTo>
                      <a:lnTo>
                        <a:pt x="0" y="0"/>
                      </a:lnTo>
                      <a:lnTo>
                        <a:pt x="0" y="92677"/>
                      </a:lnTo>
                      <a:lnTo>
                        <a:pt x="119755" y="119781"/>
                      </a:lnTo>
                    </a:path>
                  </a:pathLst>
                </a:custGeom>
                <a:solidFill>
                  <a:srgbClr val="CECECE"/>
                </a:solidFill>
                <a:ln cap="rnd" cmpd="sng" w="9525">
                  <a:solidFill>
                    <a:srgbClr val="80808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77" name="Shape 2677"/>
                <p:cNvSpPr/>
                <p:nvPr/>
              </p:nvSpPr>
              <p:spPr>
                <a:xfrm>
                  <a:off x="4351337" y="1552575"/>
                  <a:ext cx="590550" cy="635000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0" y="92027"/>
                      </a:lnTo>
                      <a:lnTo>
                        <a:pt x="120000" y="120000"/>
                      </a:lnTo>
                      <a:lnTo>
                        <a:pt x="120000" y="2635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57DDE"/>
                    </a:gs>
                    <a:gs pos="100000">
                      <a:srgbClr val="618FFD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678" name="Shape 2678"/>
                <p:cNvCxnSpPr/>
                <p:nvPr/>
              </p:nvCxnSpPr>
              <p:spPr>
                <a:xfrm>
                  <a:off x="4403725" y="1604962"/>
                  <a:ext cx="0" cy="96836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lt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2679" name="Shape 2679"/>
              <p:cNvGrpSpPr/>
              <p:nvPr/>
            </p:nvGrpSpPr>
            <p:grpSpPr>
              <a:xfrm flipH="1">
                <a:off x="3656012" y="3495674"/>
                <a:ext cx="1283031" cy="1784528"/>
                <a:chOff x="6566477" y="2054225"/>
                <a:chExt cx="1342446" cy="1866013"/>
              </a:xfrm>
            </p:grpSpPr>
            <p:sp>
              <p:nvSpPr>
                <p:cNvPr id="2680" name="Shape 2680"/>
                <p:cNvSpPr/>
                <p:nvPr/>
              </p:nvSpPr>
              <p:spPr>
                <a:xfrm>
                  <a:off x="7232650" y="2405061"/>
                  <a:ext cx="569912" cy="541337"/>
                </a:xfrm>
                <a:custGeom>
                  <a:pathLst>
                    <a:path extrusionOk="0" h="120000" w="120000">
                      <a:moveTo>
                        <a:pt x="7019" y="7038"/>
                      </a:moveTo>
                      <a:lnTo>
                        <a:pt x="6016" y="13724"/>
                      </a:lnTo>
                      <a:lnTo>
                        <a:pt x="6016" y="19706"/>
                      </a:lnTo>
                      <a:lnTo>
                        <a:pt x="6350" y="27448"/>
                      </a:lnTo>
                      <a:lnTo>
                        <a:pt x="4345" y="33431"/>
                      </a:lnTo>
                      <a:lnTo>
                        <a:pt x="2005" y="37653"/>
                      </a:lnTo>
                      <a:lnTo>
                        <a:pt x="0" y="40821"/>
                      </a:lnTo>
                      <a:lnTo>
                        <a:pt x="0" y="43988"/>
                      </a:lnTo>
                      <a:lnTo>
                        <a:pt x="2005" y="46451"/>
                      </a:lnTo>
                      <a:lnTo>
                        <a:pt x="6350" y="47859"/>
                      </a:lnTo>
                      <a:lnTo>
                        <a:pt x="9693" y="50322"/>
                      </a:lnTo>
                      <a:lnTo>
                        <a:pt x="10027" y="51730"/>
                      </a:lnTo>
                      <a:lnTo>
                        <a:pt x="11030" y="57008"/>
                      </a:lnTo>
                      <a:lnTo>
                        <a:pt x="11030" y="61935"/>
                      </a:lnTo>
                      <a:lnTo>
                        <a:pt x="12701" y="63343"/>
                      </a:lnTo>
                      <a:lnTo>
                        <a:pt x="15041" y="64398"/>
                      </a:lnTo>
                      <a:lnTo>
                        <a:pt x="16378" y="65806"/>
                      </a:lnTo>
                      <a:lnTo>
                        <a:pt x="15376" y="68269"/>
                      </a:lnTo>
                      <a:lnTo>
                        <a:pt x="16378" y="70733"/>
                      </a:lnTo>
                      <a:lnTo>
                        <a:pt x="18384" y="73196"/>
                      </a:lnTo>
                      <a:lnTo>
                        <a:pt x="21727" y="75307"/>
                      </a:lnTo>
                      <a:lnTo>
                        <a:pt x="22395" y="78826"/>
                      </a:lnTo>
                      <a:lnTo>
                        <a:pt x="22395" y="83049"/>
                      </a:lnTo>
                      <a:lnTo>
                        <a:pt x="23398" y="87272"/>
                      </a:lnTo>
                      <a:lnTo>
                        <a:pt x="25738" y="90087"/>
                      </a:lnTo>
                      <a:lnTo>
                        <a:pt x="30083" y="92199"/>
                      </a:lnTo>
                      <a:lnTo>
                        <a:pt x="35431" y="90087"/>
                      </a:lnTo>
                      <a:lnTo>
                        <a:pt x="43119" y="88680"/>
                      </a:lnTo>
                      <a:lnTo>
                        <a:pt x="48802" y="86217"/>
                      </a:lnTo>
                      <a:lnTo>
                        <a:pt x="53816" y="84809"/>
                      </a:lnTo>
                      <a:lnTo>
                        <a:pt x="57493" y="87272"/>
                      </a:lnTo>
                      <a:lnTo>
                        <a:pt x="62506" y="93255"/>
                      </a:lnTo>
                      <a:lnTo>
                        <a:pt x="64846" y="99237"/>
                      </a:lnTo>
                      <a:lnTo>
                        <a:pt x="68857" y="105571"/>
                      </a:lnTo>
                      <a:lnTo>
                        <a:pt x="71197" y="111202"/>
                      </a:lnTo>
                      <a:lnTo>
                        <a:pt x="73203" y="115777"/>
                      </a:lnTo>
                      <a:lnTo>
                        <a:pt x="75877" y="119999"/>
                      </a:lnTo>
                      <a:lnTo>
                        <a:pt x="79554" y="112961"/>
                      </a:lnTo>
                      <a:lnTo>
                        <a:pt x="82562" y="108739"/>
                      </a:lnTo>
                      <a:lnTo>
                        <a:pt x="86573" y="104164"/>
                      </a:lnTo>
                      <a:lnTo>
                        <a:pt x="92256" y="98533"/>
                      </a:lnTo>
                      <a:lnTo>
                        <a:pt x="120000" y="81290"/>
                      </a:lnTo>
                      <a:lnTo>
                        <a:pt x="105961" y="52082"/>
                      </a:lnTo>
                      <a:lnTo>
                        <a:pt x="32423" y="0"/>
                      </a:lnTo>
                      <a:lnTo>
                        <a:pt x="7019" y="7038"/>
                      </a:lnTo>
                    </a:path>
                  </a:pathLst>
                </a:custGeom>
                <a:solidFill>
                  <a:srgbClr val="FDF3CF"/>
                </a:solidFill>
                <a:ln cap="rnd" cmpd="sng" w="9525">
                  <a:solidFill>
                    <a:srgbClr val="80808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81" name="Shape 2681"/>
                <p:cNvSpPr/>
                <p:nvPr/>
              </p:nvSpPr>
              <p:spPr>
                <a:xfrm flipH="1">
                  <a:off x="7194549" y="2054225"/>
                  <a:ext cx="712786" cy="657224"/>
                </a:xfrm>
                <a:custGeom>
                  <a:pathLst>
                    <a:path extrusionOk="0" h="120000" w="120000">
                      <a:moveTo>
                        <a:pt x="109111" y="74541"/>
                      </a:moveTo>
                      <a:lnTo>
                        <a:pt x="114102" y="68676"/>
                      </a:lnTo>
                      <a:lnTo>
                        <a:pt x="117277" y="63788"/>
                      </a:lnTo>
                      <a:lnTo>
                        <a:pt x="119319" y="57922"/>
                      </a:lnTo>
                      <a:lnTo>
                        <a:pt x="119773" y="49613"/>
                      </a:lnTo>
                      <a:lnTo>
                        <a:pt x="119319" y="45213"/>
                      </a:lnTo>
                      <a:lnTo>
                        <a:pt x="117731" y="38370"/>
                      </a:lnTo>
                      <a:lnTo>
                        <a:pt x="115236" y="30794"/>
                      </a:lnTo>
                      <a:lnTo>
                        <a:pt x="109565" y="22240"/>
                      </a:lnTo>
                      <a:lnTo>
                        <a:pt x="103667" y="14419"/>
                      </a:lnTo>
                      <a:lnTo>
                        <a:pt x="95047" y="8065"/>
                      </a:lnTo>
                      <a:lnTo>
                        <a:pt x="90510" y="4887"/>
                      </a:lnTo>
                      <a:lnTo>
                        <a:pt x="82797" y="1710"/>
                      </a:lnTo>
                      <a:lnTo>
                        <a:pt x="74858" y="0"/>
                      </a:lnTo>
                      <a:lnTo>
                        <a:pt x="65103" y="488"/>
                      </a:lnTo>
                      <a:lnTo>
                        <a:pt x="53081" y="1710"/>
                      </a:lnTo>
                      <a:lnTo>
                        <a:pt x="41512" y="5376"/>
                      </a:lnTo>
                      <a:lnTo>
                        <a:pt x="28355" y="14908"/>
                      </a:lnTo>
                      <a:lnTo>
                        <a:pt x="19735" y="27128"/>
                      </a:lnTo>
                      <a:lnTo>
                        <a:pt x="14064" y="36171"/>
                      </a:lnTo>
                      <a:lnTo>
                        <a:pt x="10207" y="43747"/>
                      </a:lnTo>
                      <a:lnTo>
                        <a:pt x="7032" y="59144"/>
                      </a:lnTo>
                      <a:lnTo>
                        <a:pt x="4990" y="74052"/>
                      </a:lnTo>
                      <a:lnTo>
                        <a:pt x="2041" y="81384"/>
                      </a:lnTo>
                      <a:lnTo>
                        <a:pt x="0" y="89450"/>
                      </a:lnTo>
                      <a:lnTo>
                        <a:pt x="2041" y="98004"/>
                      </a:lnTo>
                      <a:lnTo>
                        <a:pt x="9073" y="105824"/>
                      </a:lnTo>
                      <a:lnTo>
                        <a:pt x="21776" y="111690"/>
                      </a:lnTo>
                      <a:lnTo>
                        <a:pt x="48998" y="117556"/>
                      </a:lnTo>
                      <a:lnTo>
                        <a:pt x="69640" y="118778"/>
                      </a:lnTo>
                      <a:lnTo>
                        <a:pt x="75311" y="114378"/>
                      </a:lnTo>
                      <a:lnTo>
                        <a:pt x="78260" y="114378"/>
                      </a:lnTo>
                      <a:lnTo>
                        <a:pt x="77126" y="119755"/>
                      </a:lnTo>
                      <a:lnTo>
                        <a:pt x="86200" y="119266"/>
                      </a:lnTo>
                      <a:lnTo>
                        <a:pt x="93913" y="116822"/>
                      </a:lnTo>
                      <a:lnTo>
                        <a:pt x="84839" y="107535"/>
                      </a:lnTo>
                      <a:lnTo>
                        <a:pt x="80756" y="99226"/>
                      </a:lnTo>
                      <a:lnTo>
                        <a:pt x="80756" y="87494"/>
                      </a:lnTo>
                      <a:lnTo>
                        <a:pt x="84385" y="76741"/>
                      </a:lnTo>
                      <a:lnTo>
                        <a:pt x="88015" y="72586"/>
                      </a:lnTo>
                      <a:lnTo>
                        <a:pt x="99357" y="73075"/>
                      </a:lnTo>
                      <a:lnTo>
                        <a:pt x="109111" y="74541"/>
                      </a:lnTo>
                    </a:path>
                  </a:pathLst>
                </a:custGeom>
                <a:gradFill>
                  <a:gsLst>
                    <a:gs pos="0">
                      <a:srgbClr val="969696"/>
                    </a:gs>
                    <a:gs pos="100000">
                      <a:srgbClr val="696969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82" name="Shape 2682"/>
                <p:cNvSpPr/>
                <p:nvPr/>
              </p:nvSpPr>
              <p:spPr>
                <a:xfrm flipH="1">
                  <a:off x="7302499" y="2511425"/>
                  <a:ext cx="55561" cy="20636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117073" y="48000"/>
                      </a:lnTo>
                      <a:lnTo>
                        <a:pt x="99512" y="11200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969696"/>
                </a:solidFill>
                <a:ln cap="rnd" cmpd="sng" w="9525">
                  <a:solidFill>
                    <a:srgbClr val="969696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83" name="Shape 2683"/>
                <p:cNvSpPr/>
                <p:nvPr/>
              </p:nvSpPr>
              <p:spPr>
                <a:xfrm flipH="1">
                  <a:off x="7138986" y="3300412"/>
                  <a:ext cx="231775" cy="182561"/>
                </a:xfrm>
                <a:custGeom>
                  <a:pathLst>
                    <a:path extrusionOk="0" h="120000" w="120000">
                      <a:moveTo>
                        <a:pt x="80278" y="4026"/>
                      </a:moveTo>
                      <a:lnTo>
                        <a:pt x="81951" y="6711"/>
                      </a:lnTo>
                      <a:lnTo>
                        <a:pt x="83414" y="8590"/>
                      </a:lnTo>
                      <a:lnTo>
                        <a:pt x="85923" y="10738"/>
                      </a:lnTo>
                      <a:lnTo>
                        <a:pt x="88222" y="13422"/>
                      </a:lnTo>
                      <a:lnTo>
                        <a:pt x="93867" y="17986"/>
                      </a:lnTo>
                      <a:lnTo>
                        <a:pt x="99512" y="23087"/>
                      </a:lnTo>
                      <a:lnTo>
                        <a:pt x="102020" y="25771"/>
                      </a:lnTo>
                      <a:lnTo>
                        <a:pt x="104320" y="28187"/>
                      </a:lnTo>
                      <a:lnTo>
                        <a:pt x="106411" y="30872"/>
                      </a:lnTo>
                      <a:lnTo>
                        <a:pt x="108292" y="33288"/>
                      </a:lnTo>
                      <a:lnTo>
                        <a:pt x="109547" y="36510"/>
                      </a:lnTo>
                      <a:lnTo>
                        <a:pt x="110383" y="39194"/>
                      </a:lnTo>
                      <a:lnTo>
                        <a:pt x="110383" y="42147"/>
                      </a:lnTo>
                      <a:lnTo>
                        <a:pt x="109965" y="45369"/>
                      </a:lnTo>
                      <a:lnTo>
                        <a:pt x="110801" y="45369"/>
                      </a:lnTo>
                      <a:lnTo>
                        <a:pt x="112055" y="45906"/>
                      </a:lnTo>
                      <a:lnTo>
                        <a:pt x="113519" y="47248"/>
                      </a:lnTo>
                      <a:lnTo>
                        <a:pt x="114773" y="49395"/>
                      </a:lnTo>
                      <a:lnTo>
                        <a:pt x="116445" y="52080"/>
                      </a:lnTo>
                      <a:lnTo>
                        <a:pt x="117700" y="53959"/>
                      </a:lnTo>
                      <a:lnTo>
                        <a:pt x="118745" y="56644"/>
                      </a:lnTo>
                      <a:lnTo>
                        <a:pt x="120000" y="58255"/>
                      </a:lnTo>
                      <a:lnTo>
                        <a:pt x="119581" y="59060"/>
                      </a:lnTo>
                      <a:lnTo>
                        <a:pt x="118745" y="60671"/>
                      </a:lnTo>
                      <a:lnTo>
                        <a:pt x="118118" y="62281"/>
                      </a:lnTo>
                      <a:lnTo>
                        <a:pt x="117282" y="63892"/>
                      </a:lnTo>
                      <a:lnTo>
                        <a:pt x="116445" y="65771"/>
                      </a:lnTo>
                      <a:lnTo>
                        <a:pt x="115609" y="67382"/>
                      </a:lnTo>
                      <a:lnTo>
                        <a:pt x="115191" y="69530"/>
                      </a:lnTo>
                      <a:lnTo>
                        <a:pt x="114773" y="71140"/>
                      </a:lnTo>
                      <a:lnTo>
                        <a:pt x="113519" y="71140"/>
                      </a:lnTo>
                      <a:lnTo>
                        <a:pt x="112055" y="70067"/>
                      </a:lnTo>
                      <a:lnTo>
                        <a:pt x="110383" y="68993"/>
                      </a:lnTo>
                      <a:lnTo>
                        <a:pt x="108292" y="67382"/>
                      </a:lnTo>
                      <a:lnTo>
                        <a:pt x="104320" y="64429"/>
                      </a:lnTo>
                      <a:lnTo>
                        <a:pt x="99930" y="59597"/>
                      </a:lnTo>
                      <a:lnTo>
                        <a:pt x="95540" y="55570"/>
                      </a:lnTo>
                      <a:lnTo>
                        <a:pt x="91567" y="51543"/>
                      </a:lnTo>
                      <a:lnTo>
                        <a:pt x="88013" y="47785"/>
                      </a:lnTo>
                      <a:lnTo>
                        <a:pt x="85505" y="45369"/>
                      </a:lnTo>
                      <a:lnTo>
                        <a:pt x="88222" y="41073"/>
                      </a:lnTo>
                      <a:lnTo>
                        <a:pt x="85505" y="43758"/>
                      </a:lnTo>
                      <a:lnTo>
                        <a:pt x="82787" y="45369"/>
                      </a:lnTo>
                      <a:lnTo>
                        <a:pt x="79442" y="46711"/>
                      </a:lnTo>
                      <a:lnTo>
                        <a:pt x="76306" y="47785"/>
                      </a:lnTo>
                      <a:lnTo>
                        <a:pt x="73170" y="48322"/>
                      </a:lnTo>
                      <a:lnTo>
                        <a:pt x="69825" y="47248"/>
                      </a:lnTo>
                      <a:lnTo>
                        <a:pt x="68571" y="46711"/>
                      </a:lnTo>
                      <a:lnTo>
                        <a:pt x="67526" y="45906"/>
                      </a:lnTo>
                      <a:lnTo>
                        <a:pt x="66271" y="44832"/>
                      </a:lnTo>
                      <a:lnTo>
                        <a:pt x="65017" y="43221"/>
                      </a:lnTo>
                      <a:lnTo>
                        <a:pt x="65017" y="44295"/>
                      </a:lnTo>
                      <a:lnTo>
                        <a:pt x="65017" y="44832"/>
                      </a:lnTo>
                      <a:lnTo>
                        <a:pt x="64599" y="45906"/>
                      </a:lnTo>
                      <a:lnTo>
                        <a:pt x="64599" y="46174"/>
                      </a:lnTo>
                      <a:lnTo>
                        <a:pt x="64181" y="47248"/>
                      </a:lnTo>
                      <a:lnTo>
                        <a:pt x="64181" y="47785"/>
                      </a:lnTo>
                      <a:lnTo>
                        <a:pt x="63763" y="48859"/>
                      </a:lnTo>
                      <a:lnTo>
                        <a:pt x="63763" y="49932"/>
                      </a:lnTo>
                      <a:lnTo>
                        <a:pt x="63344" y="49395"/>
                      </a:lnTo>
                      <a:lnTo>
                        <a:pt x="63135" y="49395"/>
                      </a:lnTo>
                      <a:lnTo>
                        <a:pt x="62717" y="48859"/>
                      </a:lnTo>
                      <a:lnTo>
                        <a:pt x="61881" y="48859"/>
                      </a:lnTo>
                      <a:lnTo>
                        <a:pt x="61463" y="48322"/>
                      </a:lnTo>
                      <a:lnTo>
                        <a:pt x="61045" y="47785"/>
                      </a:lnTo>
                      <a:lnTo>
                        <a:pt x="60627" y="47785"/>
                      </a:lnTo>
                      <a:lnTo>
                        <a:pt x="60209" y="47248"/>
                      </a:lnTo>
                      <a:lnTo>
                        <a:pt x="58536" y="47785"/>
                      </a:lnTo>
                      <a:lnTo>
                        <a:pt x="57073" y="48322"/>
                      </a:lnTo>
                      <a:lnTo>
                        <a:pt x="55818" y="48859"/>
                      </a:lnTo>
                      <a:lnTo>
                        <a:pt x="54146" y="49932"/>
                      </a:lnTo>
                      <a:lnTo>
                        <a:pt x="53101" y="50469"/>
                      </a:lnTo>
                      <a:lnTo>
                        <a:pt x="51428" y="51543"/>
                      </a:lnTo>
                      <a:lnTo>
                        <a:pt x="50174" y="51543"/>
                      </a:lnTo>
                      <a:lnTo>
                        <a:pt x="48501" y="52080"/>
                      </a:lnTo>
                      <a:lnTo>
                        <a:pt x="47038" y="53959"/>
                      </a:lnTo>
                      <a:lnTo>
                        <a:pt x="44947" y="56644"/>
                      </a:lnTo>
                      <a:lnTo>
                        <a:pt x="43484" y="58791"/>
                      </a:lnTo>
                      <a:lnTo>
                        <a:pt x="41393" y="60671"/>
                      </a:lnTo>
                      <a:lnTo>
                        <a:pt x="39303" y="63355"/>
                      </a:lnTo>
                      <a:lnTo>
                        <a:pt x="37839" y="66308"/>
                      </a:lnTo>
                      <a:lnTo>
                        <a:pt x="36585" y="69530"/>
                      </a:lnTo>
                      <a:lnTo>
                        <a:pt x="35749" y="73020"/>
                      </a:lnTo>
                      <a:lnTo>
                        <a:pt x="35749" y="77315"/>
                      </a:lnTo>
                      <a:lnTo>
                        <a:pt x="36585" y="79731"/>
                      </a:lnTo>
                      <a:lnTo>
                        <a:pt x="38466" y="82416"/>
                      </a:lnTo>
                      <a:lnTo>
                        <a:pt x="40557" y="84563"/>
                      </a:lnTo>
                      <a:lnTo>
                        <a:pt x="43066" y="86442"/>
                      </a:lnTo>
                      <a:lnTo>
                        <a:pt x="45365" y="88053"/>
                      </a:lnTo>
                      <a:lnTo>
                        <a:pt x="47874" y="89127"/>
                      </a:lnTo>
                      <a:lnTo>
                        <a:pt x="49756" y="90201"/>
                      </a:lnTo>
                      <a:lnTo>
                        <a:pt x="51010" y="90738"/>
                      </a:lnTo>
                      <a:lnTo>
                        <a:pt x="52682" y="88590"/>
                      </a:lnTo>
                      <a:lnTo>
                        <a:pt x="53728" y="87516"/>
                      </a:lnTo>
                      <a:lnTo>
                        <a:pt x="55818" y="86442"/>
                      </a:lnTo>
                      <a:lnTo>
                        <a:pt x="57491" y="85906"/>
                      </a:lnTo>
                      <a:lnTo>
                        <a:pt x="61463" y="85906"/>
                      </a:lnTo>
                      <a:lnTo>
                        <a:pt x="65853" y="86979"/>
                      </a:lnTo>
                      <a:lnTo>
                        <a:pt x="69825" y="88590"/>
                      </a:lnTo>
                      <a:lnTo>
                        <a:pt x="73797" y="90738"/>
                      </a:lnTo>
                      <a:lnTo>
                        <a:pt x="77560" y="92617"/>
                      </a:lnTo>
                      <a:lnTo>
                        <a:pt x="80278" y="94765"/>
                      </a:lnTo>
                      <a:lnTo>
                        <a:pt x="79860" y="97718"/>
                      </a:lnTo>
                      <a:lnTo>
                        <a:pt x="79024" y="100939"/>
                      </a:lnTo>
                      <a:lnTo>
                        <a:pt x="77979" y="103892"/>
                      </a:lnTo>
                      <a:lnTo>
                        <a:pt x="76306" y="106577"/>
                      </a:lnTo>
                      <a:lnTo>
                        <a:pt x="74216" y="109261"/>
                      </a:lnTo>
                      <a:lnTo>
                        <a:pt x="72334" y="111140"/>
                      </a:lnTo>
                      <a:lnTo>
                        <a:pt x="70662" y="112751"/>
                      </a:lnTo>
                      <a:lnTo>
                        <a:pt x="68989" y="113825"/>
                      </a:lnTo>
                      <a:lnTo>
                        <a:pt x="66271" y="115436"/>
                      </a:lnTo>
                      <a:lnTo>
                        <a:pt x="63344" y="116778"/>
                      </a:lnTo>
                      <a:lnTo>
                        <a:pt x="59790" y="117852"/>
                      </a:lnTo>
                      <a:lnTo>
                        <a:pt x="56236" y="118389"/>
                      </a:lnTo>
                      <a:lnTo>
                        <a:pt x="48292" y="120000"/>
                      </a:lnTo>
                      <a:lnTo>
                        <a:pt x="39721" y="120000"/>
                      </a:lnTo>
                      <a:lnTo>
                        <a:pt x="30940" y="119463"/>
                      </a:lnTo>
                      <a:lnTo>
                        <a:pt x="22996" y="117852"/>
                      </a:lnTo>
                      <a:lnTo>
                        <a:pt x="19233" y="116510"/>
                      </a:lnTo>
                      <a:lnTo>
                        <a:pt x="16097" y="115436"/>
                      </a:lnTo>
                      <a:lnTo>
                        <a:pt x="12961" y="113825"/>
                      </a:lnTo>
                      <a:lnTo>
                        <a:pt x="10452" y="111677"/>
                      </a:lnTo>
                      <a:lnTo>
                        <a:pt x="10871" y="106577"/>
                      </a:lnTo>
                      <a:lnTo>
                        <a:pt x="10871" y="101476"/>
                      </a:lnTo>
                      <a:lnTo>
                        <a:pt x="10871" y="96375"/>
                      </a:lnTo>
                      <a:lnTo>
                        <a:pt x="10871" y="90738"/>
                      </a:lnTo>
                      <a:lnTo>
                        <a:pt x="9616" y="79194"/>
                      </a:lnTo>
                      <a:lnTo>
                        <a:pt x="7735" y="67382"/>
                      </a:lnTo>
                      <a:lnTo>
                        <a:pt x="6062" y="55570"/>
                      </a:lnTo>
                      <a:lnTo>
                        <a:pt x="4390" y="44295"/>
                      </a:lnTo>
                      <a:lnTo>
                        <a:pt x="3344" y="33020"/>
                      </a:lnTo>
                      <a:lnTo>
                        <a:pt x="2508" y="22013"/>
                      </a:lnTo>
                      <a:lnTo>
                        <a:pt x="0" y="17986"/>
                      </a:lnTo>
                      <a:lnTo>
                        <a:pt x="418" y="19060"/>
                      </a:lnTo>
                      <a:lnTo>
                        <a:pt x="836" y="19597"/>
                      </a:lnTo>
                      <a:lnTo>
                        <a:pt x="1672" y="20402"/>
                      </a:lnTo>
                      <a:lnTo>
                        <a:pt x="2926" y="20939"/>
                      </a:lnTo>
                      <a:lnTo>
                        <a:pt x="5226" y="21476"/>
                      </a:lnTo>
                      <a:lnTo>
                        <a:pt x="8153" y="21476"/>
                      </a:lnTo>
                      <a:lnTo>
                        <a:pt x="11707" y="21476"/>
                      </a:lnTo>
                      <a:lnTo>
                        <a:pt x="15679" y="20402"/>
                      </a:lnTo>
                      <a:lnTo>
                        <a:pt x="20069" y="19597"/>
                      </a:lnTo>
                      <a:lnTo>
                        <a:pt x="24459" y="17986"/>
                      </a:lnTo>
                      <a:lnTo>
                        <a:pt x="33031" y="14765"/>
                      </a:lnTo>
                      <a:lnTo>
                        <a:pt x="41393" y="11275"/>
                      </a:lnTo>
                      <a:lnTo>
                        <a:pt x="48292" y="8590"/>
                      </a:lnTo>
                      <a:lnTo>
                        <a:pt x="52264" y="7248"/>
                      </a:lnTo>
                      <a:lnTo>
                        <a:pt x="55400" y="5637"/>
                      </a:lnTo>
                      <a:lnTo>
                        <a:pt x="58954" y="4026"/>
                      </a:lnTo>
                      <a:lnTo>
                        <a:pt x="62717" y="2416"/>
                      </a:lnTo>
                      <a:lnTo>
                        <a:pt x="66271" y="1073"/>
                      </a:lnTo>
                      <a:lnTo>
                        <a:pt x="70243" y="0"/>
                      </a:lnTo>
                      <a:lnTo>
                        <a:pt x="73797" y="0"/>
                      </a:lnTo>
                      <a:lnTo>
                        <a:pt x="75470" y="536"/>
                      </a:lnTo>
                      <a:lnTo>
                        <a:pt x="77560" y="1342"/>
                      </a:lnTo>
                      <a:lnTo>
                        <a:pt x="79024" y="2416"/>
                      </a:lnTo>
                      <a:lnTo>
                        <a:pt x="80278" y="4026"/>
                      </a:lnTo>
                      <a:close/>
                    </a:path>
                  </a:pathLst>
                </a:custGeom>
                <a:solidFill>
                  <a:srgbClr val="FDF3CF"/>
                </a:solidFill>
                <a:ln cap="rnd" cmpd="sng" w="9525">
                  <a:solidFill>
                    <a:srgbClr val="969696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84" name="Shape 2684"/>
                <p:cNvSpPr/>
                <p:nvPr/>
              </p:nvSpPr>
              <p:spPr>
                <a:xfrm flipH="1" rot="1680000">
                  <a:off x="6581774" y="3524250"/>
                  <a:ext cx="712787" cy="242886"/>
                </a:xfrm>
                <a:custGeom>
                  <a:pathLst>
                    <a:path extrusionOk="0" h="120000" w="120000">
                      <a:moveTo>
                        <a:pt x="98201" y="20210"/>
                      </a:moveTo>
                      <a:lnTo>
                        <a:pt x="101007" y="29052"/>
                      </a:lnTo>
                      <a:lnTo>
                        <a:pt x="105107" y="41052"/>
                      </a:lnTo>
                      <a:lnTo>
                        <a:pt x="107482" y="46736"/>
                      </a:lnTo>
                      <a:lnTo>
                        <a:pt x="108776" y="56842"/>
                      </a:lnTo>
                      <a:lnTo>
                        <a:pt x="111582" y="65684"/>
                      </a:lnTo>
                      <a:lnTo>
                        <a:pt x="113741" y="70736"/>
                      </a:lnTo>
                      <a:lnTo>
                        <a:pt x="116330" y="73263"/>
                      </a:lnTo>
                      <a:lnTo>
                        <a:pt x="119784" y="78315"/>
                      </a:lnTo>
                      <a:lnTo>
                        <a:pt x="119352" y="87157"/>
                      </a:lnTo>
                      <a:lnTo>
                        <a:pt x="117194" y="90947"/>
                      </a:lnTo>
                      <a:lnTo>
                        <a:pt x="113741" y="92210"/>
                      </a:lnTo>
                      <a:lnTo>
                        <a:pt x="110719" y="87157"/>
                      </a:lnTo>
                      <a:lnTo>
                        <a:pt x="105539" y="82105"/>
                      </a:lnTo>
                      <a:lnTo>
                        <a:pt x="99928" y="82105"/>
                      </a:lnTo>
                      <a:lnTo>
                        <a:pt x="97553" y="81473"/>
                      </a:lnTo>
                      <a:lnTo>
                        <a:pt x="92374" y="85263"/>
                      </a:lnTo>
                      <a:lnTo>
                        <a:pt x="84604" y="99789"/>
                      </a:lnTo>
                      <a:lnTo>
                        <a:pt x="77482" y="112421"/>
                      </a:lnTo>
                      <a:lnTo>
                        <a:pt x="70143" y="116842"/>
                      </a:lnTo>
                      <a:lnTo>
                        <a:pt x="61294" y="119368"/>
                      </a:lnTo>
                      <a:lnTo>
                        <a:pt x="53741" y="116842"/>
                      </a:lnTo>
                      <a:lnTo>
                        <a:pt x="45323" y="114947"/>
                      </a:lnTo>
                      <a:lnTo>
                        <a:pt x="38417" y="111157"/>
                      </a:lnTo>
                      <a:lnTo>
                        <a:pt x="28920" y="106736"/>
                      </a:lnTo>
                      <a:lnTo>
                        <a:pt x="17697" y="98526"/>
                      </a:lnTo>
                      <a:lnTo>
                        <a:pt x="6474" y="87789"/>
                      </a:lnTo>
                      <a:lnTo>
                        <a:pt x="1726" y="78315"/>
                      </a:lnTo>
                      <a:lnTo>
                        <a:pt x="0" y="77052"/>
                      </a:lnTo>
                      <a:lnTo>
                        <a:pt x="7553" y="56842"/>
                      </a:lnTo>
                      <a:lnTo>
                        <a:pt x="14676" y="30947"/>
                      </a:lnTo>
                      <a:lnTo>
                        <a:pt x="15539" y="18315"/>
                      </a:lnTo>
                      <a:lnTo>
                        <a:pt x="27841" y="33473"/>
                      </a:lnTo>
                      <a:lnTo>
                        <a:pt x="38848" y="46736"/>
                      </a:lnTo>
                      <a:lnTo>
                        <a:pt x="50935" y="58736"/>
                      </a:lnTo>
                      <a:lnTo>
                        <a:pt x="58920" y="62526"/>
                      </a:lnTo>
                      <a:lnTo>
                        <a:pt x="63884" y="45473"/>
                      </a:lnTo>
                      <a:lnTo>
                        <a:pt x="69712" y="30315"/>
                      </a:lnTo>
                      <a:lnTo>
                        <a:pt x="74892" y="17052"/>
                      </a:lnTo>
                      <a:lnTo>
                        <a:pt x="79424" y="4421"/>
                      </a:lnTo>
                      <a:lnTo>
                        <a:pt x="85899" y="0"/>
                      </a:lnTo>
                      <a:lnTo>
                        <a:pt x="88273" y="3789"/>
                      </a:lnTo>
                      <a:lnTo>
                        <a:pt x="90863" y="11368"/>
                      </a:lnTo>
                      <a:lnTo>
                        <a:pt x="94532" y="15157"/>
                      </a:lnTo>
                      <a:lnTo>
                        <a:pt x="98201" y="20210"/>
                      </a:lnTo>
                    </a:path>
                  </a:pathLst>
                </a:custGeom>
                <a:solidFill>
                  <a:srgbClr val="FDF3CF"/>
                </a:solidFill>
                <a:ln cap="rnd" cmpd="sng" w="9525">
                  <a:solidFill>
                    <a:srgbClr val="80808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85" name="Shape 2685"/>
                <p:cNvSpPr/>
                <p:nvPr/>
              </p:nvSpPr>
              <p:spPr>
                <a:xfrm flipH="1">
                  <a:off x="6850062" y="2740025"/>
                  <a:ext cx="1058862" cy="1131887"/>
                </a:xfrm>
                <a:custGeom>
                  <a:pathLst>
                    <a:path extrusionOk="0" h="120000" w="120000">
                      <a:moveTo>
                        <a:pt x="9890" y="0"/>
                      </a:moveTo>
                      <a:cubicBezTo>
                        <a:pt x="17163" y="2312"/>
                        <a:pt x="22690" y="8571"/>
                        <a:pt x="30254" y="10340"/>
                      </a:cubicBezTo>
                      <a:cubicBezTo>
                        <a:pt x="32727" y="11836"/>
                        <a:pt x="34909" y="12653"/>
                        <a:pt x="37236" y="14149"/>
                      </a:cubicBezTo>
                      <a:cubicBezTo>
                        <a:pt x="39563" y="17414"/>
                        <a:pt x="39418" y="18639"/>
                        <a:pt x="40727" y="22312"/>
                      </a:cubicBezTo>
                      <a:cubicBezTo>
                        <a:pt x="41163" y="25986"/>
                        <a:pt x="40436" y="28163"/>
                        <a:pt x="44218" y="29387"/>
                      </a:cubicBezTo>
                      <a:cubicBezTo>
                        <a:pt x="45236" y="30340"/>
                        <a:pt x="46690" y="31020"/>
                        <a:pt x="47709" y="32108"/>
                      </a:cubicBezTo>
                      <a:cubicBezTo>
                        <a:pt x="50036" y="34557"/>
                        <a:pt x="50618" y="36734"/>
                        <a:pt x="53527" y="38639"/>
                      </a:cubicBezTo>
                      <a:cubicBezTo>
                        <a:pt x="55854" y="45034"/>
                        <a:pt x="61381" y="49659"/>
                        <a:pt x="62836" y="56598"/>
                      </a:cubicBezTo>
                      <a:cubicBezTo>
                        <a:pt x="63709" y="60408"/>
                        <a:pt x="64581" y="68027"/>
                        <a:pt x="64581" y="68027"/>
                      </a:cubicBezTo>
                      <a:cubicBezTo>
                        <a:pt x="65600" y="72108"/>
                        <a:pt x="65163" y="79455"/>
                        <a:pt x="66327" y="82448"/>
                      </a:cubicBezTo>
                      <a:cubicBezTo>
                        <a:pt x="67054" y="85986"/>
                        <a:pt x="67490" y="87346"/>
                        <a:pt x="69381" y="88979"/>
                      </a:cubicBezTo>
                      <a:cubicBezTo>
                        <a:pt x="71272" y="90612"/>
                        <a:pt x="74327" y="91428"/>
                        <a:pt x="77672" y="92653"/>
                      </a:cubicBezTo>
                      <a:cubicBezTo>
                        <a:pt x="81018" y="93877"/>
                        <a:pt x="85672" y="95782"/>
                        <a:pt x="89890" y="96326"/>
                      </a:cubicBezTo>
                      <a:cubicBezTo>
                        <a:pt x="98036" y="96054"/>
                        <a:pt x="94254" y="91020"/>
                        <a:pt x="102981" y="96326"/>
                      </a:cubicBezTo>
                      <a:cubicBezTo>
                        <a:pt x="104872" y="99047"/>
                        <a:pt x="110836" y="100816"/>
                        <a:pt x="112581" y="104489"/>
                      </a:cubicBezTo>
                      <a:cubicBezTo>
                        <a:pt x="115636" y="105442"/>
                        <a:pt x="118836" y="107755"/>
                        <a:pt x="120000" y="111020"/>
                      </a:cubicBezTo>
                      <a:cubicBezTo>
                        <a:pt x="120000" y="112653"/>
                        <a:pt x="116800" y="116734"/>
                        <a:pt x="115200" y="118367"/>
                      </a:cubicBezTo>
                      <a:cubicBezTo>
                        <a:pt x="108654" y="119999"/>
                        <a:pt x="108800" y="119727"/>
                        <a:pt x="83200" y="119455"/>
                      </a:cubicBezTo>
                      <a:cubicBezTo>
                        <a:pt x="89600" y="119455"/>
                        <a:pt x="34327" y="119455"/>
                        <a:pt x="581" y="119455"/>
                      </a:cubicBezTo>
                      <a:cubicBezTo>
                        <a:pt x="1163" y="84625"/>
                        <a:pt x="0" y="33741"/>
                        <a:pt x="581" y="6530"/>
                      </a:cubicBezTo>
                      <a:cubicBezTo>
                        <a:pt x="1745" y="3129"/>
                        <a:pt x="7418" y="1224"/>
                        <a:pt x="9309" y="0"/>
                      </a:cubicBezTo>
                    </a:path>
                  </a:pathLst>
                </a:custGeom>
                <a:gradFill>
                  <a:gsLst>
                    <a:gs pos="0">
                      <a:srgbClr val="FFCC99"/>
                    </a:gs>
                    <a:gs pos="100000">
                      <a:srgbClr val="FFCC00"/>
                    </a:gs>
                  </a:gsLst>
                  <a:lin ang="5400000" scaled="0"/>
                </a:gradFill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86" name="Shape 2686"/>
                <p:cNvSpPr/>
                <p:nvPr/>
              </p:nvSpPr>
              <p:spPr>
                <a:xfrm flipH="1">
                  <a:off x="7437437" y="2921000"/>
                  <a:ext cx="461961" cy="941386"/>
                </a:xfrm>
                <a:custGeom>
                  <a:pathLst>
                    <a:path extrusionOk="0" h="120000" w="120000">
                      <a:moveTo>
                        <a:pt x="1000" y="119673"/>
                      </a:moveTo>
                      <a:cubicBezTo>
                        <a:pt x="23666" y="119836"/>
                        <a:pt x="111333" y="120000"/>
                        <a:pt x="112000" y="119182"/>
                      </a:cubicBezTo>
                      <a:cubicBezTo>
                        <a:pt x="100333" y="119019"/>
                        <a:pt x="76000" y="116566"/>
                        <a:pt x="97333" y="116566"/>
                      </a:cubicBezTo>
                      <a:cubicBezTo>
                        <a:pt x="103666" y="116566"/>
                        <a:pt x="110000" y="117057"/>
                        <a:pt x="116000" y="115912"/>
                      </a:cubicBezTo>
                      <a:cubicBezTo>
                        <a:pt x="120000" y="115258"/>
                        <a:pt x="107666" y="114604"/>
                        <a:pt x="104000" y="113623"/>
                      </a:cubicBezTo>
                      <a:cubicBezTo>
                        <a:pt x="97000" y="108882"/>
                        <a:pt x="103000" y="107901"/>
                        <a:pt x="106666" y="102997"/>
                      </a:cubicBezTo>
                      <a:cubicBezTo>
                        <a:pt x="107000" y="102343"/>
                        <a:pt x="104000" y="103487"/>
                        <a:pt x="102666" y="103651"/>
                      </a:cubicBezTo>
                      <a:cubicBezTo>
                        <a:pt x="100333" y="106757"/>
                        <a:pt x="99666" y="108228"/>
                        <a:pt x="93333" y="110027"/>
                      </a:cubicBezTo>
                      <a:cubicBezTo>
                        <a:pt x="84000" y="105940"/>
                        <a:pt x="82000" y="98583"/>
                        <a:pt x="78666" y="93024"/>
                      </a:cubicBezTo>
                      <a:cubicBezTo>
                        <a:pt x="78000" y="89591"/>
                        <a:pt x="80666" y="81907"/>
                        <a:pt x="69333" y="85340"/>
                      </a:cubicBezTo>
                      <a:cubicBezTo>
                        <a:pt x="61333" y="71280"/>
                        <a:pt x="66666" y="80435"/>
                        <a:pt x="64000" y="51171"/>
                      </a:cubicBezTo>
                      <a:cubicBezTo>
                        <a:pt x="63333" y="43978"/>
                        <a:pt x="57000" y="37111"/>
                        <a:pt x="52000" y="30572"/>
                      </a:cubicBezTo>
                      <a:cubicBezTo>
                        <a:pt x="44000" y="35803"/>
                        <a:pt x="47333" y="39237"/>
                        <a:pt x="46666" y="47084"/>
                      </a:cubicBezTo>
                      <a:cubicBezTo>
                        <a:pt x="45000" y="46920"/>
                        <a:pt x="42666" y="47084"/>
                        <a:pt x="41333" y="46430"/>
                      </a:cubicBezTo>
                      <a:cubicBezTo>
                        <a:pt x="38333" y="44795"/>
                        <a:pt x="41666" y="41362"/>
                        <a:pt x="38666" y="45286"/>
                      </a:cubicBezTo>
                      <a:cubicBezTo>
                        <a:pt x="39666" y="56566"/>
                        <a:pt x="41000" y="63269"/>
                        <a:pt x="52000" y="72915"/>
                      </a:cubicBezTo>
                      <a:cubicBezTo>
                        <a:pt x="53333" y="76185"/>
                        <a:pt x="57000" y="77983"/>
                        <a:pt x="58666" y="81253"/>
                      </a:cubicBezTo>
                      <a:cubicBezTo>
                        <a:pt x="59666" y="82888"/>
                        <a:pt x="61333" y="85994"/>
                        <a:pt x="61333" y="85994"/>
                      </a:cubicBezTo>
                      <a:cubicBezTo>
                        <a:pt x="62666" y="90572"/>
                        <a:pt x="60666" y="99891"/>
                        <a:pt x="73333" y="101198"/>
                      </a:cubicBezTo>
                      <a:cubicBezTo>
                        <a:pt x="77666" y="103160"/>
                        <a:pt x="80666" y="105613"/>
                        <a:pt x="82666" y="108228"/>
                      </a:cubicBezTo>
                      <a:cubicBezTo>
                        <a:pt x="72666" y="109536"/>
                        <a:pt x="78000" y="107247"/>
                        <a:pt x="69333" y="105940"/>
                      </a:cubicBezTo>
                      <a:cubicBezTo>
                        <a:pt x="60333" y="102016"/>
                        <a:pt x="70666" y="105940"/>
                        <a:pt x="60000" y="103651"/>
                      </a:cubicBezTo>
                      <a:cubicBezTo>
                        <a:pt x="57000" y="102997"/>
                        <a:pt x="52000" y="101198"/>
                        <a:pt x="52000" y="101198"/>
                      </a:cubicBezTo>
                      <a:cubicBezTo>
                        <a:pt x="46666" y="101852"/>
                        <a:pt x="44000" y="102506"/>
                        <a:pt x="38666" y="101852"/>
                      </a:cubicBezTo>
                      <a:cubicBezTo>
                        <a:pt x="24000" y="95313"/>
                        <a:pt x="20666" y="78474"/>
                        <a:pt x="16000" y="69482"/>
                      </a:cubicBezTo>
                      <a:cubicBezTo>
                        <a:pt x="14333" y="65885"/>
                        <a:pt x="14333" y="63433"/>
                        <a:pt x="13333" y="59346"/>
                      </a:cubicBezTo>
                      <a:cubicBezTo>
                        <a:pt x="13000" y="58038"/>
                        <a:pt x="12666" y="56566"/>
                        <a:pt x="12000" y="55258"/>
                      </a:cubicBezTo>
                      <a:cubicBezTo>
                        <a:pt x="11333" y="54114"/>
                        <a:pt x="9333" y="51825"/>
                        <a:pt x="9333" y="51825"/>
                      </a:cubicBezTo>
                      <a:cubicBezTo>
                        <a:pt x="9666" y="40544"/>
                        <a:pt x="9333" y="29427"/>
                        <a:pt x="10666" y="18147"/>
                      </a:cubicBezTo>
                      <a:cubicBezTo>
                        <a:pt x="10666" y="17002"/>
                        <a:pt x="13333" y="14550"/>
                        <a:pt x="13333" y="14550"/>
                      </a:cubicBezTo>
                      <a:cubicBezTo>
                        <a:pt x="14666" y="4250"/>
                        <a:pt x="9333" y="3106"/>
                        <a:pt x="32000" y="5231"/>
                      </a:cubicBezTo>
                      <a:cubicBezTo>
                        <a:pt x="39333" y="7356"/>
                        <a:pt x="43666" y="10953"/>
                        <a:pt x="52000" y="12915"/>
                      </a:cubicBezTo>
                      <a:cubicBezTo>
                        <a:pt x="62666" y="15204"/>
                        <a:pt x="71666" y="15858"/>
                        <a:pt x="78666" y="20599"/>
                      </a:cubicBezTo>
                      <a:cubicBezTo>
                        <a:pt x="87666" y="19128"/>
                        <a:pt x="76666" y="16512"/>
                        <a:pt x="72000" y="15858"/>
                      </a:cubicBezTo>
                      <a:cubicBezTo>
                        <a:pt x="64666" y="12588"/>
                        <a:pt x="54333" y="10953"/>
                        <a:pt x="45333" y="8664"/>
                      </a:cubicBezTo>
                      <a:cubicBezTo>
                        <a:pt x="39000" y="7193"/>
                        <a:pt x="31000" y="3923"/>
                        <a:pt x="24000" y="2779"/>
                      </a:cubicBezTo>
                      <a:cubicBezTo>
                        <a:pt x="12000" y="1144"/>
                        <a:pt x="31000" y="3760"/>
                        <a:pt x="13333" y="1634"/>
                      </a:cubicBezTo>
                      <a:cubicBezTo>
                        <a:pt x="10666" y="1307"/>
                        <a:pt x="0" y="0"/>
                        <a:pt x="0" y="0"/>
                      </a:cubicBezTo>
                      <a:cubicBezTo>
                        <a:pt x="1000" y="20272"/>
                        <a:pt x="1333" y="96948"/>
                        <a:pt x="1000" y="119673"/>
                      </a:cubicBezTo>
                      <a:close/>
                    </a:path>
                  </a:pathLst>
                </a:custGeom>
                <a:solidFill>
                  <a:srgbClr val="969696"/>
                </a:solidFill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87" name="Shape 2687"/>
                <p:cNvSpPr/>
                <p:nvPr/>
              </p:nvSpPr>
              <p:spPr>
                <a:xfrm flipH="1">
                  <a:off x="7867650" y="2927350"/>
                  <a:ext cx="38099" cy="939799"/>
                </a:xfrm>
                <a:prstGeom prst="rect">
                  <a:avLst/>
                </a:prstGeom>
                <a:solidFill>
                  <a:srgbClr val="969696"/>
                </a:solidFill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88" name="Shape 2688"/>
                <p:cNvSpPr/>
                <p:nvPr/>
              </p:nvSpPr>
              <p:spPr>
                <a:xfrm flipH="1" rot="-5400000">
                  <a:off x="7721600" y="3686174"/>
                  <a:ext cx="38099" cy="327025"/>
                </a:xfrm>
                <a:prstGeom prst="rect">
                  <a:avLst/>
                </a:prstGeom>
                <a:solidFill>
                  <a:srgbClr val="969696"/>
                </a:solidFill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89" name="Shape 2689"/>
                <p:cNvSpPr/>
                <p:nvPr/>
              </p:nvSpPr>
              <p:spPr>
                <a:xfrm flipH="1">
                  <a:off x="7073899" y="3624262"/>
                  <a:ext cx="258762" cy="104774"/>
                </a:xfrm>
                <a:custGeom>
                  <a:pathLst>
                    <a:path extrusionOk="0" h="120000" w="120000">
                      <a:moveTo>
                        <a:pt x="39801" y="16097"/>
                      </a:moveTo>
                      <a:cubicBezTo>
                        <a:pt x="54653" y="23414"/>
                        <a:pt x="68316" y="26341"/>
                        <a:pt x="83762" y="27804"/>
                      </a:cubicBezTo>
                      <a:cubicBezTo>
                        <a:pt x="90297" y="32195"/>
                        <a:pt x="96237" y="35121"/>
                        <a:pt x="102772" y="39512"/>
                      </a:cubicBezTo>
                      <a:cubicBezTo>
                        <a:pt x="105148" y="40975"/>
                        <a:pt x="109900" y="45365"/>
                        <a:pt x="109900" y="45365"/>
                      </a:cubicBezTo>
                      <a:cubicBezTo>
                        <a:pt x="120000" y="70243"/>
                        <a:pt x="100990" y="42439"/>
                        <a:pt x="98019" y="39512"/>
                      </a:cubicBezTo>
                      <a:cubicBezTo>
                        <a:pt x="92673" y="40975"/>
                        <a:pt x="87326" y="36585"/>
                        <a:pt x="82574" y="42439"/>
                      </a:cubicBezTo>
                      <a:cubicBezTo>
                        <a:pt x="80792" y="45365"/>
                        <a:pt x="84356" y="52682"/>
                        <a:pt x="83762" y="57073"/>
                      </a:cubicBezTo>
                      <a:cubicBezTo>
                        <a:pt x="83168" y="60000"/>
                        <a:pt x="81386" y="61463"/>
                        <a:pt x="80198" y="62926"/>
                      </a:cubicBezTo>
                      <a:cubicBezTo>
                        <a:pt x="74257" y="61463"/>
                        <a:pt x="67128" y="61463"/>
                        <a:pt x="62376" y="65853"/>
                      </a:cubicBezTo>
                      <a:cubicBezTo>
                        <a:pt x="74257" y="112682"/>
                        <a:pt x="46930" y="71707"/>
                        <a:pt x="2376" y="120000"/>
                      </a:cubicBezTo>
                      <a:cubicBezTo>
                        <a:pt x="0" y="100975"/>
                        <a:pt x="33861" y="38048"/>
                        <a:pt x="26732" y="30731"/>
                      </a:cubicBezTo>
                      <a:cubicBezTo>
                        <a:pt x="24356" y="27804"/>
                        <a:pt x="19603" y="24878"/>
                        <a:pt x="19603" y="24878"/>
                      </a:cubicBezTo>
                      <a:cubicBezTo>
                        <a:pt x="16039" y="0"/>
                        <a:pt x="30891" y="11707"/>
                        <a:pt x="36237" y="13170"/>
                      </a:cubicBezTo>
                      <a:cubicBezTo>
                        <a:pt x="38613" y="14634"/>
                        <a:pt x="48712" y="30731"/>
                        <a:pt x="39801" y="16097"/>
                      </a:cubicBezTo>
                      <a:close/>
                    </a:path>
                  </a:pathLst>
                </a:custGeom>
                <a:solidFill>
                  <a:srgbClr val="969696"/>
                </a:solidFill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690" name="Shape 2690"/>
            <p:cNvGrpSpPr/>
            <p:nvPr/>
          </p:nvGrpSpPr>
          <p:grpSpPr>
            <a:xfrm>
              <a:off x="6670675" y="1403350"/>
              <a:ext cx="1206500" cy="1862135"/>
              <a:chOff x="1482725" y="1317625"/>
              <a:chExt cx="993774" cy="1606548"/>
            </a:xfrm>
          </p:grpSpPr>
          <p:sp>
            <p:nvSpPr>
              <p:cNvPr id="2691" name="Shape 2691"/>
              <p:cNvSpPr/>
              <p:nvPr/>
            </p:nvSpPr>
            <p:spPr>
              <a:xfrm>
                <a:off x="1501775" y="2513011"/>
                <a:ext cx="958850" cy="411161"/>
              </a:xfrm>
              <a:custGeom>
                <a:pathLst>
                  <a:path extrusionOk="0" h="120000" w="120000">
                    <a:moveTo>
                      <a:pt x="0" y="65373"/>
                    </a:moveTo>
                    <a:lnTo>
                      <a:pt x="0" y="82835"/>
                    </a:lnTo>
                    <a:lnTo>
                      <a:pt x="54345" y="119776"/>
                    </a:lnTo>
                    <a:lnTo>
                      <a:pt x="119904" y="20597"/>
                    </a:lnTo>
                    <a:lnTo>
                      <a:pt x="119904" y="0"/>
                    </a:lnTo>
                  </a:path>
                </a:pathLst>
              </a:custGeom>
              <a:solidFill>
                <a:srgbClr val="969696"/>
              </a:soli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692" name="Shape 2692"/>
              <p:cNvGrpSpPr/>
              <p:nvPr/>
            </p:nvGrpSpPr>
            <p:grpSpPr>
              <a:xfrm>
                <a:off x="1482725" y="1317625"/>
                <a:ext cx="993774" cy="1566862"/>
                <a:chOff x="1482725" y="1317625"/>
                <a:chExt cx="993774" cy="1566862"/>
              </a:xfrm>
            </p:grpSpPr>
            <p:sp>
              <p:nvSpPr>
                <p:cNvPr id="2693" name="Shape 2693"/>
                <p:cNvSpPr/>
                <p:nvPr/>
              </p:nvSpPr>
              <p:spPr>
                <a:xfrm>
                  <a:off x="1485900" y="1317625"/>
                  <a:ext cx="989012" cy="344486"/>
                </a:xfrm>
                <a:custGeom>
                  <a:pathLst>
                    <a:path extrusionOk="0" h="120000" w="120000">
                      <a:moveTo>
                        <a:pt x="0" y="82048"/>
                      </a:moveTo>
                      <a:lnTo>
                        <a:pt x="53632" y="119732"/>
                      </a:lnTo>
                      <a:lnTo>
                        <a:pt x="119907" y="33942"/>
                      </a:lnTo>
                      <a:lnTo>
                        <a:pt x="67575" y="0"/>
                      </a:lnTo>
                      <a:lnTo>
                        <a:pt x="0" y="82048"/>
                      </a:lnTo>
                    </a:path>
                  </a:pathLst>
                </a:custGeom>
                <a:solidFill>
                  <a:schemeClr val="lt1"/>
                </a:soli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94" name="Shape 2694"/>
                <p:cNvSpPr/>
                <p:nvPr/>
              </p:nvSpPr>
              <p:spPr>
                <a:xfrm>
                  <a:off x="1917700" y="1412875"/>
                  <a:ext cx="558799" cy="1471612"/>
                </a:xfrm>
                <a:custGeom>
                  <a:pathLst>
                    <a:path extrusionOk="0" h="120000" w="120000">
                      <a:moveTo>
                        <a:pt x="0" y="20542"/>
                      </a:moveTo>
                      <a:lnTo>
                        <a:pt x="658" y="119937"/>
                      </a:lnTo>
                      <a:lnTo>
                        <a:pt x="119835" y="91189"/>
                      </a:lnTo>
                      <a:lnTo>
                        <a:pt x="119835" y="0"/>
                      </a:lnTo>
                      <a:lnTo>
                        <a:pt x="0" y="20542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95" name="Shape 2695"/>
                <p:cNvSpPr/>
                <p:nvPr/>
              </p:nvSpPr>
              <p:spPr>
                <a:xfrm>
                  <a:off x="1482725" y="1552575"/>
                  <a:ext cx="441324" cy="1323975"/>
                </a:xfrm>
                <a:custGeom>
                  <a:pathLst>
                    <a:path extrusionOk="0" h="120000" w="120000">
                      <a:moveTo>
                        <a:pt x="119792" y="9722"/>
                      </a:moveTo>
                      <a:lnTo>
                        <a:pt x="119792" y="119930"/>
                      </a:lnTo>
                      <a:lnTo>
                        <a:pt x="0" y="108888"/>
                      </a:lnTo>
                      <a:lnTo>
                        <a:pt x="0" y="0"/>
                      </a:lnTo>
                      <a:lnTo>
                        <a:pt x="119792" y="9722"/>
                      </a:lnTo>
                    </a:path>
                  </a:pathLst>
                </a:custGeom>
                <a:gradFill>
                  <a:gsLst>
                    <a:gs pos="0">
                      <a:srgbClr val="F0F0F0"/>
                    </a:gs>
                    <a:gs pos="100000">
                      <a:srgbClr val="B2B2B2"/>
                    </a:gs>
                  </a:gsLst>
                  <a:lin ang="5400000" scaled="0"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696" name="Shape 2696"/>
                <p:cNvCxnSpPr/>
                <p:nvPr/>
              </p:nvCxnSpPr>
              <p:spPr>
                <a:xfrm>
                  <a:off x="1544637" y="2667000"/>
                  <a:ext cx="304799" cy="8096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sp>
              <p:nvSpPr>
                <p:cNvPr id="2697" name="Shape 2697"/>
                <p:cNvSpPr/>
                <p:nvPr/>
              </p:nvSpPr>
              <p:spPr>
                <a:xfrm>
                  <a:off x="1533525" y="1617662"/>
                  <a:ext cx="49211" cy="26987"/>
                </a:xfrm>
                <a:prstGeom prst="ellipse">
                  <a:avLst/>
                </a:prstGeom>
                <a:solidFill>
                  <a:srgbClr val="D60093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698" name="Shape 2698"/>
                <p:cNvCxnSpPr/>
                <p:nvPr/>
              </p:nvCxnSpPr>
              <p:spPr>
                <a:xfrm>
                  <a:off x="1544637" y="2606675"/>
                  <a:ext cx="304799" cy="8096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2699" name="Shape 2699"/>
                <p:cNvCxnSpPr/>
                <p:nvPr/>
              </p:nvCxnSpPr>
              <p:spPr>
                <a:xfrm>
                  <a:off x="1544637" y="2546350"/>
                  <a:ext cx="304799" cy="8255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2700" name="Shape 2700"/>
                <p:cNvCxnSpPr/>
                <p:nvPr/>
              </p:nvCxnSpPr>
              <p:spPr>
                <a:xfrm>
                  <a:off x="1544637" y="2487611"/>
                  <a:ext cx="304799" cy="8096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2701" name="Shape 2701"/>
                <p:cNvCxnSpPr/>
                <p:nvPr/>
              </p:nvCxnSpPr>
              <p:spPr>
                <a:xfrm>
                  <a:off x="1544637" y="2425700"/>
                  <a:ext cx="304799" cy="8096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sp>
              <p:nvSpPr>
                <p:cNvPr id="2702" name="Shape 2702"/>
                <p:cNvSpPr/>
                <p:nvPr/>
              </p:nvSpPr>
              <p:spPr>
                <a:xfrm>
                  <a:off x="1549400" y="1847850"/>
                  <a:ext cx="301624" cy="563562"/>
                </a:xfrm>
                <a:custGeom>
                  <a:pathLst>
                    <a:path extrusionOk="0" h="120000" w="120000">
                      <a:moveTo>
                        <a:pt x="0" y="102810"/>
                      </a:moveTo>
                      <a:lnTo>
                        <a:pt x="119697" y="119836"/>
                      </a:lnTo>
                      <a:lnTo>
                        <a:pt x="119697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03" name="Shape 2703"/>
                <p:cNvSpPr/>
                <p:nvPr/>
              </p:nvSpPr>
              <p:spPr>
                <a:xfrm>
                  <a:off x="1517650" y="1736725"/>
                  <a:ext cx="346074" cy="981074"/>
                </a:xfrm>
                <a:custGeom>
                  <a:pathLst>
                    <a:path extrusionOk="0" h="120000" w="120000">
                      <a:moveTo>
                        <a:pt x="119735" y="9859"/>
                      </a:moveTo>
                      <a:lnTo>
                        <a:pt x="0" y="0"/>
                      </a:lnTo>
                      <a:lnTo>
                        <a:pt x="0" y="119906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04" name="Shape 2704"/>
                <p:cNvSpPr/>
                <p:nvPr/>
              </p:nvSpPr>
              <p:spPr>
                <a:xfrm>
                  <a:off x="1539875" y="1773236"/>
                  <a:ext cx="307974" cy="558799"/>
                </a:xfrm>
                <a:custGeom>
                  <a:pathLst>
                    <a:path extrusionOk="0" h="120000" w="120000">
                      <a:moveTo>
                        <a:pt x="119701" y="15867"/>
                      </a:moveTo>
                      <a:lnTo>
                        <a:pt x="0" y="0"/>
                      </a:lnTo>
                      <a:lnTo>
                        <a:pt x="0" y="119834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705" name="Shape 2705"/>
                <p:cNvCxnSpPr/>
                <p:nvPr/>
              </p:nvCxnSpPr>
              <p:spPr>
                <a:xfrm>
                  <a:off x="1541462" y="1901825"/>
                  <a:ext cx="296861" cy="6826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2706" name="Shape 2706"/>
                <p:cNvCxnSpPr/>
                <p:nvPr/>
              </p:nvCxnSpPr>
              <p:spPr>
                <a:xfrm>
                  <a:off x="1541462" y="2020886"/>
                  <a:ext cx="300036" cy="6826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2707" name="Shape 2707"/>
                <p:cNvCxnSpPr/>
                <p:nvPr/>
              </p:nvCxnSpPr>
              <p:spPr>
                <a:xfrm>
                  <a:off x="1541462" y="2168525"/>
                  <a:ext cx="285750" cy="6826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sp>
              <p:nvSpPr>
                <p:cNvPr id="2708" name="Shape 2708"/>
                <p:cNvSpPr/>
                <p:nvPr/>
              </p:nvSpPr>
              <p:spPr>
                <a:xfrm>
                  <a:off x="1630362" y="1843086"/>
                  <a:ext cx="117474" cy="63500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0" y="70243"/>
                      </a:lnTo>
                      <a:lnTo>
                        <a:pt x="119210" y="118536"/>
                      </a:lnTo>
                      <a:lnTo>
                        <a:pt x="119210" y="4829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A9A9A9"/>
                </a:solidFill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709" name="Shape 2709"/>
                <p:cNvCxnSpPr/>
                <p:nvPr/>
              </p:nvCxnSpPr>
              <p:spPr>
                <a:xfrm>
                  <a:off x="1584325" y="1852611"/>
                  <a:ext cx="219075" cy="476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91919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sp>
              <p:nvSpPr>
                <p:cNvPr id="2710" name="Shape 2710"/>
                <p:cNvSpPr/>
                <p:nvPr/>
              </p:nvSpPr>
              <p:spPr>
                <a:xfrm>
                  <a:off x="1562100" y="2070100"/>
                  <a:ext cx="265111" cy="119061"/>
                </a:xfrm>
                <a:custGeom>
                  <a:pathLst>
                    <a:path extrusionOk="0" h="120000" w="120000">
                      <a:moveTo>
                        <a:pt x="0" y="55737"/>
                      </a:moveTo>
                      <a:lnTo>
                        <a:pt x="0" y="0"/>
                      </a:lnTo>
                      <a:lnTo>
                        <a:pt x="119658" y="60983"/>
                      </a:lnTo>
                      <a:lnTo>
                        <a:pt x="119658" y="119344"/>
                      </a:lnTo>
                      <a:lnTo>
                        <a:pt x="0" y="55737"/>
                      </a:lnTo>
                    </a:path>
                  </a:pathLst>
                </a:custGeom>
                <a:solidFill>
                  <a:srgbClr val="B2B2B2"/>
                </a:solidFill>
                <a:ln cap="rnd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11" name="Shape 2711"/>
                <p:cNvSpPr/>
                <p:nvPr/>
              </p:nvSpPr>
              <p:spPr>
                <a:xfrm>
                  <a:off x="1562100" y="2217736"/>
                  <a:ext cx="265111" cy="131761"/>
                </a:xfrm>
                <a:custGeom>
                  <a:pathLst>
                    <a:path extrusionOk="0" h="120000" w="120000">
                      <a:moveTo>
                        <a:pt x="0" y="56043"/>
                      </a:moveTo>
                      <a:lnTo>
                        <a:pt x="0" y="0"/>
                      </a:lnTo>
                      <a:lnTo>
                        <a:pt x="119658" y="61318"/>
                      </a:lnTo>
                      <a:lnTo>
                        <a:pt x="119658" y="119340"/>
                      </a:lnTo>
                      <a:lnTo>
                        <a:pt x="0" y="56043"/>
                      </a:lnTo>
                    </a:path>
                  </a:pathLst>
                </a:custGeom>
                <a:solidFill>
                  <a:srgbClr val="B2B2B2"/>
                </a:solidFill>
                <a:ln cap="rnd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12" name="Shape 2712"/>
                <p:cNvSpPr/>
                <p:nvPr/>
              </p:nvSpPr>
              <p:spPr>
                <a:xfrm>
                  <a:off x="1557337" y="1936750"/>
                  <a:ext cx="269874" cy="122237"/>
                </a:xfrm>
                <a:custGeom>
                  <a:pathLst>
                    <a:path extrusionOk="0" h="120000" w="120000">
                      <a:moveTo>
                        <a:pt x="0" y="56043"/>
                      </a:moveTo>
                      <a:lnTo>
                        <a:pt x="0" y="0"/>
                      </a:lnTo>
                      <a:lnTo>
                        <a:pt x="119658" y="61318"/>
                      </a:lnTo>
                      <a:lnTo>
                        <a:pt x="119658" y="119340"/>
                      </a:lnTo>
                      <a:lnTo>
                        <a:pt x="0" y="56043"/>
                      </a:lnTo>
                    </a:path>
                  </a:pathLst>
                </a:custGeom>
                <a:solidFill>
                  <a:srgbClr val="B2B2B2"/>
                </a:solidFill>
                <a:ln cap="rnd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713" name="Shape 2713"/>
                <p:cNvCxnSpPr/>
                <p:nvPr/>
              </p:nvCxnSpPr>
              <p:spPr>
                <a:xfrm rot="10800000">
                  <a:off x="1751012" y="2011361"/>
                  <a:ext cx="52387" cy="1269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6009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2714" name="Shape 2714"/>
                <p:cNvCxnSpPr/>
                <p:nvPr/>
              </p:nvCxnSpPr>
              <p:spPr>
                <a:xfrm rot="10800000">
                  <a:off x="1751012" y="2141537"/>
                  <a:ext cx="52387" cy="1111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6009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2715" name="Shape 2715"/>
                <p:cNvCxnSpPr/>
                <p:nvPr/>
              </p:nvCxnSpPr>
              <p:spPr>
                <a:xfrm rot="10800000">
                  <a:off x="1751012" y="2298700"/>
                  <a:ext cx="52387" cy="1269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6009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</p:grpSp>
        </p:grpSp>
        <p:sp>
          <p:nvSpPr>
            <p:cNvPr id="2716" name="Shape 2716"/>
            <p:cNvSpPr txBox="1"/>
            <p:nvPr/>
          </p:nvSpPr>
          <p:spPr>
            <a:xfrm>
              <a:off x="6978650" y="3135311"/>
              <a:ext cx="1271587" cy="5508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 Narrow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DNS Szerver</a:t>
              </a:r>
            </a:p>
          </p:txBody>
        </p:sp>
      </p:grpSp>
      <p:sp>
        <p:nvSpPr>
          <p:cNvPr id="2717" name="Shape 2717"/>
          <p:cNvSpPr/>
          <p:nvPr/>
        </p:nvSpPr>
        <p:spPr>
          <a:xfrm>
            <a:off x="3213100" y="1735136"/>
            <a:ext cx="3257550" cy="514350"/>
          </a:xfrm>
          <a:prstGeom prst="rightArrow">
            <a:avLst>
              <a:gd fmla="val 17442" name="adj1"/>
              <a:gd fmla="val 4000" name="adj2"/>
            </a:avLst>
          </a:prstGeom>
          <a:gradFill>
            <a:gsLst>
              <a:gs pos="0">
                <a:srgbClr val="C8D6D6"/>
              </a:gs>
              <a:gs pos="100000">
                <a:schemeClr val="accent2"/>
              </a:gs>
            </a:gsLst>
            <a:lin ang="10800000" scaled="0"/>
          </a:gradFill>
          <a:ln cap="flat" cmpd="sng" w="9525">
            <a:solidFill>
              <a:srgbClr val="80008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27425" lIns="91425" rIns="91425" tIns="2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 Narrow"/>
              <a:buNone/>
            </a:pPr>
            <a:r>
              <a:rPr b="1" i="0" lang="en-US" sz="1800" u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Az nwtraders.msft IP címe?</a:t>
            </a:r>
          </a:p>
        </p:txBody>
      </p:sp>
      <p:sp>
        <p:nvSpPr>
          <p:cNvPr id="2718" name="Shape 2718"/>
          <p:cNvSpPr/>
          <p:nvPr/>
        </p:nvSpPr>
        <p:spPr>
          <a:xfrm flipH="1">
            <a:off x="3106736" y="2382836"/>
            <a:ext cx="3354387" cy="514350"/>
          </a:xfrm>
          <a:prstGeom prst="rightArrow">
            <a:avLst>
              <a:gd fmla="val 18134" name="adj1"/>
              <a:gd fmla="val 5066" name="adj2"/>
            </a:avLst>
          </a:prstGeom>
          <a:gradFill>
            <a:gsLst>
              <a:gs pos="0">
                <a:schemeClr val="accent2"/>
              </a:gs>
              <a:gs pos="100000">
                <a:srgbClr val="C8D6D6"/>
              </a:gs>
            </a:gsLst>
            <a:lin ang="10800000" scaled="0"/>
          </a:gradFill>
          <a:ln cap="flat" cmpd="sng" w="9525">
            <a:solidFill>
              <a:srgbClr val="80008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27425" lIns="91425" rIns="91425" tIns="2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 Narrow"/>
              <a:buNone/>
            </a:pPr>
            <a:r>
              <a:rPr b="1" i="0" lang="en-US" sz="1800" u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IP cím = 192.168.1.50</a:t>
            </a:r>
          </a:p>
        </p:txBody>
      </p:sp>
      <p:grpSp>
        <p:nvGrpSpPr>
          <p:cNvPr id="2719" name="Shape 2719"/>
          <p:cNvGrpSpPr/>
          <p:nvPr/>
        </p:nvGrpSpPr>
        <p:grpSpPr>
          <a:xfrm>
            <a:off x="838200" y="3657600"/>
            <a:ext cx="7412037" cy="2598736"/>
            <a:chOff x="838200" y="3657600"/>
            <a:chExt cx="7412037" cy="2598736"/>
          </a:xfrm>
        </p:grpSpPr>
        <p:sp>
          <p:nvSpPr>
            <p:cNvPr id="2720" name="Shape 2720"/>
            <p:cNvSpPr txBox="1"/>
            <p:nvPr/>
          </p:nvSpPr>
          <p:spPr>
            <a:xfrm>
              <a:off x="838200" y="3657600"/>
              <a:ext cx="7391399" cy="2514599"/>
            </a:xfrm>
            <a:prstGeom prst="rect">
              <a:avLst/>
            </a:prstGeom>
            <a:gradFill>
              <a:gsLst>
                <a:gs pos="0">
                  <a:srgbClr val="FFCC66"/>
                </a:gs>
                <a:gs pos="100000">
                  <a:srgbClr val="FCFEB9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 Narrow"/>
                <a:buNone/>
              </a:pPr>
              <a:r>
                <a:rPr b="1" i="0" lang="en-US" sz="22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Reverse Lookup</a:t>
              </a:r>
            </a:p>
          </p:txBody>
        </p:sp>
        <p:grpSp>
          <p:nvGrpSpPr>
            <p:cNvPr id="2721" name="Shape 2721"/>
            <p:cNvGrpSpPr/>
            <p:nvPr/>
          </p:nvGrpSpPr>
          <p:grpSpPr>
            <a:xfrm>
              <a:off x="1058862" y="4098924"/>
              <a:ext cx="2024060" cy="1670050"/>
              <a:chOff x="447675" y="3436936"/>
              <a:chExt cx="2209798" cy="1824037"/>
            </a:xfrm>
          </p:grpSpPr>
          <p:sp>
            <p:nvSpPr>
              <p:cNvPr id="2722" name="Shape 2722"/>
              <p:cNvSpPr/>
              <p:nvPr/>
            </p:nvSpPr>
            <p:spPr>
              <a:xfrm flipH="1">
                <a:off x="447675" y="3598862"/>
                <a:ext cx="2092324" cy="1662111"/>
              </a:xfrm>
              <a:prstGeom prst="rect">
                <a:avLst/>
              </a:prstGeom>
              <a:gradFill>
                <a:gsLst>
                  <a:gs pos="0">
                    <a:srgbClr val="FCFDFF"/>
                  </a:gs>
                  <a:gs pos="100000">
                    <a:srgbClr val="99CCFF"/>
                  </a:gs>
                </a:gsLst>
                <a:lin ang="5400000" scaled="0"/>
              </a:gradFill>
              <a:ln cap="flat" cmpd="sng" w="9525">
                <a:solidFill>
                  <a:srgbClr val="0033CC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27425" lIns="91425" rIns="91425" tIns="27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723" name="Shape 2723"/>
              <p:cNvGrpSpPr/>
              <p:nvPr/>
            </p:nvGrpSpPr>
            <p:grpSpPr>
              <a:xfrm>
                <a:off x="1046161" y="4637087"/>
                <a:ext cx="1120774" cy="469900"/>
                <a:chOff x="2516186" y="2655886"/>
                <a:chExt cx="1125536" cy="471487"/>
              </a:xfrm>
            </p:grpSpPr>
            <p:sp>
              <p:nvSpPr>
                <p:cNvPr id="2724" name="Shape 2724"/>
                <p:cNvSpPr/>
                <p:nvPr/>
              </p:nvSpPr>
              <p:spPr>
                <a:xfrm>
                  <a:off x="2516186" y="2655886"/>
                  <a:ext cx="1125536" cy="471487"/>
                </a:xfrm>
                <a:custGeom>
                  <a:pathLst>
                    <a:path extrusionOk="0" h="120000" w="120000">
                      <a:moveTo>
                        <a:pt x="120000" y="58360"/>
                      </a:moveTo>
                      <a:lnTo>
                        <a:pt x="120000" y="80655"/>
                      </a:lnTo>
                      <a:lnTo>
                        <a:pt x="93853" y="120000"/>
                      </a:lnTo>
                      <a:lnTo>
                        <a:pt x="0" y="55737"/>
                      </a:lnTo>
                      <a:lnTo>
                        <a:pt x="0" y="46557"/>
                      </a:lnTo>
                      <a:lnTo>
                        <a:pt x="31651" y="0"/>
                      </a:lnTo>
                      <a:lnTo>
                        <a:pt x="120000" y="5836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27425" lIns="91425" rIns="91425" tIns="27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25" name="Shape 2725"/>
                <p:cNvSpPr/>
                <p:nvPr/>
              </p:nvSpPr>
              <p:spPr>
                <a:xfrm>
                  <a:off x="2533650" y="2665411"/>
                  <a:ext cx="1095375" cy="419099"/>
                </a:xfrm>
                <a:custGeom>
                  <a:pathLst>
                    <a:path extrusionOk="0" h="120000" w="120000">
                      <a:moveTo>
                        <a:pt x="120000" y="64444"/>
                      </a:moveTo>
                      <a:lnTo>
                        <a:pt x="30566" y="0"/>
                      </a:lnTo>
                      <a:lnTo>
                        <a:pt x="0" y="49629"/>
                      </a:lnTo>
                      <a:lnTo>
                        <a:pt x="94245" y="120000"/>
                      </a:lnTo>
                      <a:lnTo>
                        <a:pt x="120000" y="6444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27425" lIns="91425" rIns="91425" tIns="27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26" name="Shape 2726"/>
                <p:cNvSpPr/>
                <p:nvPr/>
              </p:nvSpPr>
              <p:spPr>
                <a:xfrm>
                  <a:off x="2803525" y="2689225"/>
                  <a:ext cx="615949" cy="177800"/>
                </a:xfrm>
                <a:custGeom>
                  <a:pathLst>
                    <a:path extrusionOk="0" h="120000" w="120000">
                      <a:moveTo>
                        <a:pt x="0" y="10434"/>
                      </a:moveTo>
                      <a:lnTo>
                        <a:pt x="114716" y="120000"/>
                      </a:lnTo>
                      <a:lnTo>
                        <a:pt x="120000" y="108695"/>
                      </a:lnTo>
                      <a:lnTo>
                        <a:pt x="5031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27" name="Shape 2727"/>
                <p:cNvSpPr/>
                <p:nvPr/>
              </p:nvSpPr>
              <p:spPr>
                <a:xfrm>
                  <a:off x="2625725" y="2725736"/>
                  <a:ext cx="641350" cy="227012"/>
                </a:xfrm>
                <a:custGeom>
                  <a:pathLst>
                    <a:path extrusionOk="0" h="120000" w="120000">
                      <a:moveTo>
                        <a:pt x="0" y="44745"/>
                      </a:moveTo>
                      <a:lnTo>
                        <a:pt x="5080" y="49491"/>
                      </a:lnTo>
                      <a:lnTo>
                        <a:pt x="10887" y="41355"/>
                      </a:lnTo>
                      <a:lnTo>
                        <a:pt x="14516" y="44745"/>
                      </a:lnTo>
                      <a:lnTo>
                        <a:pt x="10887" y="54237"/>
                      </a:lnTo>
                      <a:lnTo>
                        <a:pt x="83225" y="110508"/>
                      </a:lnTo>
                      <a:lnTo>
                        <a:pt x="87096" y="102372"/>
                      </a:lnTo>
                      <a:lnTo>
                        <a:pt x="93387" y="107118"/>
                      </a:lnTo>
                      <a:lnTo>
                        <a:pt x="89516" y="115254"/>
                      </a:lnTo>
                      <a:lnTo>
                        <a:pt x="95806" y="119999"/>
                      </a:lnTo>
                      <a:lnTo>
                        <a:pt x="120000" y="71864"/>
                      </a:lnTo>
                      <a:lnTo>
                        <a:pt x="26854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28" name="Shape 2728"/>
                <p:cNvSpPr/>
                <p:nvPr/>
              </p:nvSpPr>
              <p:spPr>
                <a:xfrm>
                  <a:off x="3244850" y="2873375"/>
                  <a:ext cx="139699" cy="55561"/>
                </a:xfrm>
                <a:custGeom>
                  <a:pathLst>
                    <a:path extrusionOk="0" h="120000" w="120000">
                      <a:moveTo>
                        <a:pt x="44444" y="0"/>
                      </a:moveTo>
                      <a:lnTo>
                        <a:pt x="118888" y="46363"/>
                      </a:lnTo>
                      <a:lnTo>
                        <a:pt x="76666" y="117272"/>
                      </a:lnTo>
                      <a:lnTo>
                        <a:pt x="0" y="68181"/>
                      </a:lnTo>
                      <a:lnTo>
                        <a:pt x="44444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29" name="Shape 2729"/>
                <p:cNvSpPr/>
                <p:nvPr/>
              </p:nvSpPr>
              <p:spPr>
                <a:xfrm>
                  <a:off x="3165475" y="2933700"/>
                  <a:ext cx="125412" cy="53974"/>
                </a:xfrm>
                <a:custGeom>
                  <a:pathLst>
                    <a:path extrusionOk="0" h="120000" w="120000">
                      <a:moveTo>
                        <a:pt x="25979" y="20000"/>
                      </a:moveTo>
                      <a:lnTo>
                        <a:pt x="56907" y="31428"/>
                      </a:lnTo>
                      <a:lnTo>
                        <a:pt x="74226" y="0"/>
                      </a:lnTo>
                      <a:lnTo>
                        <a:pt x="103917" y="22857"/>
                      </a:lnTo>
                      <a:lnTo>
                        <a:pt x="89072" y="54285"/>
                      </a:lnTo>
                      <a:lnTo>
                        <a:pt x="118762" y="71428"/>
                      </a:lnTo>
                      <a:lnTo>
                        <a:pt x="95257" y="117142"/>
                      </a:lnTo>
                      <a:lnTo>
                        <a:pt x="0" y="60000"/>
                      </a:lnTo>
                      <a:lnTo>
                        <a:pt x="25979" y="2000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30" name="Shape 2730"/>
                <p:cNvSpPr/>
                <p:nvPr/>
              </p:nvSpPr>
              <p:spPr>
                <a:xfrm>
                  <a:off x="3290887" y="2897186"/>
                  <a:ext cx="238124" cy="127000"/>
                </a:xfrm>
                <a:custGeom>
                  <a:pathLst>
                    <a:path extrusionOk="0" h="120000" w="120000">
                      <a:moveTo>
                        <a:pt x="65513" y="0"/>
                      </a:moveTo>
                      <a:lnTo>
                        <a:pt x="120000" y="27216"/>
                      </a:lnTo>
                      <a:lnTo>
                        <a:pt x="53837" y="120000"/>
                      </a:lnTo>
                      <a:lnTo>
                        <a:pt x="0" y="91546"/>
                      </a:lnTo>
                      <a:lnTo>
                        <a:pt x="65513" y="0"/>
                      </a:lnTo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31" name="Shape 2731"/>
              <p:cNvGrpSpPr/>
              <p:nvPr/>
            </p:nvGrpSpPr>
            <p:grpSpPr>
              <a:xfrm>
                <a:off x="1430336" y="4198936"/>
                <a:ext cx="1206499" cy="650875"/>
                <a:chOff x="4149725" y="2062161"/>
                <a:chExt cx="1211261" cy="654050"/>
              </a:xfrm>
            </p:grpSpPr>
            <p:sp>
              <p:nvSpPr>
                <p:cNvPr id="2732" name="Shape 2732"/>
                <p:cNvSpPr/>
                <p:nvPr/>
              </p:nvSpPr>
              <p:spPr>
                <a:xfrm>
                  <a:off x="4941887" y="2232025"/>
                  <a:ext cx="417511" cy="484187"/>
                </a:xfrm>
                <a:custGeom>
                  <a:pathLst>
                    <a:path extrusionOk="0" h="120000" w="120000">
                      <a:moveTo>
                        <a:pt x="989" y="60284"/>
                      </a:moveTo>
                      <a:lnTo>
                        <a:pt x="120000" y="0"/>
                      </a:lnTo>
                      <a:lnTo>
                        <a:pt x="120000" y="51184"/>
                      </a:lnTo>
                      <a:lnTo>
                        <a:pt x="0" y="120000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33" name="Shape 2733"/>
                <p:cNvSpPr/>
                <p:nvPr/>
              </p:nvSpPr>
              <p:spPr>
                <a:xfrm>
                  <a:off x="4149725" y="2062161"/>
                  <a:ext cx="1211261" cy="419099"/>
                </a:xfrm>
                <a:custGeom>
                  <a:pathLst>
                    <a:path extrusionOk="0" h="120000" w="120000">
                      <a:moveTo>
                        <a:pt x="78643" y="119681"/>
                      </a:moveTo>
                      <a:lnTo>
                        <a:pt x="0" y="59522"/>
                      </a:lnTo>
                      <a:lnTo>
                        <a:pt x="43666" y="0"/>
                      </a:lnTo>
                      <a:lnTo>
                        <a:pt x="119890" y="48381"/>
                      </a:lnTo>
                      <a:lnTo>
                        <a:pt x="78643" y="119681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34" name="Shape 2734"/>
                <p:cNvSpPr/>
                <p:nvPr/>
              </p:nvSpPr>
              <p:spPr>
                <a:xfrm>
                  <a:off x="4149725" y="2268536"/>
                  <a:ext cx="792162" cy="447674"/>
                </a:xfrm>
                <a:custGeom>
                  <a:pathLst>
                    <a:path extrusionOk="0" h="120000" w="120000">
                      <a:moveTo>
                        <a:pt x="0" y="1538"/>
                      </a:moveTo>
                      <a:lnTo>
                        <a:pt x="0" y="59076"/>
                      </a:lnTo>
                      <a:lnTo>
                        <a:pt x="120000" y="120000"/>
                      </a:lnTo>
                      <a:lnTo>
                        <a:pt x="120000" y="56923"/>
                      </a:lnTo>
                      <a:lnTo>
                        <a:pt x="695" y="0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35" name="Shape 2735"/>
                <p:cNvSpPr/>
                <p:nvPr/>
              </p:nvSpPr>
              <p:spPr>
                <a:xfrm>
                  <a:off x="4564062" y="2427286"/>
                  <a:ext cx="311149" cy="217487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120000" y="46349"/>
                      </a:lnTo>
                      <a:lnTo>
                        <a:pt x="120000" y="120000"/>
                      </a:lnTo>
                      <a:lnTo>
                        <a:pt x="0" y="73015"/>
                      </a:lnTo>
                      <a:lnTo>
                        <a:pt x="0" y="0"/>
                      </a:lnTo>
                    </a:path>
                  </a:pathLst>
                </a:custGeom>
                <a:gradFill>
                  <a:gsLst>
                    <a:gs pos="0">
                      <a:srgbClr val="E3E3E3"/>
                    </a:gs>
                    <a:gs pos="100000">
                      <a:srgbClr val="B2B2B2"/>
                    </a:gs>
                  </a:gsLst>
                  <a:lin ang="13500000" scaled="0"/>
                </a:gradFill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36" name="Shape 2736"/>
                <p:cNvSpPr/>
                <p:nvPr/>
              </p:nvSpPr>
              <p:spPr>
                <a:xfrm>
                  <a:off x="4570412" y="2508250"/>
                  <a:ext cx="300036" cy="77787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37" name="Shape 2737"/>
                <p:cNvSpPr/>
                <p:nvPr/>
              </p:nvSpPr>
              <p:spPr>
                <a:xfrm>
                  <a:off x="4562475" y="2425700"/>
                  <a:ext cx="311149" cy="131761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444" y="0"/>
                      </a:lnTo>
                      <a:lnTo>
                        <a:pt x="120000" y="77586"/>
                      </a:lnTo>
                    </a:path>
                  </a:pathLst>
                </a:cu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27425" lIns="91425" rIns="91425" tIns="27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738" name="Shape 2738"/>
                <p:cNvCxnSpPr/>
                <p:nvPr/>
              </p:nvCxnSpPr>
              <p:spPr>
                <a:xfrm>
                  <a:off x="4591050" y="2470150"/>
                  <a:ext cx="242886" cy="6032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2739" name="Shape 2739"/>
                <p:cNvCxnSpPr/>
                <p:nvPr/>
              </p:nvCxnSpPr>
              <p:spPr>
                <a:xfrm>
                  <a:off x="4797425" y="2593975"/>
                  <a:ext cx="46036" cy="9524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accent2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sp>
              <p:nvSpPr>
                <p:cNvPr id="2740" name="Shape 2740"/>
                <p:cNvSpPr/>
                <p:nvPr/>
              </p:nvSpPr>
              <p:spPr>
                <a:xfrm>
                  <a:off x="4667250" y="2486025"/>
                  <a:ext cx="74611" cy="39687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1875" y="61714"/>
                      </a:lnTo>
                      <a:lnTo>
                        <a:pt x="120000" y="120000"/>
                      </a:lnTo>
                      <a:lnTo>
                        <a:pt x="120000" y="6514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77777"/>
                </a:solidFill>
                <a:ln>
                  <a:noFill/>
                </a:ln>
              </p:spPr>
              <p:txBody>
                <a:bodyPr anchorCtr="0" anchor="ctr" bIns="27425" lIns="91425" rIns="91425" tIns="27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741" name="Shape 2741"/>
                <p:cNvCxnSpPr/>
                <p:nvPr/>
              </p:nvCxnSpPr>
              <p:spPr>
                <a:xfrm>
                  <a:off x="4170362" y="2316161"/>
                  <a:ext cx="320675" cy="9048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2742" name="Shape 2742"/>
                <p:cNvCxnSpPr/>
                <p:nvPr/>
              </p:nvCxnSpPr>
              <p:spPr>
                <a:xfrm>
                  <a:off x="4170362" y="2351086"/>
                  <a:ext cx="320675" cy="889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2743" name="Shape 2743"/>
                <p:cNvCxnSpPr/>
                <p:nvPr/>
              </p:nvCxnSpPr>
              <p:spPr>
                <a:xfrm>
                  <a:off x="4170362" y="2387600"/>
                  <a:ext cx="320675" cy="9048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2744" name="Shape 2744"/>
                <p:cNvCxnSpPr/>
                <p:nvPr/>
              </p:nvCxnSpPr>
              <p:spPr>
                <a:xfrm>
                  <a:off x="4170362" y="2422525"/>
                  <a:ext cx="320675" cy="889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sp>
              <p:nvSpPr>
                <p:cNvPr id="2745" name="Shape 2745"/>
                <p:cNvSpPr/>
                <p:nvPr/>
              </p:nvSpPr>
              <p:spPr>
                <a:xfrm>
                  <a:off x="4567237" y="2520950"/>
                  <a:ext cx="314324" cy="133349"/>
                </a:xfrm>
                <a:custGeom>
                  <a:pathLst>
                    <a:path extrusionOk="0" h="120000" w="120000">
                      <a:moveTo>
                        <a:pt x="0" y="41025"/>
                      </a:moveTo>
                      <a:lnTo>
                        <a:pt x="120000" y="120000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lt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27425" lIns="91425" rIns="91425" tIns="27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46" name="Shape 2746"/>
              <p:cNvGrpSpPr/>
              <p:nvPr/>
            </p:nvGrpSpPr>
            <p:grpSpPr>
              <a:xfrm>
                <a:off x="1528762" y="3473449"/>
                <a:ext cx="1128711" cy="1062035"/>
                <a:chOff x="4248150" y="1333500"/>
                <a:chExt cx="1133474" cy="1066798"/>
              </a:xfrm>
            </p:grpSpPr>
            <p:sp>
              <p:nvSpPr>
                <p:cNvPr id="2747" name="Shape 2747"/>
                <p:cNvSpPr/>
                <p:nvPr/>
              </p:nvSpPr>
              <p:spPr>
                <a:xfrm>
                  <a:off x="4333875" y="2027236"/>
                  <a:ext cx="882649" cy="373061"/>
                </a:xfrm>
                <a:custGeom>
                  <a:pathLst>
                    <a:path extrusionOk="0" h="120000" w="120000">
                      <a:moveTo>
                        <a:pt x="0" y="65361"/>
                      </a:moveTo>
                      <a:lnTo>
                        <a:pt x="51366" y="0"/>
                      </a:lnTo>
                      <a:lnTo>
                        <a:pt x="120000" y="46468"/>
                      </a:lnTo>
                      <a:lnTo>
                        <a:pt x="120000" y="55148"/>
                      </a:lnTo>
                      <a:lnTo>
                        <a:pt x="72086" y="120000"/>
                      </a:lnTo>
                      <a:lnTo>
                        <a:pt x="0" y="75574"/>
                      </a:lnTo>
                      <a:lnTo>
                        <a:pt x="0" y="65361"/>
                      </a:lnTo>
                      <a:close/>
                    </a:path>
                  </a:pathLst>
                </a:custGeom>
                <a:solidFill>
                  <a:srgbClr val="DDDDDD"/>
                </a:solidFill>
                <a:ln cap="rnd" cmpd="sng" w="9525">
                  <a:solidFill>
                    <a:srgbClr val="0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48" name="Shape 2748"/>
                <p:cNvSpPr/>
                <p:nvPr/>
              </p:nvSpPr>
              <p:spPr>
                <a:xfrm>
                  <a:off x="4344987" y="2035175"/>
                  <a:ext cx="854074" cy="330200"/>
                </a:xfrm>
                <a:custGeom>
                  <a:pathLst>
                    <a:path extrusionOk="0" h="120000" w="120000">
                      <a:moveTo>
                        <a:pt x="0" y="71538"/>
                      </a:moveTo>
                      <a:lnTo>
                        <a:pt x="72936" y="120000"/>
                      </a:lnTo>
                      <a:lnTo>
                        <a:pt x="120000" y="49615"/>
                      </a:lnTo>
                      <a:lnTo>
                        <a:pt x="51970" y="0"/>
                      </a:lnTo>
                      <a:lnTo>
                        <a:pt x="0" y="71538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49" name="Shape 2749"/>
                <p:cNvSpPr/>
                <p:nvPr/>
              </p:nvSpPr>
              <p:spPr>
                <a:xfrm>
                  <a:off x="4557712" y="2116136"/>
                  <a:ext cx="444500" cy="177800"/>
                </a:xfrm>
                <a:prstGeom prst="ellipse">
                  <a:avLst/>
                </a:prstGeom>
                <a:solidFill>
                  <a:srgbClr val="B2B2B2"/>
                </a:soli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50" name="Shape 2750"/>
                <p:cNvSpPr/>
                <p:nvPr/>
              </p:nvSpPr>
              <p:spPr>
                <a:xfrm>
                  <a:off x="4314825" y="2122486"/>
                  <a:ext cx="717550" cy="200024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3715" y="24000"/>
                      </a:lnTo>
                      <a:lnTo>
                        <a:pt x="106625" y="120000"/>
                      </a:lnTo>
                      <a:lnTo>
                        <a:pt x="120000" y="105333"/>
                      </a:lnTo>
                    </a:path>
                  </a:pathLst>
                </a:custGeom>
                <a:solidFill>
                  <a:srgbClr val="B2B2B2"/>
                </a:soli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51" name="Shape 2751"/>
                <p:cNvSpPr/>
                <p:nvPr/>
              </p:nvSpPr>
              <p:spPr>
                <a:xfrm>
                  <a:off x="4486275" y="1333500"/>
                  <a:ext cx="895349" cy="825499"/>
                </a:xfrm>
                <a:custGeom>
                  <a:pathLst>
                    <a:path extrusionOk="0" h="120000" w="120000">
                      <a:moveTo>
                        <a:pt x="92079" y="119999"/>
                      </a:moveTo>
                      <a:lnTo>
                        <a:pt x="120000" y="84450"/>
                      </a:lnTo>
                      <a:lnTo>
                        <a:pt x="120000" y="17050"/>
                      </a:lnTo>
                      <a:lnTo>
                        <a:pt x="49900" y="0"/>
                      </a:lnTo>
                      <a:lnTo>
                        <a:pt x="0" y="7721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52" name="Shape 2752"/>
                <p:cNvSpPr/>
                <p:nvPr/>
              </p:nvSpPr>
              <p:spPr>
                <a:xfrm>
                  <a:off x="5045075" y="1516062"/>
                  <a:ext cx="179386" cy="803275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14720"/>
                      </a:lnTo>
                      <a:lnTo>
                        <a:pt x="120000" y="0"/>
                      </a:lnTo>
                      <a:lnTo>
                        <a:pt x="120000" y="103229"/>
                      </a:lnTo>
                      <a:lnTo>
                        <a:pt x="0" y="120000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53" name="Shape 2753"/>
                <p:cNvSpPr/>
                <p:nvPr/>
              </p:nvSpPr>
              <p:spPr>
                <a:xfrm>
                  <a:off x="4248150" y="1343025"/>
                  <a:ext cx="976312" cy="273049"/>
                </a:xfrm>
                <a:custGeom>
                  <a:pathLst>
                    <a:path extrusionOk="0" h="120000" w="120000">
                      <a:moveTo>
                        <a:pt x="97902" y="120000"/>
                      </a:moveTo>
                      <a:lnTo>
                        <a:pt x="0" y="36712"/>
                      </a:lnTo>
                      <a:lnTo>
                        <a:pt x="24552" y="0"/>
                      </a:lnTo>
                      <a:lnTo>
                        <a:pt x="120000" y="76164"/>
                      </a:lnTo>
                      <a:lnTo>
                        <a:pt x="97902" y="120000"/>
                      </a:lnTo>
                    </a:path>
                  </a:pathLst>
                </a:custGeom>
                <a:solidFill>
                  <a:schemeClr val="lt1"/>
                </a:soli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54" name="Shape 2754"/>
                <p:cNvSpPr/>
                <p:nvPr/>
              </p:nvSpPr>
              <p:spPr>
                <a:xfrm>
                  <a:off x="4248150" y="1423987"/>
                  <a:ext cx="796924" cy="898524"/>
                </a:xfrm>
                <a:custGeom>
                  <a:pathLst>
                    <a:path extrusionOk="0" h="120000" w="120000">
                      <a:moveTo>
                        <a:pt x="119821" y="119840"/>
                      </a:moveTo>
                      <a:lnTo>
                        <a:pt x="119821" y="25464"/>
                      </a:lnTo>
                      <a:lnTo>
                        <a:pt x="0" y="0"/>
                      </a:lnTo>
                      <a:lnTo>
                        <a:pt x="0" y="91989"/>
                      </a:lnTo>
                      <a:lnTo>
                        <a:pt x="119821" y="119840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55" name="Shape 2755"/>
                <p:cNvSpPr/>
                <p:nvPr/>
              </p:nvSpPr>
              <p:spPr>
                <a:xfrm>
                  <a:off x="4310062" y="1503362"/>
                  <a:ext cx="674687" cy="736599"/>
                </a:xfrm>
                <a:custGeom>
                  <a:pathLst>
                    <a:path extrusionOk="0" h="120000" w="120000">
                      <a:moveTo>
                        <a:pt x="119755" y="119781"/>
                      </a:moveTo>
                      <a:lnTo>
                        <a:pt x="119755" y="25573"/>
                      </a:lnTo>
                      <a:lnTo>
                        <a:pt x="0" y="0"/>
                      </a:lnTo>
                      <a:lnTo>
                        <a:pt x="0" y="92677"/>
                      </a:lnTo>
                      <a:lnTo>
                        <a:pt x="119755" y="119781"/>
                      </a:lnTo>
                    </a:path>
                  </a:pathLst>
                </a:custGeom>
                <a:solidFill>
                  <a:srgbClr val="CECECE"/>
                </a:solidFill>
                <a:ln cap="rnd" cmpd="sng" w="9525">
                  <a:solidFill>
                    <a:srgbClr val="80808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56" name="Shape 2756"/>
                <p:cNvSpPr/>
                <p:nvPr/>
              </p:nvSpPr>
              <p:spPr>
                <a:xfrm>
                  <a:off x="4351337" y="1552575"/>
                  <a:ext cx="590550" cy="635000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0" y="92027"/>
                      </a:lnTo>
                      <a:lnTo>
                        <a:pt x="120000" y="120000"/>
                      </a:lnTo>
                      <a:lnTo>
                        <a:pt x="120000" y="2635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57DDE"/>
                    </a:gs>
                    <a:gs pos="100000">
                      <a:srgbClr val="618FFD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757" name="Shape 2757"/>
                <p:cNvCxnSpPr/>
                <p:nvPr/>
              </p:nvCxnSpPr>
              <p:spPr>
                <a:xfrm>
                  <a:off x="4403725" y="1604962"/>
                  <a:ext cx="0" cy="96836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lt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2758" name="Shape 2758"/>
              <p:cNvGrpSpPr/>
              <p:nvPr/>
            </p:nvGrpSpPr>
            <p:grpSpPr>
              <a:xfrm>
                <a:off x="468311" y="3436936"/>
                <a:ext cx="1169988" cy="1806575"/>
                <a:chOff x="706436" y="1976436"/>
                <a:chExt cx="1169988" cy="1806575"/>
              </a:xfrm>
            </p:grpSpPr>
            <p:sp>
              <p:nvSpPr>
                <p:cNvPr id="2759" name="Shape 2759"/>
                <p:cNvSpPr/>
                <p:nvPr/>
              </p:nvSpPr>
              <p:spPr>
                <a:xfrm>
                  <a:off x="1501775" y="3255961"/>
                  <a:ext cx="374649" cy="417511"/>
                </a:xfrm>
                <a:custGeom>
                  <a:pathLst>
                    <a:path extrusionOk="0" h="120000" w="120000">
                      <a:moveTo>
                        <a:pt x="66103" y="119999"/>
                      </a:moveTo>
                      <a:lnTo>
                        <a:pt x="67417" y="114591"/>
                      </a:lnTo>
                      <a:lnTo>
                        <a:pt x="72112" y="109352"/>
                      </a:lnTo>
                      <a:lnTo>
                        <a:pt x="77934" y="103436"/>
                      </a:lnTo>
                      <a:lnTo>
                        <a:pt x="84319" y="96676"/>
                      </a:lnTo>
                      <a:lnTo>
                        <a:pt x="90892" y="89577"/>
                      </a:lnTo>
                      <a:lnTo>
                        <a:pt x="93708" y="86028"/>
                      </a:lnTo>
                      <a:lnTo>
                        <a:pt x="96713" y="82140"/>
                      </a:lnTo>
                      <a:lnTo>
                        <a:pt x="99530" y="78591"/>
                      </a:lnTo>
                      <a:lnTo>
                        <a:pt x="101784" y="74535"/>
                      </a:lnTo>
                      <a:lnTo>
                        <a:pt x="103474" y="70985"/>
                      </a:lnTo>
                      <a:lnTo>
                        <a:pt x="104976" y="67436"/>
                      </a:lnTo>
                      <a:lnTo>
                        <a:pt x="106103" y="63887"/>
                      </a:lnTo>
                      <a:lnTo>
                        <a:pt x="106478" y="60676"/>
                      </a:lnTo>
                      <a:lnTo>
                        <a:pt x="107042" y="59323"/>
                      </a:lnTo>
                      <a:lnTo>
                        <a:pt x="108169" y="58140"/>
                      </a:lnTo>
                      <a:lnTo>
                        <a:pt x="109295" y="56450"/>
                      </a:lnTo>
                      <a:lnTo>
                        <a:pt x="110046" y="54422"/>
                      </a:lnTo>
                      <a:lnTo>
                        <a:pt x="110798" y="52563"/>
                      </a:lnTo>
                      <a:lnTo>
                        <a:pt x="111361" y="50535"/>
                      </a:lnTo>
                      <a:lnTo>
                        <a:pt x="111737" y="49014"/>
                      </a:lnTo>
                      <a:lnTo>
                        <a:pt x="112112" y="46985"/>
                      </a:lnTo>
                      <a:lnTo>
                        <a:pt x="112863" y="46647"/>
                      </a:lnTo>
                      <a:lnTo>
                        <a:pt x="113990" y="46140"/>
                      </a:lnTo>
                      <a:lnTo>
                        <a:pt x="115117" y="45126"/>
                      </a:lnTo>
                      <a:lnTo>
                        <a:pt x="116056" y="44450"/>
                      </a:lnTo>
                      <a:lnTo>
                        <a:pt x="117183" y="43436"/>
                      </a:lnTo>
                      <a:lnTo>
                        <a:pt x="118309" y="42422"/>
                      </a:lnTo>
                      <a:lnTo>
                        <a:pt x="119436" y="41577"/>
                      </a:lnTo>
                      <a:lnTo>
                        <a:pt x="120000" y="40563"/>
                      </a:lnTo>
                      <a:lnTo>
                        <a:pt x="120000" y="38873"/>
                      </a:lnTo>
                      <a:lnTo>
                        <a:pt x="119436" y="37690"/>
                      </a:lnTo>
                      <a:lnTo>
                        <a:pt x="119061" y="36000"/>
                      </a:lnTo>
                      <a:lnTo>
                        <a:pt x="117934" y="34647"/>
                      </a:lnTo>
                      <a:lnTo>
                        <a:pt x="117183" y="33464"/>
                      </a:lnTo>
                      <a:lnTo>
                        <a:pt x="116056" y="32112"/>
                      </a:lnTo>
                      <a:lnTo>
                        <a:pt x="115492" y="30760"/>
                      </a:lnTo>
                      <a:lnTo>
                        <a:pt x="114366" y="29915"/>
                      </a:lnTo>
                      <a:lnTo>
                        <a:pt x="112112" y="30084"/>
                      </a:lnTo>
                      <a:lnTo>
                        <a:pt x="110046" y="30760"/>
                      </a:lnTo>
                      <a:lnTo>
                        <a:pt x="107793" y="31774"/>
                      </a:lnTo>
                      <a:lnTo>
                        <a:pt x="105727" y="33126"/>
                      </a:lnTo>
                      <a:lnTo>
                        <a:pt x="103474" y="34309"/>
                      </a:lnTo>
                      <a:lnTo>
                        <a:pt x="101408" y="35323"/>
                      </a:lnTo>
                      <a:lnTo>
                        <a:pt x="99154" y="36338"/>
                      </a:lnTo>
                      <a:lnTo>
                        <a:pt x="97089" y="36338"/>
                      </a:lnTo>
                      <a:lnTo>
                        <a:pt x="98779" y="34309"/>
                      </a:lnTo>
                      <a:lnTo>
                        <a:pt x="99906" y="32112"/>
                      </a:lnTo>
                      <a:lnTo>
                        <a:pt x="101032" y="29577"/>
                      </a:lnTo>
                      <a:lnTo>
                        <a:pt x="101784" y="26535"/>
                      </a:lnTo>
                      <a:lnTo>
                        <a:pt x="102347" y="24000"/>
                      </a:lnTo>
                      <a:lnTo>
                        <a:pt x="102723" y="21126"/>
                      </a:lnTo>
                      <a:lnTo>
                        <a:pt x="102723" y="17915"/>
                      </a:lnTo>
                      <a:lnTo>
                        <a:pt x="102723" y="14873"/>
                      </a:lnTo>
                      <a:lnTo>
                        <a:pt x="98403" y="9464"/>
                      </a:lnTo>
                      <a:lnTo>
                        <a:pt x="84694" y="9464"/>
                      </a:lnTo>
                      <a:lnTo>
                        <a:pt x="83380" y="8112"/>
                      </a:lnTo>
                      <a:lnTo>
                        <a:pt x="81877" y="6422"/>
                      </a:lnTo>
                      <a:lnTo>
                        <a:pt x="80000" y="4901"/>
                      </a:lnTo>
                      <a:lnTo>
                        <a:pt x="78309" y="3211"/>
                      </a:lnTo>
                      <a:lnTo>
                        <a:pt x="76431" y="1859"/>
                      </a:lnTo>
                      <a:lnTo>
                        <a:pt x="74741" y="1014"/>
                      </a:lnTo>
                      <a:lnTo>
                        <a:pt x="72488" y="338"/>
                      </a:lnTo>
                      <a:lnTo>
                        <a:pt x="70610" y="0"/>
                      </a:lnTo>
                      <a:lnTo>
                        <a:pt x="69671" y="338"/>
                      </a:lnTo>
                      <a:lnTo>
                        <a:pt x="68544" y="1014"/>
                      </a:lnTo>
                      <a:lnTo>
                        <a:pt x="67793" y="1690"/>
                      </a:lnTo>
                      <a:lnTo>
                        <a:pt x="66666" y="2535"/>
                      </a:lnTo>
                      <a:lnTo>
                        <a:pt x="65352" y="4901"/>
                      </a:lnTo>
                      <a:lnTo>
                        <a:pt x="64225" y="7098"/>
                      </a:lnTo>
                      <a:lnTo>
                        <a:pt x="63098" y="9464"/>
                      </a:lnTo>
                      <a:lnTo>
                        <a:pt x="61784" y="11661"/>
                      </a:lnTo>
                      <a:lnTo>
                        <a:pt x="60281" y="13690"/>
                      </a:lnTo>
                      <a:lnTo>
                        <a:pt x="58403" y="14873"/>
                      </a:lnTo>
                      <a:lnTo>
                        <a:pt x="55586" y="15549"/>
                      </a:lnTo>
                      <a:lnTo>
                        <a:pt x="52957" y="15549"/>
                      </a:lnTo>
                      <a:lnTo>
                        <a:pt x="50140" y="15211"/>
                      </a:lnTo>
                      <a:lnTo>
                        <a:pt x="47699" y="14535"/>
                      </a:lnTo>
                      <a:lnTo>
                        <a:pt x="44694" y="14197"/>
                      </a:lnTo>
                      <a:lnTo>
                        <a:pt x="42253" y="13690"/>
                      </a:lnTo>
                      <a:lnTo>
                        <a:pt x="40000" y="13352"/>
                      </a:lnTo>
                      <a:lnTo>
                        <a:pt x="37558" y="13690"/>
                      </a:lnTo>
                      <a:lnTo>
                        <a:pt x="35680" y="14197"/>
                      </a:lnTo>
                      <a:lnTo>
                        <a:pt x="33990" y="15211"/>
                      </a:lnTo>
                      <a:lnTo>
                        <a:pt x="32488" y="16901"/>
                      </a:lnTo>
                      <a:lnTo>
                        <a:pt x="30610" y="18760"/>
                      </a:lnTo>
                      <a:lnTo>
                        <a:pt x="29295" y="21126"/>
                      </a:lnTo>
                      <a:lnTo>
                        <a:pt x="27793" y="23661"/>
                      </a:lnTo>
                      <a:lnTo>
                        <a:pt x="26666" y="26197"/>
                      </a:lnTo>
                      <a:lnTo>
                        <a:pt x="25352" y="29577"/>
                      </a:lnTo>
                      <a:lnTo>
                        <a:pt x="23098" y="35323"/>
                      </a:lnTo>
                      <a:lnTo>
                        <a:pt x="21408" y="41577"/>
                      </a:lnTo>
                      <a:lnTo>
                        <a:pt x="19530" y="46985"/>
                      </a:lnTo>
                      <a:lnTo>
                        <a:pt x="18403" y="51211"/>
                      </a:lnTo>
                      <a:lnTo>
                        <a:pt x="17652" y="50873"/>
                      </a:lnTo>
                      <a:lnTo>
                        <a:pt x="17276" y="50873"/>
                      </a:lnTo>
                      <a:lnTo>
                        <a:pt x="16901" y="50366"/>
                      </a:lnTo>
                      <a:lnTo>
                        <a:pt x="16713" y="50028"/>
                      </a:lnTo>
                      <a:lnTo>
                        <a:pt x="15962" y="49352"/>
                      </a:lnTo>
                      <a:lnTo>
                        <a:pt x="15586" y="49014"/>
                      </a:lnTo>
                      <a:lnTo>
                        <a:pt x="15211" y="48676"/>
                      </a:lnTo>
                      <a:lnTo>
                        <a:pt x="14835" y="48676"/>
                      </a:lnTo>
                      <a:lnTo>
                        <a:pt x="13333" y="50873"/>
                      </a:lnTo>
                      <a:lnTo>
                        <a:pt x="12018" y="53577"/>
                      </a:lnTo>
                      <a:lnTo>
                        <a:pt x="11267" y="56788"/>
                      </a:lnTo>
                      <a:lnTo>
                        <a:pt x="10892" y="59999"/>
                      </a:lnTo>
                      <a:lnTo>
                        <a:pt x="10516" y="63549"/>
                      </a:lnTo>
                      <a:lnTo>
                        <a:pt x="10140" y="66760"/>
                      </a:lnTo>
                      <a:lnTo>
                        <a:pt x="10140" y="70140"/>
                      </a:lnTo>
                      <a:lnTo>
                        <a:pt x="10140" y="72676"/>
                      </a:lnTo>
                      <a:lnTo>
                        <a:pt x="16901" y="80788"/>
                      </a:lnTo>
                      <a:lnTo>
                        <a:pt x="0" y="104450"/>
                      </a:lnTo>
                      <a:lnTo>
                        <a:pt x="8262" y="105464"/>
                      </a:lnTo>
                      <a:lnTo>
                        <a:pt x="16713" y="106140"/>
                      </a:lnTo>
                      <a:lnTo>
                        <a:pt x="25352" y="106985"/>
                      </a:lnTo>
                      <a:lnTo>
                        <a:pt x="33615" y="108338"/>
                      </a:lnTo>
                      <a:lnTo>
                        <a:pt x="37934" y="109352"/>
                      </a:lnTo>
                      <a:lnTo>
                        <a:pt x="42253" y="110366"/>
                      </a:lnTo>
                      <a:lnTo>
                        <a:pt x="46572" y="111211"/>
                      </a:lnTo>
                      <a:lnTo>
                        <a:pt x="50516" y="112563"/>
                      </a:lnTo>
                      <a:lnTo>
                        <a:pt x="54460" y="114253"/>
                      </a:lnTo>
                      <a:lnTo>
                        <a:pt x="58403" y="115774"/>
                      </a:lnTo>
                      <a:lnTo>
                        <a:pt x="62347" y="117802"/>
                      </a:lnTo>
                      <a:lnTo>
                        <a:pt x="66103" y="119999"/>
                      </a:lnTo>
                      <a:close/>
                    </a:path>
                  </a:pathLst>
                </a:custGeom>
                <a:solidFill>
                  <a:srgbClr val="EEEDD5"/>
                </a:solidFill>
                <a:ln cap="rnd" cmpd="sng" w="9525">
                  <a:solidFill>
                    <a:srgbClr val="969696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60" name="Shape 2760"/>
                <p:cNvSpPr/>
                <p:nvPr/>
              </p:nvSpPr>
              <p:spPr>
                <a:xfrm>
                  <a:off x="1262062" y="3209925"/>
                  <a:ext cx="334961" cy="261936"/>
                </a:xfrm>
                <a:custGeom>
                  <a:pathLst>
                    <a:path extrusionOk="0" h="120000" w="120000">
                      <a:moveTo>
                        <a:pt x="80278" y="4026"/>
                      </a:moveTo>
                      <a:lnTo>
                        <a:pt x="81951" y="6711"/>
                      </a:lnTo>
                      <a:lnTo>
                        <a:pt x="83414" y="8590"/>
                      </a:lnTo>
                      <a:lnTo>
                        <a:pt x="85923" y="10738"/>
                      </a:lnTo>
                      <a:lnTo>
                        <a:pt x="88222" y="13422"/>
                      </a:lnTo>
                      <a:lnTo>
                        <a:pt x="93867" y="17986"/>
                      </a:lnTo>
                      <a:lnTo>
                        <a:pt x="99512" y="23087"/>
                      </a:lnTo>
                      <a:lnTo>
                        <a:pt x="102020" y="25771"/>
                      </a:lnTo>
                      <a:lnTo>
                        <a:pt x="104320" y="28187"/>
                      </a:lnTo>
                      <a:lnTo>
                        <a:pt x="106411" y="30872"/>
                      </a:lnTo>
                      <a:lnTo>
                        <a:pt x="108292" y="33288"/>
                      </a:lnTo>
                      <a:lnTo>
                        <a:pt x="109547" y="36510"/>
                      </a:lnTo>
                      <a:lnTo>
                        <a:pt x="110383" y="39194"/>
                      </a:lnTo>
                      <a:lnTo>
                        <a:pt x="110383" y="42147"/>
                      </a:lnTo>
                      <a:lnTo>
                        <a:pt x="109965" y="45369"/>
                      </a:lnTo>
                      <a:lnTo>
                        <a:pt x="110801" y="45369"/>
                      </a:lnTo>
                      <a:lnTo>
                        <a:pt x="112055" y="45906"/>
                      </a:lnTo>
                      <a:lnTo>
                        <a:pt x="113519" y="47248"/>
                      </a:lnTo>
                      <a:lnTo>
                        <a:pt x="114773" y="49395"/>
                      </a:lnTo>
                      <a:lnTo>
                        <a:pt x="116445" y="52080"/>
                      </a:lnTo>
                      <a:lnTo>
                        <a:pt x="117700" y="53959"/>
                      </a:lnTo>
                      <a:lnTo>
                        <a:pt x="118745" y="56644"/>
                      </a:lnTo>
                      <a:lnTo>
                        <a:pt x="120000" y="58255"/>
                      </a:lnTo>
                      <a:lnTo>
                        <a:pt x="119581" y="59060"/>
                      </a:lnTo>
                      <a:lnTo>
                        <a:pt x="118745" y="60671"/>
                      </a:lnTo>
                      <a:lnTo>
                        <a:pt x="118118" y="62281"/>
                      </a:lnTo>
                      <a:lnTo>
                        <a:pt x="117282" y="63892"/>
                      </a:lnTo>
                      <a:lnTo>
                        <a:pt x="116445" y="65771"/>
                      </a:lnTo>
                      <a:lnTo>
                        <a:pt x="115609" y="67382"/>
                      </a:lnTo>
                      <a:lnTo>
                        <a:pt x="115191" y="69530"/>
                      </a:lnTo>
                      <a:lnTo>
                        <a:pt x="114773" y="71140"/>
                      </a:lnTo>
                      <a:lnTo>
                        <a:pt x="113519" y="71140"/>
                      </a:lnTo>
                      <a:lnTo>
                        <a:pt x="112055" y="70067"/>
                      </a:lnTo>
                      <a:lnTo>
                        <a:pt x="110383" y="68993"/>
                      </a:lnTo>
                      <a:lnTo>
                        <a:pt x="108292" y="67382"/>
                      </a:lnTo>
                      <a:lnTo>
                        <a:pt x="104320" y="64429"/>
                      </a:lnTo>
                      <a:lnTo>
                        <a:pt x="99930" y="59597"/>
                      </a:lnTo>
                      <a:lnTo>
                        <a:pt x="95540" y="55570"/>
                      </a:lnTo>
                      <a:lnTo>
                        <a:pt x="91567" y="51543"/>
                      </a:lnTo>
                      <a:lnTo>
                        <a:pt x="88013" y="47785"/>
                      </a:lnTo>
                      <a:lnTo>
                        <a:pt x="85505" y="45369"/>
                      </a:lnTo>
                      <a:lnTo>
                        <a:pt x="88222" y="41073"/>
                      </a:lnTo>
                      <a:lnTo>
                        <a:pt x="85505" y="43758"/>
                      </a:lnTo>
                      <a:lnTo>
                        <a:pt x="82787" y="45369"/>
                      </a:lnTo>
                      <a:lnTo>
                        <a:pt x="79442" y="46711"/>
                      </a:lnTo>
                      <a:lnTo>
                        <a:pt x="76306" y="47785"/>
                      </a:lnTo>
                      <a:lnTo>
                        <a:pt x="73170" y="48322"/>
                      </a:lnTo>
                      <a:lnTo>
                        <a:pt x="69825" y="47248"/>
                      </a:lnTo>
                      <a:lnTo>
                        <a:pt x="68571" y="46711"/>
                      </a:lnTo>
                      <a:lnTo>
                        <a:pt x="67526" y="45906"/>
                      </a:lnTo>
                      <a:lnTo>
                        <a:pt x="66271" y="44832"/>
                      </a:lnTo>
                      <a:lnTo>
                        <a:pt x="65017" y="43221"/>
                      </a:lnTo>
                      <a:lnTo>
                        <a:pt x="65017" y="44295"/>
                      </a:lnTo>
                      <a:lnTo>
                        <a:pt x="65017" y="44832"/>
                      </a:lnTo>
                      <a:lnTo>
                        <a:pt x="64599" y="45906"/>
                      </a:lnTo>
                      <a:lnTo>
                        <a:pt x="64599" y="46174"/>
                      </a:lnTo>
                      <a:lnTo>
                        <a:pt x="64181" y="47248"/>
                      </a:lnTo>
                      <a:lnTo>
                        <a:pt x="64181" y="47785"/>
                      </a:lnTo>
                      <a:lnTo>
                        <a:pt x="63763" y="48859"/>
                      </a:lnTo>
                      <a:lnTo>
                        <a:pt x="63763" y="49932"/>
                      </a:lnTo>
                      <a:lnTo>
                        <a:pt x="63344" y="49395"/>
                      </a:lnTo>
                      <a:lnTo>
                        <a:pt x="63135" y="49395"/>
                      </a:lnTo>
                      <a:lnTo>
                        <a:pt x="62717" y="48859"/>
                      </a:lnTo>
                      <a:lnTo>
                        <a:pt x="61881" y="48859"/>
                      </a:lnTo>
                      <a:lnTo>
                        <a:pt x="61463" y="48322"/>
                      </a:lnTo>
                      <a:lnTo>
                        <a:pt x="61045" y="47785"/>
                      </a:lnTo>
                      <a:lnTo>
                        <a:pt x="60627" y="47785"/>
                      </a:lnTo>
                      <a:lnTo>
                        <a:pt x="60209" y="47248"/>
                      </a:lnTo>
                      <a:lnTo>
                        <a:pt x="58536" y="47785"/>
                      </a:lnTo>
                      <a:lnTo>
                        <a:pt x="57073" y="48322"/>
                      </a:lnTo>
                      <a:lnTo>
                        <a:pt x="55818" y="48859"/>
                      </a:lnTo>
                      <a:lnTo>
                        <a:pt x="54146" y="49932"/>
                      </a:lnTo>
                      <a:lnTo>
                        <a:pt x="53101" y="50469"/>
                      </a:lnTo>
                      <a:lnTo>
                        <a:pt x="51428" y="51543"/>
                      </a:lnTo>
                      <a:lnTo>
                        <a:pt x="50174" y="51543"/>
                      </a:lnTo>
                      <a:lnTo>
                        <a:pt x="48501" y="52080"/>
                      </a:lnTo>
                      <a:lnTo>
                        <a:pt x="47038" y="53959"/>
                      </a:lnTo>
                      <a:lnTo>
                        <a:pt x="44947" y="56644"/>
                      </a:lnTo>
                      <a:lnTo>
                        <a:pt x="43484" y="58791"/>
                      </a:lnTo>
                      <a:lnTo>
                        <a:pt x="41393" y="60671"/>
                      </a:lnTo>
                      <a:lnTo>
                        <a:pt x="39303" y="63355"/>
                      </a:lnTo>
                      <a:lnTo>
                        <a:pt x="37839" y="66308"/>
                      </a:lnTo>
                      <a:lnTo>
                        <a:pt x="36585" y="69530"/>
                      </a:lnTo>
                      <a:lnTo>
                        <a:pt x="35749" y="73020"/>
                      </a:lnTo>
                      <a:lnTo>
                        <a:pt x="35749" y="77315"/>
                      </a:lnTo>
                      <a:lnTo>
                        <a:pt x="36585" y="79731"/>
                      </a:lnTo>
                      <a:lnTo>
                        <a:pt x="38466" y="82416"/>
                      </a:lnTo>
                      <a:lnTo>
                        <a:pt x="40557" y="84563"/>
                      </a:lnTo>
                      <a:lnTo>
                        <a:pt x="43066" y="86442"/>
                      </a:lnTo>
                      <a:lnTo>
                        <a:pt x="45365" y="88053"/>
                      </a:lnTo>
                      <a:lnTo>
                        <a:pt x="47874" y="89127"/>
                      </a:lnTo>
                      <a:lnTo>
                        <a:pt x="49756" y="90201"/>
                      </a:lnTo>
                      <a:lnTo>
                        <a:pt x="51010" y="90738"/>
                      </a:lnTo>
                      <a:lnTo>
                        <a:pt x="52682" y="88590"/>
                      </a:lnTo>
                      <a:lnTo>
                        <a:pt x="53728" y="87516"/>
                      </a:lnTo>
                      <a:lnTo>
                        <a:pt x="55818" y="86442"/>
                      </a:lnTo>
                      <a:lnTo>
                        <a:pt x="57491" y="85906"/>
                      </a:lnTo>
                      <a:lnTo>
                        <a:pt x="61463" y="85906"/>
                      </a:lnTo>
                      <a:lnTo>
                        <a:pt x="65853" y="86979"/>
                      </a:lnTo>
                      <a:lnTo>
                        <a:pt x="69825" y="88590"/>
                      </a:lnTo>
                      <a:lnTo>
                        <a:pt x="73797" y="90738"/>
                      </a:lnTo>
                      <a:lnTo>
                        <a:pt x="77560" y="92617"/>
                      </a:lnTo>
                      <a:lnTo>
                        <a:pt x="80278" y="94765"/>
                      </a:lnTo>
                      <a:lnTo>
                        <a:pt x="79860" y="97718"/>
                      </a:lnTo>
                      <a:lnTo>
                        <a:pt x="79024" y="100939"/>
                      </a:lnTo>
                      <a:lnTo>
                        <a:pt x="77979" y="103892"/>
                      </a:lnTo>
                      <a:lnTo>
                        <a:pt x="76306" y="106577"/>
                      </a:lnTo>
                      <a:lnTo>
                        <a:pt x="74216" y="109261"/>
                      </a:lnTo>
                      <a:lnTo>
                        <a:pt x="72334" y="111140"/>
                      </a:lnTo>
                      <a:lnTo>
                        <a:pt x="70662" y="112751"/>
                      </a:lnTo>
                      <a:lnTo>
                        <a:pt x="68989" y="113825"/>
                      </a:lnTo>
                      <a:lnTo>
                        <a:pt x="66271" y="115436"/>
                      </a:lnTo>
                      <a:lnTo>
                        <a:pt x="63344" y="116778"/>
                      </a:lnTo>
                      <a:lnTo>
                        <a:pt x="59790" y="117852"/>
                      </a:lnTo>
                      <a:lnTo>
                        <a:pt x="56236" y="118389"/>
                      </a:lnTo>
                      <a:lnTo>
                        <a:pt x="48292" y="120000"/>
                      </a:lnTo>
                      <a:lnTo>
                        <a:pt x="39721" y="120000"/>
                      </a:lnTo>
                      <a:lnTo>
                        <a:pt x="30940" y="119463"/>
                      </a:lnTo>
                      <a:lnTo>
                        <a:pt x="22996" y="117852"/>
                      </a:lnTo>
                      <a:lnTo>
                        <a:pt x="19233" y="116510"/>
                      </a:lnTo>
                      <a:lnTo>
                        <a:pt x="16097" y="115436"/>
                      </a:lnTo>
                      <a:lnTo>
                        <a:pt x="12961" y="113825"/>
                      </a:lnTo>
                      <a:lnTo>
                        <a:pt x="10452" y="111677"/>
                      </a:lnTo>
                      <a:lnTo>
                        <a:pt x="10871" y="106577"/>
                      </a:lnTo>
                      <a:lnTo>
                        <a:pt x="10871" y="101476"/>
                      </a:lnTo>
                      <a:lnTo>
                        <a:pt x="10871" y="96375"/>
                      </a:lnTo>
                      <a:lnTo>
                        <a:pt x="10871" y="90738"/>
                      </a:lnTo>
                      <a:lnTo>
                        <a:pt x="9616" y="79194"/>
                      </a:lnTo>
                      <a:lnTo>
                        <a:pt x="7735" y="67382"/>
                      </a:lnTo>
                      <a:lnTo>
                        <a:pt x="6062" y="55570"/>
                      </a:lnTo>
                      <a:lnTo>
                        <a:pt x="4390" y="44295"/>
                      </a:lnTo>
                      <a:lnTo>
                        <a:pt x="3344" y="33020"/>
                      </a:lnTo>
                      <a:lnTo>
                        <a:pt x="2508" y="22013"/>
                      </a:lnTo>
                      <a:lnTo>
                        <a:pt x="0" y="17986"/>
                      </a:lnTo>
                      <a:lnTo>
                        <a:pt x="418" y="19060"/>
                      </a:lnTo>
                      <a:lnTo>
                        <a:pt x="836" y="19597"/>
                      </a:lnTo>
                      <a:lnTo>
                        <a:pt x="1672" y="20402"/>
                      </a:lnTo>
                      <a:lnTo>
                        <a:pt x="2926" y="20939"/>
                      </a:lnTo>
                      <a:lnTo>
                        <a:pt x="5226" y="21476"/>
                      </a:lnTo>
                      <a:lnTo>
                        <a:pt x="8153" y="21476"/>
                      </a:lnTo>
                      <a:lnTo>
                        <a:pt x="11707" y="21476"/>
                      </a:lnTo>
                      <a:lnTo>
                        <a:pt x="15679" y="20402"/>
                      </a:lnTo>
                      <a:lnTo>
                        <a:pt x="20069" y="19597"/>
                      </a:lnTo>
                      <a:lnTo>
                        <a:pt x="24459" y="17986"/>
                      </a:lnTo>
                      <a:lnTo>
                        <a:pt x="33031" y="14765"/>
                      </a:lnTo>
                      <a:lnTo>
                        <a:pt x="41393" y="11275"/>
                      </a:lnTo>
                      <a:lnTo>
                        <a:pt x="48292" y="8590"/>
                      </a:lnTo>
                      <a:lnTo>
                        <a:pt x="52264" y="7248"/>
                      </a:lnTo>
                      <a:lnTo>
                        <a:pt x="55400" y="5637"/>
                      </a:lnTo>
                      <a:lnTo>
                        <a:pt x="58954" y="4026"/>
                      </a:lnTo>
                      <a:lnTo>
                        <a:pt x="62717" y="2416"/>
                      </a:lnTo>
                      <a:lnTo>
                        <a:pt x="66271" y="1073"/>
                      </a:lnTo>
                      <a:lnTo>
                        <a:pt x="70243" y="0"/>
                      </a:lnTo>
                      <a:lnTo>
                        <a:pt x="73797" y="0"/>
                      </a:lnTo>
                      <a:lnTo>
                        <a:pt x="75470" y="536"/>
                      </a:lnTo>
                      <a:lnTo>
                        <a:pt x="77560" y="1342"/>
                      </a:lnTo>
                      <a:lnTo>
                        <a:pt x="79024" y="2416"/>
                      </a:lnTo>
                      <a:lnTo>
                        <a:pt x="80278" y="4026"/>
                      </a:lnTo>
                      <a:close/>
                    </a:path>
                  </a:pathLst>
                </a:custGeom>
                <a:solidFill>
                  <a:srgbClr val="EEEDD5"/>
                </a:solidFill>
                <a:ln cap="rnd" cmpd="sng" w="9525">
                  <a:solidFill>
                    <a:srgbClr val="969696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61" name="Shape 2761"/>
                <p:cNvSpPr/>
                <p:nvPr/>
              </p:nvSpPr>
              <p:spPr>
                <a:xfrm>
                  <a:off x="858837" y="1992311"/>
                  <a:ext cx="685799" cy="855661"/>
                </a:xfrm>
                <a:custGeom>
                  <a:pathLst>
                    <a:path extrusionOk="0" h="120000" w="120000">
                      <a:moveTo>
                        <a:pt x="106712" y="29443"/>
                      </a:moveTo>
                      <a:lnTo>
                        <a:pt x="106918" y="29443"/>
                      </a:lnTo>
                      <a:lnTo>
                        <a:pt x="107330" y="29773"/>
                      </a:lnTo>
                      <a:lnTo>
                        <a:pt x="107742" y="30103"/>
                      </a:lnTo>
                      <a:lnTo>
                        <a:pt x="108154" y="30432"/>
                      </a:lnTo>
                      <a:lnTo>
                        <a:pt x="108257" y="30927"/>
                      </a:lnTo>
                      <a:lnTo>
                        <a:pt x="108669" y="31175"/>
                      </a:lnTo>
                      <a:lnTo>
                        <a:pt x="109081" y="31340"/>
                      </a:lnTo>
                      <a:lnTo>
                        <a:pt x="109287" y="31340"/>
                      </a:lnTo>
                      <a:lnTo>
                        <a:pt x="109287" y="32907"/>
                      </a:lnTo>
                      <a:lnTo>
                        <a:pt x="109493" y="34556"/>
                      </a:lnTo>
                      <a:lnTo>
                        <a:pt x="109905" y="36123"/>
                      </a:lnTo>
                      <a:lnTo>
                        <a:pt x="110317" y="37690"/>
                      </a:lnTo>
                      <a:lnTo>
                        <a:pt x="111450" y="41154"/>
                      </a:lnTo>
                      <a:lnTo>
                        <a:pt x="112686" y="44536"/>
                      </a:lnTo>
                      <a:lnTo>
                        <a:pt x="114025" y="48000"/>
                      </a:lnTo>
                      <a:lnTo>
                        <a:pt x="115055" y="51463"/>
                      </a:lnTo>
                      <a:lnTo>
                        <a:pt x="115570" y="53030"/>
                      </a:lnTo>
                      <a:lnTo>
                        <a:pt x="115776" y="54597"/>
                      </a:lnTo>
                      <a:lnTo>
                        <a:pt x="115982" y="56247"/>
                      </a:lnTo>
                      <a:lnTo>
                        <a:pt x="116188" y="57649"/>
                      </a:lnTo>
                      <a:lnTo>
                        <a:pt x="113098" y="60948"/>
                      </a:lnTo>
                      <a:lnTo>
                        <a:pt x="113098" y="64907"/>
                      </a:lnTo>
                      <a:lnTo>
                        <a:pt x="113819" y="66804"/>
                      </a:lnTo>
                      <a:lnTo>
                        <a:pt x="114643" y="68536"/>
                      </a:lnTo>
                      <a:lnTo>
                        <a:pt x="115570" y="70185"/>
                      </a:lnTo>
                      <a:lnTo>
                        <a:pt x="116600" y="71917"/>
                      </a:lnTo>
                      <a:lnTo>
                        <a:pt x="117630" y="73484"/>
                      </a:lnTo>
                      <a:lnTo>
                        <a:pt x="118557" y="75216"/>
                      </a:lnTo>
                      <a:lnTo>
                        <a:pt x="119381" y="76783"/>
                      </a:lnTo>
                      <a:lnTo>
                        <a:pt x="120000" y="78515"/>
                      </a:lnTo>
                      <a:lnTo>
                        <a:pt x="120000" y="79010"/>
                      </a:lnTo>
                      <a:lnTo>
                        <a:pt x="119793" y="79505"/>
                      </a:lnTo>
                      <a:lnTo>
                        <a:pt x="119381" y="80164"/>
                      </a:lnTo>
                      <a:lnTo>
                        <a:pt x="118969" y="80742"/>
                      </a:lnTo>
                      <a:lnTo>
                        <a:pt x="118351" y="81402"/>
                      </a:lnTo>
                      <a:lnTo>
                        <a:pt x="117836" y="81896"/>
                      </a:lnTo>
                      <a:lnTo>
                        <a:pt x="117218" y="82309"/>
                      </a:lnTo>
                      <a:lnTo>
                        <a:pt x="116600" y="82639"/>
                      </a:lnTo>
                      <a:lnTo>
                        <a:pt x="115570" y="82639"/>
                      </a:lnTo>
                      <a:lnTo>
                        <a:pt x="114643" y="82474"/>
                      </a:lnTo>
                      <a:lnTo>
                        <a:pt x="113407" y="82474"/>
                      </a:lnTo>
                      <a:lnTo>
                        <a:pt x="112068" y="82474"/>
                      </a:lnTo>
                      <a:lnTo>
                        <a:pt x="110832" y="82639"/>
                      </a:lnTo>
                      <a:lnTo>
                        <a:pt x="109905" y="82969"/>
                      </a:lnTo>
                      <a:lnTo>
                        <a:pt x="109493" y="83134"/>
                      </a:lnTo>
                      <a:lnTo>
                        <a:pt x="109081" y="83298"/>
                      </a:lnTo>
                      <a:lnTo>
                        <a:pt x="108875" y="83628"/>
                      </a:lnTo>
                      <a:lnTo>
                        <a:pt x="108669" y="83958"/>
                      </a:lnTo>
                      <a:lnTo>
                        <a:pt x="108669" y="85360"/>
                      </a:lnTo>
                      <a:lnTo>
                        <a:pt x="110523" y="87257"/>
                      </a:lnTo>
                      <a:lnTo>
                        <a:pt x="110523" y="89979"/>
                      </a:lnTo>
                      <a:lnTo>
                        <a:pt x="110111" y="89979"/>
                      </a:lnTo>
                      <a:lnTo>
                        <a:pt x="109287" y="89979"/>
                      </a:lnTo>
                      <a:lnTo>
                        <a:pt x="108669" y="90061"/>
                      </a:lnTo>
                      <a:lnTo>
                        <a:pt x="107948" y="90226"/>
                      </a:lnTo>
                      <a:lnTo>
                        <a:pt x="107124" y="90226"/>
                      </a:lnTo>
                      <a:lnTo>
                        <a:pt x="106300" y="90391"/>
                      </a:lnTo>
                      <a:lnTo>
                        <a:pt x="105579" y="90391"/>
                      </a:lnTo>
                      <a:lnTo>
                        <a:pt x="104961" y="90556"/>
                      </a:lnTo>
                      <a:lnTo>
                        <a:pt x="103004" y="92453"/>
                      </a:lnTo>
                      <a:lnTo>
                        <a:pt x="103519" y="92948"/>
                      </a:lnTo>
                      <a:lnTo>
                        <a:pt x="104137" y="93443"/>
                      </a:lnTo>
                      <a:lnTo>
                        <a:pt x="104755" y="94020"/>
                      </a:lnTo>
                      <a:lnTo>
                        <a:pt x="105579" y="94515"/>
                      </a:lnTo>
                      <a:lnTo>
                        <a:pt x="106300" y="95175"/>
                      </a:lnTo>
                      <a:lnTo>
                        <a:pt x="107124" y="95835"/>
                      </a:lnTo>
                      <a:lnTo>
                        <a:pt x="107948" y="96412"/>
                      </a:lnTo>
                      <a:lnTo>
                        <a:pt x="108669" y="97072"/>
                      </a:lnTo>
                      <a:lnTo>
                        <a:pt x="108154" y="97567"/>
                      </a:lnTo>
                      <a:lnTo>
                        <a:pt x="107536" y="97979"/>
                      </a:lnTo>
                      <a:lnTo>
                        <a:pt x="106918" y="98474"/>
                      </a:lnTo>
                      <a:lnTo>
                        <a:pt x="106094" y="99134"/>
                      </a:lnTo>
                      <a:lnTo>
                        <a:pt x="105373" y="99628"/>
                      </a:lnTo>
                      <a:lnTo>
                        <a:pt x="104755" y="100041"/>
                      </a:lnTo>
                      <a:lnTo>
                        <a:pt x="104137" y="100536"/>
                      </a:lnTo>
                      <a:lnTo>
                        <a:pt x="103519" y="101030"/>
                      </a:lnTo>
                      <a:lnTo>
                        <a:pt x="106094" y="103752"/>
                      </a:lnTo>
                      <a:lnTo>
                        <a:pt x="106094" y="107711"/>
                      </a:lnTo>
                      <a:lnTo>
                        <a:pt x="104961" y="108618"/>
                      </a:lnTo>
                      <a:lnTo>
                        <a:pt x="103725" y="109608"/>
                      </a:lnTo>
                      <a:lnTo>
                        <a:pt x="102592" y="110350"/>
                      </a:lnTo>
                      <a:lnTo>
                        <a:pt x="101150" y="111175"/>
                      </a:lnTo>
                      <a:lnTo>
                        <a:pt x="99811" y="111670"/>
                      </a:lnTo>
                      <a:lnTo>
                        <a:pt x="98369" y="112082"/>
                      </a:lnTo>
                      <a:lnTo>
                        <a:pt x="97030" y="112412"/>
                      </a:lnTo>
                      <a:lnTo>
                        <a:pt x="95690" y="112742"/>
                      </a:lnTo>
                      <a:lnTo>
                        <a:pt x="92703" y="112907"/>
                      </a:lnTo>
                      <a:lnTo>
                        <a:pt x="89716" y="113072"/>
                      </a:lnTo>
                      <a:lnTo>
                        <a:pt x="86523" y="112907"/>
                      </a:lnTo>
                      <a:lnTo>
                        <a:pt x="83639" y="112907"/>
                      </a:lnTo>
                      <a:lnTo>
                        <a:pt x="80446" y="112742"/>
                      </a:lnTo>
                      <a:lnTo>
                        <a:pt x="77459" y="112742"/>
                      </a:lnTo>
                      <a:lnTo>
                        <a:pt x="74472" y="113072"/>
                      </a:lnTo>
                      <a:lnTo>
                        <a:pt x="71896" y="113567"/>
                      </a:lnTo>
                      <a:lnTo>
                        <a:pt x="70557" y="113814"/>
                      </a:lnTo>
                      <a:lnTo>
                        <a:pt x="69115" y="114309"/>
                      </a:lnTo>
                      <a:lnTo>
                        <a:pt x="67982" y="114969"/>
                      </a:lnTo>
                      <a:lnTo>
                        <a:pt x="66746" y="115711"/>
                      </a:lnTo>
                      <a:lnTo>
                        <a:pt x="65819" y="116536"/>
                      </a:lnTo>
                      <a:lnTo>
                        <a:pt x="64583" y="117525"/>
                      </a:lnTo>
                      <a:lnTo>
                        <a:pt x="63656" y="118762"/>
                      </a:lnTo>
                      <a:lnTo>
                        <a:pt x="62832" y="120000"/>
                      </a:lnTo>
                      <a:lnTo>
                        <a:pt x="61802" y="119835"/>
                      </a:lnTo>
                      <a:lnTo>
                        <a:pt x="60875" y="119587"/>
                      </a:lnTo>
                      <a:lnTo>
                        <a:pt x="59845" y="118927"/>
                      </a:lnTo>
                      <a:lnTo>
                        <a:pt x="58712" y="118103"/>
                      </a:lnTo>
                      <a:lnTo>
                        <a:pt x="56343" y="116206"/>
                      </a:lnTo>
                      <a:lnTo>
                        <a:pt x="53974" y="113814"/>
                      </a:lnTo>
                      <a:lnTo>
                        <a:pt x="51605" y="111505"/>
                      </a:lnTo>
                      <a:lnTo>
                        <a:pt x="49236" y="109278"/>
                      </a:lnTo>
                      <a:lnTo>
                        <a:pt x="46969" y="107546"/>
                      </a:lnTo>
                      <a:lnTo>
                        <a:pt x="45218" y="106226"/>
                      </a:lnTo>
                      <a:lnTo>
                        <a:pt x="42643" y="104989"/>
                      </a:lnTo>
                      <a:lnTo>
                        <a:pt x="40068" y="103422"/>
                      </a:lnTo>
                      <a:lnTo>
                        <a:pt x="37493" y="101690"/>
                      </a:lnTo>
                      <a:lnTo>
                        <a:pt x="34918" y="99793"/>
                      </a:lnTo>
                      <a:lnTo>
                        <a:pt x="29665" y="95505"/>
                      </a:lnTo>
                      <a:lnTo>
                        <a:pt x="24103" y="91216"/>
                      </a:lnTo>
                      <a:lnTo>
                        <a:pt x="21321" y="89319"/>
                      </a:lnTo>
                      <a:lnTo>
                        <a:pt x="18540" y="87422"/>
                      </a:lnTo>
                      <a:lnTo>
                        <a:pt x="15759" y="85855"/>
                      </a:lnTo>
                      <a:lnTo>
                        <a:pt x="12978" y="84371"/>
                      </a:lnTo>
                      <a:lnTo>
                        <a:pt x="11639" y="83793"/>
                      </a:lnTo>
                      <a:lnTo>
                        <a:pt x="10197" y="83298"/>
                      </a:lnTo>
                      <a:lnTo>
                        <a:pt x="8858" y="82969"/>
                      </a:lnTo>
                      <a:lnTo>
                        <a:pt x="7313" y="82639"/>
                      </a:lnTo>
                      <a:lnTo>
                        <a:pt x="5871" y="82474"/>
                      </a:lnTo>
                      <a:lnTo>
                        <a:pt x="4532" y="82474"/>
                      </a:lnTo>
                      <a:lnTo>
                        <a:pt x="3090" y="82474"/>
                      </a:lnTo>
                      <a:lnTo>
                        <a:pt x="1751" y="82639"/>
                      </a:lnTo>
                      <a:lnTo>
                        <a:pt x="1545" y="82639"/>
                      </a:lnTo>
                      <a:lnTo>
                        <a:pt x="1339" y="82474"/>
                      </a:lnTo>
                      <a:lnTo>
                        <a:pt x="927" y="82474"/>
                      </a:lnTo>
                      <a:lnTo>
                        <a:pt x="721" y="82309"/>
                      </a:lnTo>
                      <a:lnTo>
                        <a:pt x="515" y="82144"/>
                      </a:lnTo>
                      <a:lnTo>
                        <a:pt x="309" y="82061"/>
                      </a:lnTo>
                      <a:lnTo>
                        <a:pt x="103" y="82061"/>
                      </a:lnTo>
                      <a:lnTo>
                        <a:pt x="0" y="82061"/>
                      </a:lnTo>
                      <a:lnTo>
                        <a:pt x="1133" y="80577"/>
                      </a:lnTo>
                      <a:lnTo>
                        <a:pt x="2369" y="79010"/>
                      </a:lnTo>
                      <a:lnTo>
                        <a:pt x="3296" y="77443"/>
                      </a:lnTo>
                      <a:lnTo>
                        <a:pt x="4120" y="75876"/>
                      </a:lnTo>
                      <a:lnTo>
                        <a:pt x="4944" y="74144"/>
                      </a:lnTo>
                      <a:lnTo>
                        <a:pt x="5459" y="72329"/>
                      </a:lnTo>
                      <a:lnTo>
                        <a:pt x="5871" y="70432"/>
                      </a:lnTo>
                      <a:lnTo>
                        <a:pt x="6283" y="68701"/>
                      </a:lnTo>
                      <a:lnTo>
                        <a:pt x="6901" y="64742"/>
                      </a:lnTo>
                      <a:lnTo>
                        <a:pt x="7313" y="60783"/>
                      </a:lnTo>
                      <a:lnTo>
                        <a:pt x="7313" y="56824"/>
                      </a:lnTo>
                      <a:lnTo>
                        <a:pt x="7107" y="52701"/>
                      </a:lnTo>
                      <a:lnTo>
                        <a:pt x="6695" y="44371"/>
                      </a:lnTo>
                      <a:lnTo>
                        <a:pt x="6695" y="36123"/>
                      </a:lnTo>
                      <a:lnTo>
                        <a:pt x="6901" y="32164"/>
                      </a:lnTo>
                      <a:lnTo>
                        <a:pt x="7313" y="28206"/>
                      </a:lnTo>
                      <a:lnTo>
                        <a:pt x="7622" y="26309"/>
                      </a:lnTo>
                      <a:lnTo>
                        <a:pt x="8034" y="24577"/>
                      </a:lnTo>
                      <a:lnTo>
                        <a:pt x="8652" y="22680"/>
                      </a:lnTo>
                      <a:lnTo>
                        <a:pt x="9270" y="20948"/>
                      </a:lnTo>
                      <a:lnTo>
                        <a:pt x="10197" y="18886"/>
                      </a:lnTo>
                      <a:lnTo>
                        <a:pt x="11845" y="16494"/>
                      </a:lnTo>
                      <a:lnTo>
                        <a:pt x="14008" y="13938"/>
                      </a:lnTo>
                      <a:lnTo>
                        <a:pt x="16171" y="11381"/>
                      </a:lnTo>
                      <a:lnTo>
                        <a:pt x="18746" y="9237"/>
                      </a:lnTo>
                      <a:lnTo>
                        <a:pt x="21115" y="7175"/>
                      </a:lnTo>
                      <a:lnTo>
                        <a:pt x="23484" y="5525"/>
                      </a:lnTo>
                      <a:lnTo>
                        <a:pt x="25648" y="4453"/>
                      </a:lnTo>
                      <a:lnTo>
                        <a:pt x="26060" y="4453"/>
                      </a:lnTo>
                      <a:lnTo>
                        <a:pt x="26884" y="4288"/>
                      </a:lnTo>
                      <a:lnTo>
                        <a:pt x="27399" y="4123"/>
                      </a:lnTo>
                      <a:lnTo>
                        <a:pt x="28223" y="3793"/>
                      </a:lnTo>
                      <a:lnTo>
                        <a:pt x="28841" y="3628"/>
                      </a:lnTo>
                      <a:lnTo>
                        <a:pt x="29665" y="3381"/>
                      </a:lnTo>
                      <a:lnTo>
                        <a:pt x="30180" y="3381"/>
                      </a:lnTo>
                      <a:lnTo>
                        <a:pt x="30592" y="3216"/>
                      </a:lnTo>
                      <a:lnTo>
                        <a:pt x="34712" y="2391"/>
                      </a:lnTo>
                      <a:lnTo>
                        <a:pt x="39347" y="1567"/>
                      </a:lnTo>
                      <a:lnTo>
                        <a:pt x="43879" y="824"/>
                      </a:lnTo>
                      <a:lnTo>
                        <a:pt x="48618" y="329"/>
                      </a:lnTo>
                      <a:lnTo>
                        <a:pt x="50781" y="164"/>
                      </a:lnTo>
                      <a:lnTo>
                        <a:pt x="53150" y="0"/>
                      </a:lnTo>
                      <a:lnTo>
                        <a:pt x="55519" y="0"/>
                      </a:lnTo>
                      <a:lnTo>
                        <a:pt x="57682" y="164"/>
                      </a:lnTo>
                      <a:lnTo>
                        <a:pt x="59845" y="329"/>
                      </a:lnTo>
                      <a:lnTo>
                        <a:pt x="61802" y="824"/>
                      </a:lnTo>
                      <a:lnTo>
                        <a:pt x="63965" y="1319"/>
                      </a:lnTo>
                      <a:lnTo>
                        <a:pt x="66025" y="1896"/>
                      </a:lnTo>
                      <a:lnTo>
                        <a:pt x="67982" y="2556"/>
                      </a:lnTo>
                      <a:lnTo>
                        <a:pt x="70145" y="3216"/>
                      </a:lnTo>
                      <a:lnTo>
                        <a:pt x="72309" y="3628"/>
                      </a:lnTo>
                      <a:lnTo>
                        <a:pt x="74678" y="4123"/>
                      </a:lnTo>
                      <a:lnTo>
                        <a:pt x="77047" y="4783"/>
                      </a:lnTo>
                      <a:lnTo>
                        <a:pt x="79210" y="5278"/>
                      </a:lnTo>
                      <a:lnTo>
                        <a:pt x="81373" y="5855"/>
                      </a:lnTo>
                      <a:lnTo>
                        <a:pt x="83433" y="6515"/>
                      </a:lnTo>
                      <a:lnTo>
                        <a:pt x="86008" y="7587"/>
                      </a:lnTo>
                      <a:lnTo>
                        <a:pt x="89098" y="9649"/>
                      </a:lnTo>
                      <a:lnTo>
                        <a:pt x="92703" y="12206"/>
                      </a:lnTo>
                      <a:lnTo>
                        <a:pt x="96412" y="15257"/>
                      </a:lnTo>
                      <a:lnTo>
                        <a:pt x="98266" y="16824"/>
                      </a:lnTo>
                      <a:lnTo>
                        <a:pt x="99811" y="18391"/>
                      </a:lnTo>
                      <a:lnTo>
                        <a:pt x="101356" y="19958"/>
                      </a:lnTo>
                      <a:lnTo>
                        <a:pt x="102798" y="21360"/>
                      </a:lnTo>
                      <a:lnTo>
                        <a:pt x="103931" y="23010"/>
                      </a:lnTo>
                      <a:lnTo>
                        <a:pt x="104755" y="24412"/>
                      </a:lnTo>
                      <a:lnTo>
                        <a:pt x="105373" y="25649"/>
                      </a:lnTo>
                      <a:lnTo>
                        <a:pt x="105579" y="26804"/>
                      </a:lnTo>
                      <a:lnTo>
                        <a:pt x="105888" y="26969"/>
                      </a:lnTo>
                      <a:lnTo>
                        <a:pt x="106300" y="27051"/>
                      </a:lnTo>
                      <a:lnTo>
                        <a:pt x="106712" y="27216"/>
                      </a:lnTo>
                      <a:lnTo>
                        <a:pt x="107124" y="27711"/>
                      </a:lnTo>
                      <a:lnTo>
                        <a:pt x="107330" y="28041"/>
                      </a:lnTo>
                      <a:lnTo>
                        <a:pt x="107330" y="28536"/>
                      </a:lnTo>
                      <a:lnTo>
                        <a:pt x="107124" y="29030"/>
                      </a:lnTo>
                      <a:lnTo>
                        <a:pt x="106712" y="29443"/>
                      </a:lnTo>
                    </a:path>
                  </a:pathLst>
                </a:custGeom>
                <a:noFill/>
                <a:ln cap="flat" cmpd="sng" w="9525">
                  <a:solidFill>
                    <a:srgbClr val="0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62" name="Shape 2762"/>
                <p:cNvSpPr/>
                <p:nvPr/>
              </p:nvSpPr>
              <p:spPr>
                <a:xfrm flipH="1">
                  <a:off x="706436" y="2668586"/>
                  <a:ext cx="1057275" cy="1114425"/>
                </a:xfrm>
                <a:custGeom>
                  <a:pathLst>
                    <a:path extrusionOk="0" h="120000" w="120000">
                      <a:moveTo>
                        <a:pt x="108428" y="813"/>
                      </a:moveTo>
                      <a:lnTo>
                        <a:pt x="109500" y="1016"/>
                      </a:lnTo>
                      <a:lnTo>
                        <a:pt x="110785" y="1016"/>
                      </a:lnTo>
                      <a:lnTo>
                        <a:pt x="111857" y="1016"/>
                      </a:lnTo>
                      <a:lnTo>
                        <a:pt x="113357" y="1016"/>
                      </a:lnTo>
                      <a:lnTo>
                        <a:pt x="114428" y="1016"/>
                      </a:lnTo>
                      <a:lnTo>
                        <a:pt x="115714" y="1016"/>
                      </a:lnTo>
                      <a:lnTo>
                        <a:pt x="116785" y="1423"/>
                      </a:lnTo>
                      <a:lnTo>
                        <a:pt x="118071" y="1830"/>
                      </a:lnTo>
                      <a:lnTo>
                        <a:pt x="118285" y="1830"/>
                      </a:lnTo>
                      <a:lnTo>
                        <a:pt x="118500" y="2033"/>
                      </a:lnTo>
                      <a:lnTo>
                        <a:pt x="118714" y="2440"/>
                      </a:lnTo>
                      <a:lnTo>
                        <a:pt x="118928" y="2440"/>
                      </a:lnTo>
                      <a:lnTo>
                        <a:pt x="119142" y="2847"/>
                      </a:lnTo>
                      <a:lnTo>
                        <a:pt x="119357" y="3254"/>
                      </a:lnTo>
                      <a:lnTo>
                        <a:pt x="119571" y="3254"/>
                      </a:lnTo>
                      <a:lnTo>
                        <a:pt x="120000" y="3457"/>
                      </a:lnTo>
                      <a:lnTo>
                        <a:pt x="120000" y="120000"/>
                      </a:lnTo>
                      <a:lnTo>
                        <a:pt x="3642" y="120000"/>
                      </a:lnTo>
                      <a:lnTo>
                        <a:pt x="1071" y="117152"/>
                      </a:lnTo>
                      <a:lnTo>
                        <a:pt x="428" y="116135"/>
                      </a:lnTo>
                      <a:lnTo>
                        <a:pt x="214" y="115118"/>
                      </a:lnTo>
                      <a:lnTo>
                        <a:pt x="0" y="114508"/>
                      </a:lnTo>
                      <a:lnTo>
                        <a:pt x="0" y="113491"/>
                      </a:lnTo>
                      <a:lnTo>
                        <a:pt x="214" y="113288"/>
                      </a:lnTo>
                      <a:lnTo>
                        <a:pt x="428" y="112881"/>
                      </a:lnTo>
                      <a:lnTo>
                        <a:pt x="857" y="112474"/>
                      </a:lnTo>
                      <a:lnTo>
                        <a:pt x="1500" y="112067"/>
                      </a:lnTo>
                      <a:lnTo>
                        <a:pt x="3214" y="110847"/>
                      </a:lnTo>
                      <a:lnTo>
                        <a:pt x="5357" y="109627"/>
                      </a:lnTo>
                      <a:lnTo>
                        <a:pt x="7285" y="108406"/>
                      </a:lnTo>
                      <a:lnTo>
                        <a:pt x="9000" y="107389"/>
                      </a:lnTo>
                      <a:lnTo>
                        <a:pt x="10500" y="106372"/>
                      </a:lnTo>
                      <a:lnTo>
                        <a:pt x="11357" y="105966"/>
                      </a:lnTo>
                      <a:lnTo>
                        <a:pt x="14142" y="104745"/>
                      </a:lnTo>
                      <a:lnTo>
                        <a:pt x="17142" y="103525"/>
                      </a:lnTo>
                      <a:lnTo>
                        <a:pt x="20357" y="102711"/>
                      </a:lnTo>
                      <a:lnTo>
                        <a:pt x="23571" y="102101"/>
                      </a:lnTo>
                      <a:lnTo>
                        <a:pt x="27000" y="101694"/>
                      </a:lnTo>
                      <a:lnTo>
                        <a:pt x="30214" y="101288"/>
                      </a:lnTo>
                      <a:lnTo>
                        <a:pt x="33428" y="100881"/>
                      </a:lnTo>
                      <a:lnTo>
                        <a:pt x="36428" y="100881"/>
                      </a:lnTo>
                      <a:lnTo>
                        <a:pt x="37071" y="100271"/>
                      </a:lnTo>
                      <a:lnTo>
                        <a:pt x="37714" y="99254"/>
                      </a:lnTo>
                      <a:lnTo>
                        <a:pt x="38571" y="98237"/>
                      </a:lnTo>
                      <a:lnTo>
                        <a:pt x="39214" y="97016"/>
                      </a:lnTo>
                      <a:lnTo>
                        <a:pt x="40285" y="96000"/>
                      </a:lnTo>
                      <a:lnTo>
                        <a:pt x="40928" y="94983"/>
                      </a:lnTo>
                      <a:lnTo>
                        <a:pt x="41571" y="94372"/>
                      </a:lnTo>
                      <a:lnTo>
                        <a:pt x="42000" y="93966"/>
                      </a:lnTo>
                      <a:lnTo>
                        <a:pt x="43071" y="93559"/>
                      </a:lnTo>
                      <a:lnTo>
                        <a:pt x="44357" y="93355"/>
                      </a:lnTo>
                      <a:lnTo>
                        <a:pt x="45642" y="93355"/>
                      </a:lnTo>
                      <a:lnTo>
                        <a:pt x="46928" y="93152"/>
                      </a:lnTo>
                      <a:lnTo>
                        <a:pt x="48214" y="92949"/>
                      </a:lnTo>
                      <a:lnTo>
                        <a:pt x="49285" y="92542"/>
                      </a:lnTo>
                      <a:lnTo>
                        <a:pt x="49928" y="92338"/>
                      </a:lnTo>
                      <a:lnTo>
                        <a:pt x="50142" y="91932"/>
                      </a:lnTo>
                      <a:lnTo>
                        <a:pt x="50571" y="91322"/>
                      </a:lnTo>
                      <a:lnTo>
                        <a:pt x="50785" y="90915"/>
                      </a:lnTo>
                      <a:lnTo>
                        <a:pt x="51000" y="89898"/>
                      </a:lnTo>
                      <a:lnTo>
                        <a:pt x="51214" y="88881"/>
                      </a:lnTo>
                      <a:lnTo>
                        <a:pt x="51428" y="87661"/>
                      </a:lnTo>
                      <a:lnTo>
                        <a:pt x="51428" y="86644"/>
                      </a:lnTo>
                      <a:lnTo>
                        <a:pt x="51428" y="85423"/>
                      </a:lnTo>
                      <a:lnTo>
                        <a:pt x="51642" y="84000"/>
                      </a:lnTo>
                      <a:lnTo>
                        <a:pt x="51642" y="82983"/>
                      </a:lnTo>
                      <a:lnTo>
                        <a:pt x="51642" y="81762"/>
                      </a:lnTo>
                      <a:lnTo>
                        <a:pt x="50785" y="82779"/>
                      </a:lnTo>
                      <a:lnTo>
                        <a:pt x="50785" y="81762"/>
                      </a:lnTo>
                      <a:lnTo>
                        <a:pt x="51000" y="80745"/>
                      </a:lnTo>
                      <a:lnTo>
                        <a:pt x="51428" y="79525"/>
                      </a:lnTo>
                      <a:lnTo>
                        <a:pt x="51642" y="78305"/>
                      </a:lnTo>
                      <a:lnTo>
                        <a:pt x="52071" y="77288"/>
                      </a:lnTo>
                      <a:lnTo>
                        <a:pt x="52500" y="76067"/>
                      </a:lnTo>
                      <a:lnTo>
                        <a:pt x="52928" y="75050"/>
                      </a:lnTo>
                      <a:lnTo>
                        <a:pt x="53142" y="74237"/>
                      </a:lnTo>
                      <a:lnTo>
                        <a:pt x="52928" y="73016"/>
                      </a:lnTo>
                      <a:lnTo>
                        <a:pt x="52928" y="71389"/>
                      </a:lnTo>
                      <a:lnTo>
                        <a:pt x="53142" y="69355"/>
                      </a:lnTo>
                      <a:lnTo>
                        <a:pt x="53571" y="67322"/>
                      </a:lnTo>
                      <a:lnTo>
                        <a:pt x="54000" y="65084"/>
                      </a:lnTo>
                      <a:lnTo>
                        <a:pt x="54428" y="63050"/>
                      </a:lnTo>
                      <a:lnTo>
                        <a:pt x="54857" y="61423"/>
                      </a:lnTo>
                      <a:lnTo>
                        <a:pt x="55071" y="60203"/>
                      </a:lnTo>
                      <a:lnTo>
                        <a:pt x="56142" y="57559"/>
                      </a:lnTo>
                      <a:lnTo>
                        <a:pt x="57000" y="54711"/>
                      </a:lnTo>
                      <a:lnTo>
                        <a:pt x="58285" y="52067"/>
                      </a:lnTo>
                      <a:lnTo>
                        <a:pt x="59357" y="49220"/>
                      </a:lnTo>
                      <a:lnTo>
                        <a:pt x="60642" y="46576"/>
                      </a:lnTo>
                      <a:lnTo>
                        <a:pt x="61928" y="44135"/>
                      </a:lnTo>
                      <a:lnTo>
                        <a:pt x="63428" y="41491"/>
                      </a:lnTo>
                      <a:lnTo>
                        <a:pt x="64928" y="39050"/>
                      </a:lnTo>
                      <a:lnTo>
                        <a:pt x="66428" y="36813"/>
                      </a:lnTo>
                      <a:lnTo>
                        <a:pt x="68142" y="34576"/>
                      </a:lnTo>
                      <a:lnTo>
                        <a:pt x="69642" y="32542"/>
                      </a:lnTo>
                      <a:lnTo>
                        <a:pt x="71571" y="30711"/>
                      </a:lnTo>
                      <a:lnTo>
                        <a:pt x="73285" y="29084"/>
                      </a:lnTo>
                      <a:lnTo>
                        <a:pt x="75214" y="27661"/>
                      </a:lnTo>
                      <a:lnTo>
                        <a:pt x="76285" y="26847"/>
                      </a:lnTo>
                      <a:lnTo>
                        <a:pt x="77142" y="26440"/>
                      </a:lnTo>
                      <a:lnTo>
                        <a:pt x="78214" y="25830"/>
                      </a:lnTo>
                      <a:lnTo>
                        <a:pt x="79071" y="25423"/>
                      </a:lnTo>
                      <a:lnTo>
                        <a:pt x="79500" y="25016"/>
                      </a:lnTo>
                      <a:lnTo>
                        <a:pt x="79928" y="24813"/>
                      </a:lnTo>
                      <a:lnTo>
                        <a:pt x="80142" y="24203"/>
                      </a:lnTo>
                      <a:lnTo>
                        <a:pt x="80357" y="23593"/>
                      </a:lnTo>
                      <a:lnTo>
                        <a:pt x="80571" y="22779"/>
                      </a:lnTo>
                      <a:lnTo>
                        <a:pt x="80785" y="22169"/>
                      </a:lnTo>
                      <a:lnTo>
                        <a:pt x="80785" y="21559"/>
                      </a:lnTo>
                      <a:lnTo>
                        <a:pt x="80785" y="20949"/>
                      </a:lnTo>
                      <a:lnTo>
                        <a:pt x="82071" y="19322"/>
                      </a:lnTo>
                      <a:lnTo>
                        <a:pt x="83571" y="17694"/>
                      </a:lnTo>
                      <a:lnTo>
                        <a:pt x="85071" y="16067"/>
                      </a:lnTo>
                      <a:lnTo>
                        <a:pt x="86571" y="14644"/>
                      </a:lnTo>
                      <a:lnTo>
                        <a:pt x="88285" y="13220"/>
                      </a:lnTo>
                      <a:lnTo>
                        <a:pt x="89785" y="11796"/>
                      </a:lnTo>
                      <a:lnTo>
                        <a:pt x="91500" y="10779"/>
                      </a:lnTo>
                      <a:lnTo>
                        <a:pt x="93000" y="9762"/>
                      </a:lnTo>
                      <a:lnTo>
                        <a:pt x="95142" y="8542"/>
                      </a:lnTo>
                      <a:lnTo>
                        <a:pt x="97285" y="7118"/>
                      </a:lnTo>
                      <a:lnTo>
                        <a:pt x="99214" y="5491"/>
                      </a:lnTo>
                      <a:lnTo>
                        <a:pt x="101142" y="3864"/>
                      </a:lnTo>
                      <a:lnTo>
                        <a:pt x="102214" y="3254"/>
                      </a:lnTo>
                      <a:lnTo>
                        <a:pt x="103285" y="2440"/>
                      </a:lnTo>
                      <a:lnTo>
                        <a:pt x="104357" y="2033"/>
                      </a:lnTo>
                      <a:lnTo>
                        <a:pt x="105428" y="1423"/>
                      </a:lnTo>
                      <a:lnTo>
                        <a:pt x="106500" y="1016"/>
                      </a:lnTo>
                      <a:lnTo>
                        <a:pt x="107571" y="610"/>
                      </a:lnTo>
                      <a:lnTo>
                        <a:pt x="108857" y="406"/>
                      </a:lnTo>
                      <a:lnTo>
                        <a:pt x="109928" y="406"/>
                      </a:lnTo>
                      <a:lnTo>
                        <a:pt x="109928" y="203"/>
                      </a:lnTo>
                      <a:lnTo>
                        <a:pt x="109928" y="0"/>
                      </a:lnTo>
                      <a:lnTo>
                        <a:pt x="109928" y="0"/>
                      </a:lnTo>
                      <a:lnTo>
                        <a:pt x="109714" y="0"/>
                      </a:lnTo>
                      <a:lnTo>
                        <a:pt x="109500" y="203"/>
                      </a:lnTo>
                      <a:lnTo>
                        <a:pt x="109071" y="203"/>
                      </a:lnTo>
                      <a:lnTo>
                        <a:pt x="108857" y="406"/>
                      </a:lnTo>
                      <a:lnTo>
                        <a:pt x="108428" y="813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686853"/>
                    </a:gs>
                    <a:gs pos="100000">
                      <a:srgbClr val="E1E0B4"/>
                    </a:gs>
                  </a:gsLst>
                  <a:lin ang="5400000" scaled="0"/>
                </a:gradFill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63" name="Shape 2763"/>
                <p:cNvSpPr/>
                <p:nvPr/>
              </p:nvSpPr>
              <p:spPr>
                <a:xfrm>
                  <a:off x="1116012" y="2328861"/>
                  <a:ext cx="139699" cy="209549"/>
                </a:xfrm>
                <a:custGeom>
                  <a:pathLst>
                    <a:path extrusionOk="0" h="120000" w="120000">
                      <a:moveTo>
                        <a:pt x="118983" y="33613"/>
                      </a:moveTo>
                      <a:lnTo>
                        <a:pt x="113389" y="30924"/>
                      </a:lnTo>
                      <a:lnTo>
                        <a:pt x="105762" y="27899"/>
                      </a:lnTo>
                      <a:lnTo>
                        <a:pt x="98644" y="23865"/>
                      </a:lnTo>
                      <a:lnTo>
                        <a:pt x="90000" y="20168"/>
                      </a:lnTo>
                      <a:lnTo>
                        <a:pt x="81864" y="16134"/>
                      </a:lnTo>
                      <a:lnTo>
                        <a:pt x="74237" y="13781"/>
                      </a:lnTo>
                      <a:lnTo>
                        <a:pt x="66610" y="11092"/>
                      </a:lnTo>
                      <a:lnTo>
                        <a:pt x="59491" y="10420"/>
                      </a:lnTo>
                      <a:lnTo>
                        <a:pt x="55932" y="13781"/>
                      </a:lnTo>
                      <a:lnTo>
                        <a:pt x="52881" y="17478"/>
                      </a:lnTo>
                      <a:lnTo>
                        <a:pt x="48813" y="21512"/>
                      </a:lnTo>
                      <a:lnTo>
                        <a:pt x="45762" y="25210"/>
                      </a:lnTo>
                      <a:lnTo>
                        <a:pt x="43220" y="28571"/>
                      </a:lnTo>
                      <a:lnTo>
                        <a:pt x="40169" y="32268"/>
                      </a:lnTo>
                      <a:lnTo>
                        <a:pt x="37118" y="34957"/>
                      </a:lnTo>
                      <a:lnTo>
                        <a:pt x="34067" y="37647"/>
                      </a:lnTo>
                      <a:lnTo>
                        <a:pt x="34067" y="53781"/>
                      </a:lnTo>
                      <a:lnTo>
                        <a:pt x="39152" y="57478"/>
                      </a:lnTo>
                      <a:lnTo>
                        <a:pt x="44237" y="62521"/>
                      </a:lnTo>
                      <a:lnTo>
                        <a:pt x="49830" y="68571"/>
                      </a:lnTo>
                      <a:lnTo>
                        <a:pt x="56949" y="75630"/>
                      </a:lnTo>
                      <a:lnTo>
                        <a:pt x="62542" y="82689"/>
                      </a:lnTo>
                      <a:lnTo>
                        <a:pt x="67627" y="89747"/>
                      </a:lnTo>
                      <a:lnTo>
                        <a:pt x="70169" y="96134"/>
                      </a:lnTo>
                      <a:lnTo>
                        <a:pt x="71186" y="101512"/>
                      </a:lnTo>
                      <a:lnTo>
                        <a:pt x="75254" y="102184"/>
                      </a:lnTo>
                      <a:lnTo>
                        <a:pt x="80338" y="103865"/>
                      </a:lnTo>
                      <a:lnTo>
                        <a:pt x="83898" y="105882"/>
                      </a:lnTo>
                      <a:lnTo>
                        <a:pt x="88983" y="109243"/>
                      </a:lnTo>
                      <a:lnTo>
                        <a:pt x="93050" y="112268"/>
                      </a:lnTo>
                      <a:lnTo>
                        <a:pt x="96610" y="114957"/>
                      </a:lnTo>
                      <a:lnTo>
                        <a:pt x="99661" y="118319"/>
                      </a:lnTo>
                      <a:lnTo>
                        <a:pt x="102711" y="120000"/>
                      </a:lnTo>
                      <a:lnTo>
                        <a:pt x="100677" y="120000"/>
                      </a:lnTo>
                      <a:lnTo>
                        <a:pt x="98644" y="120000"/>
                      </a:lnTo>
                      <a:lnTo>
                        <a:pt x="96610" y="119327"/>
                      </a:lnTo>
                      <a:lnTo>
                        <a:pt x="95593" y="118655"/>
                      </a:lnTo>
                      <a:lnTo>
                        <a:pt x="93559" y="118319"/>
                      </a:lnTo>
                      <a:lnTo>
                        <a:pt x="93050" y="116974"/>
                      </a:lnTo>
                      <a:lnTo>
                        <a:pt x="92033" y="116302"/>
                      </a:lnTo>
                      <a:lnTo>
                        <a:pt x="90000" y="114957"/>
                      </a:lnTo>
                      <a:lnTo>
                        <a:pt x="82881" y="114957"/>
                      </a:lnTo>
                      <a:lnTo>
                        <a:pt x="76271" y="113613"/>
                      </a:lnTo>
                      <a:lnTo>
                        <a:pt x="69661" y="111596"/>
                      </a:lnTo>
                      <a:lnTo>
                        <a:pt x="62542" y="109915"/>
                      </a:lnTo>
                      <a:lnTo>
                        <a:pt x="56949" y="107226"/>
                      </a:lnTo>
                      <a:lnTo>
                        <a:pt x="50847" y="103865"/>
                      </a:lnTo>
                      <a:lnTo>
                        <a:pt x="45254" y="100168"/>
                      </a:lnTo>
                      <a:lnTo>
                        <a:pt x="39152" y="96134"/>
                      </a:lnTo>
                      <a:lnTo>
                        <a:pt x="29491" y="87731"/>
                      </a:lnTo>
                      <a:lnTo>
                        <a:pt x="19830" y="78655"/>
                      </a:lnTo>
                      <a:lnTo>
                        <a:pt x="9661" y="69915"/>
                      </a:lnTo>
                      <a:lnTo>
                        <a:pt x="0" y="61512"/>
                      </a:lnTo>
                      <a:lnTo>
                        <a:pt x="0" y="40000"/>
                      </a:lnTo>
                      <a:lnTo>
                        <a:pt x="9661" y="31596"/>
                      </a:lnTo>
                      <a:lnTo>
                        <a:pt x="18813" y="23865"/>
                      </a:lnTo>
                      <a:lnTo>
                        <a:pt x="27457" y="16134"/>
                      </a:lnTo>
                      <a:lnTo>
                        <a:pt x="37118" y="9075"/>
                      </a:lnTo>
                      <a:lnTo>
                        <a:pt x="42203" y="6386"/>
                      </a:lnTo>
                      <a:lnTo>
                        <a:pt x="46779" y="4033"/>
                      </a:lnTo>
                      <a:lnTo>
                        <a:pt x="52881" y="2016"/>
                      </a:lnTo>
                      <a:lnTo>
                        <a:pt x="58474" y="672"/>
                      </a:lnTo>
                      <a:lnTo>
                        <a:pt x="65593" y="0"/>
                      </a:lnTo>
                      <a:lnTo>
                        <a:pt x="72203" y="0"/>
                      </a:lnTo>
                      <a:lnTo>
                        <a:pt x="79322" y="1344"/>
                      </a:lnTo>
                      <a:lnTo>
                        <a:pt x="86949" y="2689"/>
                      </a:lnTo>
                      <a:lnTo>
                        <a:pt x="93050" y="4033"/>
                      </a:lnTo>
                      <a:lnTo>
                        <a:pt x="97627" y="6050"/>
                      </a:lnTo>
                      <a:lnTo>
                        <a:pt x="102711" y="8403"/>
                      </a:lnTo>
                      <a:lnTo>
                        <a:pt x="107288" y="11092"/>
                      </a:lnTo>
                      <a:lnTo>
                        <a:pt x="111355" y="14789"/>
                      </a:lnTo>
                      <a:lnTo>
                        <a:pt x="115423" y="18151"/>
                      </a:lnTo>
                      <a:lnTo>
                        <a:pt x="117966" y="22184"/>
                      </a:lnTo>
                      <a:lnTo>
                        <a:pt x="120000" y="25882"/>
                      </a:lnTo>
                      <a:lnTo>
                        <a:pt x="120000" y="27226"/>
                      </a:lnTo>
                      <a:lnTo>
                        <a:pt x="120000" y="27899"/>
                      </a:lnTo>
                      <a:lnTo>
                        <a:pt x="120000" y="29243"/>
                      </a:lnTo>
                      <a:lnTo>
                        <a:pt x="120000" y="30252"/>
                      </a:lnTo>
                      <a:lnTo>
                        <a:pt x="120000" y="30924"/>
                      </a:lnTo>
                      <a:lnTo>
                        <a:pt x="120000" y="32268"/>
                      </a:lnTo>
                      <a:lnTo>
                        <a:pt x="120000" y="32941"/>
                      </a:lnTo>
                      <a:lnTo>
                        <a:pt x="118983" y="3361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cap="rnd" cmpd="sng" w="9525">
                  <a:solidFill>
                    <a:srgbClr val="969696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64" name="Shape 2764"/>
                <p:cNvSpPr/>
                <p:nvPr/>
              </p:nvSpPr>
              <p:spPr>
                <a:xfrm>
                  <a:off x="1116012" y="2328861"/>
                  <a:ext cx="139699" cy="209549"/>
                </a:xfrm>
                <a:custGeom>
                  <a:pathLst>
                    <a:path extrusionOk="0" h="120000" w="120000">
                      <a:moveTo>
                        <a:pt x="118983" y="33613"/>
                      </a:moveTo>
                      <a:lnTo>
                        <a:pt x="113389" y="30924"/>
                      </a:lnTo>
                      <a:lnTo>
                        <a:pt x="105762" y="27899"/>
                      </a:lnTo>
                      <a:lnTo>
                        <a:pt x="98644" y="23865"/>
                      </a:lnTo>
                      <a:lnTo>
                        <a:pt x="90000" y="20168"/>
                      </a:lnTo>
                      <a:lnTo>
                        <a:pt x="81864" y="16134"/>
                      </a:lnTo>
                      <a:lnTo>
                        <a:pt x="74237" y="13781"/>
                      </a:lnTo>
                      <a:lnTo>
                        <a:pt x="66610" y="11092"/>
                      </a:lnTo>
                      <a:lnTo>
                        <a:pt x="59491" y="10420"/>
                      </a:lnTo>
                      <a:lnTo>
                        <a:pt x="55932" y="13781"/>
                      </a:lnTo>
                      <a:lnTo>
                        <a:pt x="52881" y="17478"/>
                      </a:lnTo>
                      <a:lnTo>
                        <a:pt x="48813" y="21512"/>
                      </a:lnTo>
                      <a:lnTo>
                        <a:pt x="45762" y="25210"/>
                      </a:lnTo>
                      <a:lnTo>
                        <a:pt x="43220" y="28571"/>
                      </a:lnTo>
                      <a:lnTo>
                        <a:pt x="40169" y="32268"/>
                      </a:lnTo>
                      <a:lnTo>
                        <a:pt x="37118" y="34957"/>
                      </a:lnTo>
                      <a:lnTo>
                        <a:pt x="34067" y="37647"/>
                      </a:lnTo>
                      <a:lnTo>
                        <a:pt x="34067" y="53781"/>
                      </a:lnTo>
                      <a:lnTo>
                        <a:pt x="39152" y="57478"/>
                      </a:lnTo>
                      <a:lnTo>
                        <a:pt x="44237" y="62521"/>
                      </a:lnTo>
                      <a:lnTo>
                        <a:pt x="49830" y="68571"/>
                      </a:lnTo>
                      <a:lnTo>
                        <a:pt x="56949" y="75630"/>
                      </a:lnTo>
                      <a:lnTo>
                        <a:pt x="62542" y="82689"/>
                      </a:lnTo>
                      <a:lnTo>
                        <a:pt x="67627" y="89747"/>
                      </a:lnTo>
                      <a:lnTo>
                        <a:pt x="70169" y="96134"/>
                      </a:lnTo>
                      <a:lnTo>
                        <a:pt x="71186" y="101512"/>
                      </a:lnTo>
                      <a:lnTo>
                        <a:pt x="75254" y="102184"/>
                      </a:lnTo>
                      <a:lnTo>
                        <a:pt x="80338" y="103865"/>
                      </a:lnTo>
                      <a:lnTo>
                        <a:pt x="83898" y="105882"/>
                      </a:lnTo>
                      <a:lnTo>
                        <a:pt x="88983" y="109243"/>
                      </a:lnTo>
                      <a:lnTo>
                        <a:pt x="93050" y="112268"/>
                      </a:lnTo>
                      <a:lnTo>
                        <a:pt x="96610" y="114957"/>
                      </a:lnTo>
                      <a:lnTo>
                        <a:pt x="99661" y="118319"/>
                      </a:lnTo>
                      <a:lnTo>
                        <a:pt x="102711" y="120000"/>
                      </a:lnTo>
                      <a:lnTo>
                        <a:pt x="100677" y="120000"/>
                      </a:lnTo>
                      <a:lnTo>
                        <a:pt x="98644" y="120000"/>
                      </a:lnTo>
                      <a:lnTo>
                        <a:pt x="96610" y="119327"/>
                      </a:lnTo>
                      <a:lnTo>
                        <a:pt x="95593" y="118655"/>
                      </a:lnTo>
                      <a:lnTo>
                        <a:pt x="93559" y="118319"/>
                      </a:lnTo>
                      <a:lnTo>
                        <a:pt x="93050" y="116974"/>
                      </a:lnTo>
                      <a:lnTo>
                        <a:pt x="92033" y="116302"/>
                      </a:lnTo>
                      <a:lnTo>
                        <a:pt x="90000" y="114957"/>
                      </a:lnTo>
                      <a:lnTo>
                        <a:pt x="82881" y="114957"/>
                      </a:lnTo>
                      <a:lnTo>
                        <a:pt x="76271" y="113613"/>
                      </a:lnTo>
                      <a:lnTo>
                        <a:pt x="69661" y="111596"/>
                      </a:lnTo>
                      <a:lnTo>
                        <a:pt x="62542" y="109915"/>
                      </a:lnTo>
                      <a:lnTo>
                        <a:pt x="56949" y="107226"/>
                      </a:lnTo>
                      <a:lnTo>
                        <a:pt x="50847" y="103865"/>
                      </a:lnTo>
                      <a:lnTo>
                        <a:pt x="45254" y="100168"/>
                      </a:lnTo>
                      <a:lnTo>
                        <a:pt x="39152" y="96134"/>
                      </a:lnTo>
                      <a:lnTo>
                        <a:pt x="29491" y="87731"/>
                      </a:lnTo>
                      <a:lnTo>
                        <a:pt x="19830" y="78655"/>
                      </a:lnTo>
                      <a:lnTo>
                        <a:pt x="9661" y="69915"/>
                      </a:lnTo>
                      <a:lnTo>
                        <a:pt x="0" y="61512"/>
                      </a:lnTo>
                      <a:lnTo>
                        <a:pt x="0" y="40000"/>
                      </a:lnTo>
                      <a:lnTo>
                        <a:pt x="9661" y="31596"/>
                      </a:lnTo>
                      <a:lnTo>
                        <a:pt x="18813" y="23865"/>
                      </a:lnTo>
                      <a:lnTo>
                        <a:pt x="27457" y="16134"/>
                      </a:lnTo>
                      <a:lnTo>
                        <a:pt x="37118" y="9075"/>
                      </a:lnTo>
                      <a:lnTo>
                        <a:pt x="42203" y="6386"/>
                      </a:lnTo>
                      <a:lnTo>
                        <a:pt x="46779" y="4033"/>
                      </a:lnTo>
                      <a:lnTo>
                        <a:pt x="52881" y="2016"/>
                      </a:lnTo>
                      <a:lnTo>
                        <a:pt x="58474" y="672"/>
                      </a:lnTo>
                      <a:lnTo>
                        <a:pt x="65593" y="0"/>
                      </a:lnTo>
                      <a:lnTo>
                        <a:pt x="72203" y="0"/>
                      </a:lnTo>
                      <a:lnTo>
                        <a:pt x="79322" y="1344"/>
                      </a:lnTo>
                      <a:lnTo>
                        <a:pt x="86949" y="2689"/>
                      </a:lnTo>
                      <a:lnTo>
                        <a:pt x="93050" y="4033"/>
                      </a:lnTo>
                      <a:lnTo>
                        <a:pt x="97627" y="6050"/>
                      </a:lnTo>
                      <a:lnTo>
                        <a:pt x="102711" y="8403"/>
                      </a:lnTo>
                      <a:lnTo>
                        <a:pt x="107288" y="11092"/>
                      </a:lnTo>
                      <a:lnTo>
                        <a:pt x="111355" y="14789"/>
                      </a:lnTo>
                      <a:lnTo>
                        <a:pt x="115423" y="18151"/>
                      </a:lnTo>
                      <a:lnTo>
                        <a:pt x="117966" y="22184"/>
                      </a:lnTo>
                      <a:lnTo>
                        <a:pt x="120000" y="25882"/>
                      </a:lnTo>
                      <a:lnTo>
                        <a:pt x="120000" y="27226"/>
                      </a:lnTo>
                      <a:lnTo>
                        <a:pt x="120000" y="27899"/>
                      </a:lnTo>
                      <a:lnTo>
                        <a:pt x="120000" y="29243"/>
                      </a:lnTo>
                      <a:lnTo>
                        <a:pt x="120000" y="30252"/>
                      </a:lnTo>
                      <a:lnTo>
                        <a:pt x="120000" y="30924"/>
                      </a:lnTo>
                      <a:lnTo>
                        <a:pt x="120000" y="32268"/>
                      </a:lnTo>
                      <a:lnTo>
                        <a:pt x="120000" y="32941"/>
                      </a:lnTo>
                      <a:lnTo>
                        <a:pt x="118983" y="33613"/>
                      </a:lnTo>
                    </a:path>
                  </a:pathLst>
                </a:custGeom>
                <a:solidFill>
                  <a:srgbClr val="969696"/>
                </a:solidFill>
                <a:ln cap="rnd" cmpd="sng" w="9525">
                  <a:solidFill>
                    <a:srgbClr val="969696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65" name="Shape 2765"/>
                <p:cNvSpPr/>
                <p:nvPr/>
              </p:nvSpPr>
              <p:spPr>
                <a:xfrm>
                  <a:off x="858837" y="1992311"/>
                  <a:ext cx="685799" cy="855661"/>
                </a:xfrm>
                <a:custGeom>
                  <a:pathLst>
                    <a:path extrusionOk="0" h="120000" w="120000">
                      <a:moveTo>
                        <a:pt x="106712" y="29443"/>
                      </a:moveTo>
                      <a:lnTo>
                        <a:pt x="106918" y="29443"/>
                      </a:lnTo>
                      <a:lnTo>
                        <a:pt x="107330" y="29773"/>
                      </a:lnTo>
                      <a:lnTo>
                        <a:pt x="107742" y="30103"/>
                      </a:lnTo>
                      <a:lnTo>
                        <a:pt x="108154" y="30432"/>
                      </a:lnTo>
                      <a:lnTo>
                        <a:pt x="108257" y="30927"/>
                      </a:lnTo>
                      <a:lnTo>
                        <a:pt x="108669" y="31175"/>
                      </a:lnTo>
                      <a:lnTo>
                        <a:pt x="109081" y="31340"/>
                      </a:lnTo>
                      <a:lnTo>
                        <a:pt x="109287" y="31340"/>
                      </a:lnTo>
                      <a:lnTo>
                        <a:pt x="109287" y="32907"/>
                      </a:lnTo>
                      <a:lnTo>
                        <a:pt x="109493" y="34556"/>
                      </a:lnTo>
                      <a:lnTo>
                        <a:pt x="109905" y="36123"/>
                      </a:lnTo>
                      <a:lnTo>
                        <a:pt x="110317" y="37690"/>
                      </a:lnTo>
                      <a:lnTo>
                        <a:pt x="111450" y="41154"/>
                      </a:lnTo>
                      <a:lnTo>
                        <a:pt x="112686" y="44536"/>
                      </a:lnTo>
                      <a:lnTo>
                        <a:pt x="114025" y="48000"/>
                      </a:lnTo>
                      <a:lnTo>
                        <a:pt x="115055" y="51463"/>
                      </a:lnTo>
                      <a:lnTo>
                        <a:pt x="115570" y="53030"/>
                      </a:lnTo>
                      <a:lnTo>
                        <a:pt x="115776" y="54597"/>
                      </a:lnTo>
                      <a:lnTo>
                        <a:pt x="115982" y="56247"/>
                      </a:lnTo>
                      <a:lnTo>
                        <a:pt x="116188" y="57649"/>
                      </a:lnTo>
                      <a:lnTo>
                        <a:pt x="113098" y="60948"/>
                      </a:lnTo>
                      <a:lnTo>
                        <a:pt x="113098" y="64907"/>
                      </a:lnTo>
                      <a:lnTo>
                        <a:pt x="113819" y="66804"/>
                      </a:lnTo>
                      <a:lnTo>
                        <a:pt x="114643" y="68536"/>
                      </a:lnTo>
                      <a:lnTo>
                        <a:pt x="115570" y="70185"/>
                      </a:lnTo>
                      <a:lnTo>
                        <a:pt x="116600" y="71917"/>
                      </a:lnTo>
                      <a:lnTo>
                        <a:pt x="117630" y="73484"/>
                      </a:lnTo>
                      <a:lnTo>
                        <a:pt x="118557" y="75216"/>
                      </a:lnTo>
                      <a:lnTo>
                        <a:pt x="119381" y="76783"/>
                      </a:lnTo>
                      <a:lnTo>
                        <a:pt x="120000" y="78515"/>
                      </a:lnTo>
                      <a:lnTo>
                        <a:pt x="120000" y="79010"/>
                      </a:lnTo>
                      <a:lnTo>
                        <a:pt x="119793" y="79505"/>
                      </a:lnTo>
                      <a:lnTo>
                        <a:pt x="119381" y="80164"/>
                      </a:lnTo>
                      <a:lnTo>
                        <a:pt x="118969" y="80742"/>
                      </a:lnTo>
                      <a:lnTo>
                        <a:pt x="118351" y="81402"/>
                      </a:lnTo>
                      <a:lnTo>
                        <a:pt x="117836" y="81896"/>
                      </a:lnTo>
                      <a:lnTo>
                        <a:pt x="117218" y="82309"/>
                      </a:lnTo>
                      <a:lnTo>
                        <a:pt x="116600" y="82639"/>
                      </a:lnTo>
                      <a:lnTo>
                        <a:pt x="115570" y="82639"/>
                      </a:lnTo>
                      <a:lnTo>
                        <a:pt x="114643" y="82474"/>
                      </a:lnTo>
                      <a:lnTo>
                        <a:pt x="113407" y="82474"/>
                      </a:lnTo>
                      <a:lnTo>
                        <a:pt x="112068" y="82474"/>
                      </a:lnTo>
                      <a:lnTo>
                        <a:pt x="110832" y="82639"/>
                      </a:lnTo>
                      <a:lnTo>
                        <a:pt x="109905" y="82969"/>
                      </a:lnTo>
                      <a:lnTo>
                        <a:pt x="109493" y="83134"/>
                      </a:lnTo>
                      <a:lnTo>
                        <a:pt x="109081" y="83298"/>
                      </a:lnTo>
                      <a:lnTo>
                        <a:pt x="108875" y="83628"/>
                      </a:lnTo>
                      <a:lnTo>
                        <a:pt x="108669" y="83958"/>
                      </a:lnTo>
                      <a:lnTo>
                        <a:pt x="108669" y="85360"/>
                      </a:lnTo>
                      <a:lnTo>
                        <a:pt x="110523" y="87257"/>
                      </a:lnTo>
                      <a:lnTo>
                        <a:pt x="110523" y="89979"/>
                      </a:lnTo>
                      <a:lnTo>
                        <a:pt x="110111" y="89979"/>
                      </a:lnTo>
                      <a:lnTo>
                        <a:pt x="109287" y="89979"/>
                      </a:lnTo>
                      <a:lnTo>
                        <a:pt x="108669" y="90061"/>
                      </a:lnTo>
                      <a:lnTo>
                        <a:pt x="107948" y="90226"/>
                      </a:lnTo>
                      <a:lnTo>
                        <a:pt x="107124" y="90226"/>
                      </a:lnTo>
                      <a:lnTo>
                        <a:pt x="106300" y="90391"/>
                      </a:lnTo>
                      <a:lnTo>
                        <a:pt x="105579" y="90391"/>
                      </a:lnTo>
                      <a:lnTo>
                        <a:pt x="104961" y="90556"/>
                      </a:lnTo>
                      <a:lnTo>
                        <a:pt x="103004" y="92453"/>
                      </a:lnTo>
                      <a:lnTo>
                        <a:pt x="103519" y="92948"/>
                      </a:lnTo>
                      <a:lnTo>
                        <a:pt x="104137" y="93443"/>
                      </a:lnTo>
                      <a:lnTo>
                        <a:pt x="104755" y="94020"/>
                      </a:lnTo>
                      <a:lnTo>
                        <a:pt x="105579" y="94515"/>
                      </a:lnTo>
                      <a:lnTo>
                        <a:pt x="106300" y="95175"/>
                      </a:lnTo>
                      <a:lnTo>
                        <a:pt x="107124" y="95835"/>
                      </a:lnTo>
                      <a:lnTo>
                        <a:pt x="107948" y="96412"/>
                      </a:lnTo>
                      <a:lnTo>
                        <a:pt x="108669" y="97072"/>
                      </a:lnTo>
                      <a:lnTo>
                        <a:pt x="108154" y="97567"/>
                      </a:lnTo>
                      <a:lnTo>
                        <a:pt x="107536" y="97979"/>
                      </a:lnTo>
                      <a:lnTo>
                        <a:pt x="106918" y="98474"/>
                      </a:lnTo>
                      <a:lnTo>
                        <a:pt x="106094" y="99134"/>
                      </a:lnTo>
                      <a:lnTo>
                        <a:pt x="105373" y="99628"/>
                      </a:lnTo>
                      <a:lnTo>
                        <a:pt x="104755" y="100041"/>
                      </a:lnTo>
                      <a:lnTo>
                        <a:pt x="104137" y="100536"/>
                      </a:lnTo>
                      <a:lnTo>
                        <a:pt x="103519" y="101030"/>
                      </a:lnTo>
                      <a:lnTo>
                        <a:pt x="106094" y="103752"/>
                      </a:lnTo>
                      <a:lnTo>
                        <a:pt x="106094" y="107711"/>
                      </a:lnTo>
                      <a:lnTo>
                        <a:pt x="104961" y="108618"/>
                      </a:lnTo>
                      <a:lnTo>
                        <a:pt x="103725" y="109608"/>
                      </a:lnTo>
                      <a:lnTo>
                        <a:pt x="102592" y="110350"/>
                      </a:lnTo>
                      <a:lnTo>
                        <a:pt x="101150" y="111175"/>
                      </a:lnTo>
                      <a:lnTo>
                        <a:pt x="99811" y="111670"/>
                      </a:lnTo>
                      <a:lnTo>
                        <a:pt x="98369" y="112082"/>
                      </a:lnTo>
                      <a:lnTo>
                        <a:pt x="97030" y="112412"/>
                      </a:lnTo>
                      <a:lnTo>
                        <a:pt x="95690" y="112742"/>
                      </a:lnTo>
                      <a:lnTo>
                        <a:pt x="92703" y="112907"/>
                      </a:lnTo>
                      <a:lnTo>
                        <a:pt x="89716" y="113072"/>
                      </a:lnTo>
                      <a:lnTo>
                        <a:pt x="86523" y="112907"/>
                      </a:lnTo>
                      <a:lnTo>
                        <a:pt x="83639" y="112907"/>
                      </a:lnTo>
                      <a:lnTo>
                        <a:pt x="80446" y="112742"/>
                      </a:lnTo>
                      <a:lnTo>
                        <a:pt x="77459" y="112742"/>
                      </a:lnTo>
                      <a:lnTo>
                        <a:pt x="74472" y="113072"/>
                      </a:lnTo>
                      <a:lnTo>
                        <a:pt x="71896" y="113567"/>
                      </a:lnTo>
                      <a:lnTo>
                        <a:pt x="70557" y="113814"/>
                      </a:lnTo>
                      <a:lnTo>
                        <a:pt x="69115" y="114309"/>
                      </a:lnTo>
                      <a:lnTo>
                        <a:pt x="67982" y="114969"/>
                      </a:lnTo>
                      <a:lnTo>
                        <a:pt x="66746" y="115711"/>
                      </a:lnTo>
                      <a:lnTo>
                        <a:pt x="65819" y="116536"/>
                      </a:lnTo>
                      <a:lnTo>
                        <a:pt x="64583" y="117525"/>
                      </a:lnTo>
                      <a:lnTo>
                        <a:pt x="63656" y="118762"/>
                      </a:lnTo>
                      <a:lnTo>
                        <a:pt x="62832" y="120000"/>
                      </a:lnTo>
                      <a:lnTo>
                        <a:pt x="61802" y="119835"/>
                      </a:lnTo>
                      <a:lnTo>
                        <a:pt x="60875" y="119587"/>
                      </a:lnTo>
                      <a:lnTo>
                        <a:pt x="59845" y="118927"/>
                      </a:lnTo>
                      <a:lnTo>
                        <a:pt x="58712" y="118103"/>
                      </a:lnTo>
                      <a:lnTo>
                        <a:pt x="56343" y="116206"/>
                      </a:lnTo>
                      <a:lnTo>
                        <a:pt x="53974" y="113814"/>
                      </a:lnTo>
                      <a:lnTo>
                        <a:pt x="51605" y="111505"/>
                      </a:lnTo>
                      <a:lnTo>
                        <a:pt x="49236" y="109278"/>
                      </a:lnTo>
                      <a:lnTo>
                        <a:pt x="46969" y="107546"/>
                      </a:lnTo>
                      <a:lnTo>
                        <a:pt x="45218" y="106226"/>
                      </a:lnTo>
                      <a:lnTo>
                        <a:pt x="42643" y="104989"/>
                      </a:lnTo>
                      <a:lnTo>
                        <a:pt x="40068" y="103422"/>
                      </a:lnTo>
                      <a:lnTo>
                        <a:pt x="37493" y="101690"/>
                      </a:lnTo>
                      <a:lnTo>
                        <a:pt x="34918" y="99793"/>
                      </a:lnTo>
                      <a:lnTo>
                        <a:pt x="29665" y="95505"/>
                      </a:lnTo>
                      <a:lnTo>
                        <a:pt x="24103" y="91216"/>
                      </a:lnTo>
                      <a:lnTo>
                        <a:pt x="21321" y="89319"/>
                      </a:lnTo>
                      <a:lnTo>
                        <a:pt x="18540" y="87422"/>
                      </a:lnTo>
                      <a:lnTo>
                        <a:pt x="15759" y="85855"/>
                      </a:lnTo>
                      <a:lnTo>
                        <a:pt x="12978" y="84371"/>
                      </a:lnTo>
                      <a:lnTo>
                        <a:pt x="11639" y="83793"/>
                      </a:lnTo>
                      <a:lnTo>
                        <a:pt x="10197" y="83298"/>
                      </a:lnTo>
                      <a:lnTo>
                        <a:pt x="8858" y="82969"/>
                      </a:lnTo>
                      <a:lnTo>
                        <a:pt x="7313" y="82639"/>
                      </a:lnTo>
                      <a:lnTo>
                        <a:pt x="5871" y="82474"/>
                      </a:lnTo>
                      <a:lnTo>
                        <a:pt x="4532" y="82474"/>
                      </a:lnTo>
                      <a:lnTo>
                        <a:pt x="3090" y="82474"/>
                      </a:lnTo>
                      <a:lnTo>
                        <a:pt x="1751" y="82639"/>
                      </a:lnTo>
                      <a:lnTo>
                        <a:pt x="1545" y="82639"/>
                      </a:lnTo>
                      <a:lnTo>
                        <a:pt x="1339" y="82474"/>
                      </a:lnTo>
                      <a:lnTo>
                        <a:pt x="927" y="82474"/>
                      </a:lnTo>
                      <a:lnTo>
                        <a:pt x="721" y="82309"/>
                      </a:lnTo>
                      <a:lnTo>
                        <a:pt x="515" y="82144"/>
                      </a:lnTo>
                      <a:lnTo>
                        <a:pt x="309" y="82061"/>
                      </a:lnTo>
                      <a:lnTo>
                        <a:pt x="103" y="82061"/>
                      </a:lnTo>
                      <a:lnTo>
                        <a:pt x="0" y="82061"/>
                      </a:lnTo>
                      <a:lnTo>
                        <a:pt x="1133" y="80577"/>
                      </a:lnTo>
                      <a:lnTo>
                        <a:pt x="2369" y="79010"/>
                      </a:lnTo>
                      <a:lnTo>
                        <a:pt x="3296" y="77443"/>
                      </a:lnTo>
                      <a:lnTo>
                        <a:pt x="4120" y="75876"/>
                      </a:lnTo>
                      <a:lnTo>
                        <a:pt x="4944" y="74144"/>
                      </a:lnTo>
                      <a:lnTo>
                        <a:pt x="5459" y="72329"/>
                      </a:lnTo>
                      <a:lnTo>
                        <a:pt x="5871" y="70432"/>
                      </a:lnTo>
                      <a:lnTo>
                        <a:pt x="6283" y="68701"/>
                      </a:lnTo>
                      <a:lnTo>
                        <a:pt x="6901" y="64742"/>
                      </a:lnTo>
                      <a:lnTo>
                        <a:pt x="7313" y="60783"/>
                      </a:lnTo>
                      <a:lnTo>
                        <a:pt x="7313" y="56824"/>
                      </a:lnTo>
                      <a:lnTo>
                        <a:pt x="7107" y="52701"/>
                      </a:lnTo>
                      <a:lnTo>
                        <a:pt x="6695" y="44371"/>
                      </a:lnTo>
                      <a:lnTo>
                        <a:pt x="6695" y="36123"/>
                      </a:lnTo>
                      <a:lnTo>
                        <a:pt x="6901" y="32164"/>
                      </a:lnTo>
                      <a:lnTo>
                        <a:pt x="7313" y="28206"/>
                      </a:lnTo>
                      <a:lnTo>
                        <a:pt x="7622" y="26309"/>
                      </a:lnTo>
                      <a:lnTo>
                        <a:pt x="8034" y="24577"/>
                      </a:lnTo>
                      <a:lnTo>
                        <a:pt x="8652" y="22680"/>
                      </a:lnTo>
                      <a:lnTo>
                        <a:pt x="9270" y="20948"/>
                      </a:lnTo>
                      <a:lnTo>
                        <a:pt x="10197" y="18886"/>
                      </a:lnTo>
                      <a:lnTo>
                        <a:pt x="11845" y="16494"/>
                      </a:lnTo>
                      <a:lnTo>
                        <a:pt x="14008" y="13938"/>
                      </a:lnTo>
                      <a:lnTo>
                        <a:pt x="16171" y="11381"/>
                      </a:lnTo>
                      <a:lnTo>
                        <a:pt x="18746" y="9237"/>
                      </a:lnTo>
                      <a:lnTo>
                        <a:pt x="21115" y="7175"/>
                      </a:lnTo>
                      <a:lnTo>
                        <a:pt x="23484" y="5525"/>
                      </a:lnTo>
                      <a:lnTo>
                        <a:pt x="25648" y="4453"/>
                      </a:lnTo>
                      <a:lnTo>
                        <a:pt x="26060" y="4453"/>
                      </a:lnTo>
                      <a:lnTo>
                        <a:pt x="26884" y="4288"/>
                      </a:lnTo>
                      <a:lnTo>
                        <a:pt x="27399" y="4123"/>
                      </a:lnTo>
                      <a:lnTo>
                        <a:pt x="28223" y="3793"/>
                      </a:lnTo>
                      <a:lnTo>
                        <a:pt x="28841" y="3628"/>
                      </a:lnTo>
                      <a:lnTo>
                        <a:pt x="29665" y="3381"/>
                      </a:lnTo>
                      <a:lnTo>
                        <a:pt x="30180" y="3381"/>
                      </a:lnTo>
                      <a:lnTo>
                        <a:pt x="30592" y="3216"/>
                      </a:lnTo>
                      <a:lnTo>
                        <a:pt x="34712" y="2391"/>
                      </a:lnTo>
                      <a:lnTo>
                        <a:pt x="39347" y="1567"/>
                      </a:lnTo>
                      <a:lnTo>
                        <a:pt x="43879" y="824"/>
                      </a:lnTo>
                      <a:lnTo>
                        <a:pt x="48618" y="329"/>
                      </a:lnTo>
                      <a:lnTo>
                        <a:pt x="50781" y="164"/>
                      </a:lnTo>
                      <a:lnTo>
                        <a:pt x="53150" y="0"/>
                      </a:lnTo>
                      <a:lnTo>
                        <a:pt x="55519" y="0"/>
                      </a:lnTo>
                      <a:lnTo>
                        <a:pt x="57682" y="164"/>
                      </a:lnTo>
                      <a:lnTo>
                        <a:pt x="59845" y="329"/>
                      </a:lnTo>
                      <a:lnTo>
                        <a:pt x="61802" y="824"/>
                      </a:lnTo>
                      <a:lnTo>
                        <a:pt x="63965" y="1319"/>
                      </a:lnTo>
                      <a:lnTo>
                        <a:pt x="66025" y="1896"/>
                      </a:lnTo>
                      <a:lnTo>
                        <a:pt x="67982" y="2556"/>
                      </a:lnTo>
                      <a:lnTo>
                        <a:pt x="70145" y="3216"/>
                      </a:lnTo>
                      <a:lnTo>
                        <a:pt x="72309" y="3628"/>
                      </a:lnTo>
                      <a:lnTo>
                        <a:pt x="74678" y="4123"/>
                      </a:lnTo>
                      <a:lnTo>
                        <a:pt x="77047" y="4783"/>
                      </a:lnTo>
                      <a:lnTo>
                        <a:pt x="79210" y="5278"/>
                      </a:lnTo>
                      <a:lnTo>
                        <a:pt x="81373" y="5855"/>
                      </a:lnTo>
                      <a:lnTo>
                        <a:pt x="83433" y="6515"/>
                      </a:lnTo>
                      <a:lnTo>
                        <a:pt x="86008" y="7587"/>
                      </a:lnTo>
                      <a:lnTo>
                        <a:pt x="89098" y="9649"/>
                      </a:lnTo>
                      <a:lnTo>
                        <a:pt x="92703" y="12206"/>
                      </a:lnTo>
                      <a:lnTo>
                        <a:pt x="96412" y="15257"/>
                      </a:lnTo>
                      <a:lnTo>
                        <a:pt x="98266" y="16824"/>
                      </a:lnTo>
                      <a:lnTo>
                        <a:pt x="99811" y="18391"/>
                      </a:lnTo>
                      <a:lnTo>
                        <a:pt x="101356" y="19958"/>
                      </a:lnTo>
                      <a:lnTo>
                        <a:pt x="102798" y="21360"/>
                      </a:lnTo>
                      <a:lnTo>
                        <a:pt x="103931" y="23010"/>
                      </a:lnTo>
                      <a:lnTo>
                        <a:pt x="104755" y="24412"/>
                      </a:lnTo>
                      <a:lnTo>
                        <a:pt x="105373" y="25649"/>
                      </a:lnTo>
                      <a:lnTo>
                        <a:pt x="105579" y="26804"/>
                      </a:lnTo>
                      <a:lnTo>
                        <a:pt x="105888" y="26969"/>
                      </a:lnTo>
                      <a:lnTo>
                        <a:pt x="106300" y="27051"/>
                      </a:lnTo>
                      <a:lnTo>
                        <a:pt x="106712" y="27216"/>
                      </a:lnTo>
                      <a:lnTo>
                        <a:pt x="107124" y="27711"/>
                      </a:lnTo>
                      <a:lnTo>
                        <a:pt x="107330" y="28041"/>
                      </a:lnTo>
                      <a:lnTo>
                        <a:pt x="107330" y="28536"/>
                      </a:lnTo>
                      <a:lnTo>
                        <a:pt x="107124" y="29030"/>
                      </a:lnTo>
                      <a:lnTo>
                        <a:pt x="106712" y="29443"/>
                      </a:lnTo>
                      <a:close/>
                    </a:path>
                  </a:pathLst>
                </a:custGeom>
                <a:solidFill>
                  <a:srgbClr val="F5F5E7"/>
                </a:solidFill>
                <a:ln cap="rnd" cmpd="sng" w="9525">
                  <a:solidFill>
                    <a:srgbClr val="969696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66" name="Shape 2766"/>
                <p:cNvSpPr/>
                <p:nvPr/>
              </p:nvSpPr>
              <p:spPr>
                <a:xfrm>
                  <a:off x="790575" y="2581275"/>
                  <a:ext cx="461961" cy="493711"/>
                </a:xfrm>
                <a:custGeom>
                  <a:pathLst>
                    <a:path extrusionOk="0" h="120000" w="120000">
                      <a:moveTo>
                        <a:pt x="17534" y="0"/>
                      </a:moveTo>
                      <a:lnTo>
                        <a:pt x="17229" y="285"/>
                      </a:lnTo>
                      <a:lnTo>
                        <a:pt x="17077" y="570"/>
                      </a:lnTo>
                      <a:lnTo>
                        <a:pt x="17229" y="570"/>
                      </a:lnTo>
                      <a:lnTo>
                        <a:pt x="17534" y="856"/>
                      </a:lnTo>
                      <a:lnTo>
                        <a:pt x="18754" y="570"/>
                      </a:lnTo>
                      <a:lnTo>
                        <a:pt x="20279" y="570"/>
                      </a:lnTo>
                      <a:lnTo>
                        <a:pt x="21956" y="285"/>
                      </a:lnTo>
                      <a:lnTo>
                        <a:pt x="23786" y="0"/>
                      </a:lnTo>
                      <a:lnTo>
                        <a:pt x="25463" y="285"/>
                      </a:lnTo>
                      <a:lnTo>
                        <a:pt x="26378" y="856"/>
                      </a:lnTo>
                      <a:lnTo>
                        <a:pt x="28970" y="1141"/>
                      </a:lnTo>
                      <a:lnTo>
                        <a:pt x="31410" y="1426"/>
                      </a:lnTo>
                      <a:lnTo>
                        <a:pt x="34002" y="2282"/>
                      </a:lnTo>
                      <a:lnTo>
                        <a:pt x="36289" y="2996"/>
                      </a:lnTo>
                      <a:lnTo>
                        <a:pt x="38424" y="4423"/>
                      </a:lnTo>
                      <a:lnTo>
                        <a:pt x="40711" y="5564"/>
                      </a:lnTo>
                      <a:lnTo>
                        <a:pt x="42693" y="7134"/>
                      </a:lnTo>
                      <a:lnTo>
                        <a:pt x="44828" y="8846"/>
                      </a:lnTo>
                      <a:lnTo>
                        <a:pt x="49250" y="12413"/>
                      </a:lnTo>
                      <a:lnTo>
                        <a:pt x="53367" y="16266"/>
                      </a:lnTo>
                      <a:lnTo>
                        <a:pt x="57636" y="19976"/>
                      </a:lnTo>
                      <a:lnTo>
                        <a:pt x="62058" y="23828"/>
                      </a:lnTo>
                      <a:lnTo>
                        <a:pt x="65870" y="26539"/>
                      </a:lnTo>
                      <a:lnTo>
                        <a:pt x="69987" y="29821"/>
                      </a:lnTo>
                      <a:lnTo>
                        <a:pt x="74714" y="33246"/>
                      </a:lnTo>
                      <a:lnTo>
                        <a:pt x="79288" y="36956"/>
                      </a:lnTo>
                      <a:lnTo>
                        <a:pt x="84015" y="41093"/>
                      </a:lnTo>
                      <a:lnTo>
                        <a:pt x="89047" y="45517"/>
                      </a:lnTo>
                      <a:lnTo>
                        <a:pt x="93621" y="49940"/>
                      </a:lnTo>
                      <a:lnTo>
                        <a:pt x="98348" y="54791"/>
                      </a:lnTo>
                      <a:lnTo>
                        <a:pt x="100787" y="57074"/>
                      </a:lnTo>
                      <a:lnTo>
                        <a:pt x="103074" y="59500"/>
                      </a:lnTo>
                      <a:lnTo>
                        <a:pt x="105667" y="62211"/>
                      </a:lnTo>
                      <a:lnTo>
                        <a:pt x="108106" y="64922"/>
                      </a:lnTo>
                      <a:lnTo>
                        <a:pt x="110393" y="67633"/>
                      </a:lnTo>
                      <a:lnTo>
                        <a:pt x="112986" y="70772"/>
                      </a:lnTo>
                      <a:lnTo>
                        <a:pt x="115425" y="73483"/>
                      </a:lnTo>
                      <a:lnTo>
                        <a:pt x="117712" y="76480"/>
                      </a:lnTo>
                      <a:lnTo>
                        <a:pt x="120000" y="82758"/>
                      </a:lnTo>
                      <a:lnTo>
                        <a:pt x="118627" y="85469"/>
                      </a:lnTo>
                      <a:lnTo>
                        <a:pt x="116797" y="89892"/>
                      </a:lnTo>
                      <a:lnTo>
                        <a:pt x="115120" y="95029"/>
                      </a:lnTo>
                      <a:lnTo>
                        <a:pt x="113595" y="101165"/>
                      </a:lnTo>
                      <a:lnTo>
                        <a:pt x="112071" y="107158"/>
                      </a:lnTo>
                      <a:lnTo>
                        <a:pt x="111003" y="112580"/>
                      </a:lnTo>
                      <a:lnTo>
                        <a:pt x="110088" y="117003"/>
                      </a:lnTo>
                      <a:lnTo>
                        <a:pt x="109783" y="119999"/>
                      </a:lnTo>
                      <a:lnTo>
                        <a:pt x="109174" y="119429"/>
                      </a:lnTo>
                      <a:lnTo>
                        <a:pt x="108259" y="117859"/>
                      </a:lnTo>
                      <a:lnTo>
                        <a:pt x="106886" y="115576"/>
                      </a:lnTo>
                      <a:lnTo>
                        <a:pt x="105667" y="112865"/>
                      </a:lnTo>
                      <a:lnTo>
                        <a:pt x="104294" y="110154"/>
                      </a:lnTo>
                      <a:lnTo>
                        <a:pt x="102770" y="107728"/>
                      </a:lnTo>
                      <a:lnTo>
                        <a:pt x="101855" y="106016"/>
                      </a:lnTo>
                      <a:lnTo>
                        <a:pt x="101245" y="105445"/>
                      </a:lnTo>
                      <a:lnTo>
                        <a:pt x="99567" y="105445"/>
                      </a:lnTo>
                      <a:lnTo>
                        <a:pt x="98348" y="104875"/>
                      </a:lnTo>
                      <a:lnTo>
                        <a:pt x="96670" y="104161"/>
                      </a:lnTo>
                      <a:lnTo>
                        <a:pt x="94841" y="102734"/>
                      </a:lnTo>
                      <a:lnTo>
                        <a:pt x="93163" y="101165"/>
                      </a:lnTo>
                      <a:lnTo>
                        <a:pt x="88742" y="97027"/>
                      </a:lnTo>
                      <a:lnTo>
                        <a:pt x="84015" y="92318"/>
                      </a:lnTo>
                      <a:lnTo>
                        <a:pt x="79288" y="87752"/>
                      </a:lnTo>
                      <a:lnTo>
                        <a:pt x="75019" y="83329"/>
                      </a:lnTo>
                      <a:lnTo>
                        <a:pt x="72884" y="81617"/>
                      </a:lnTo>
                      <a:lnTo>
                        <a:pt x="71207" y="80047"/>
                      </a:lnTo>
                      <a:lnTo>
                        <a:pt x="69682" y="78906"/>
                      </a:lnTo>
                      <a:lnTo>
                        <a:pt x="68462" y="78335"/>
                      </a:lnTo>
                      <a:lnTo>
                        <a:pt x="65870" y="77051"/>
                      </a:lnTo>
                      <a:lnTo>
                        <a:pt x="63583" y="75338"/>
                      </a:lnTo>
                      <a:lnTo>
                        <a:pt x="61753" y="73769"/>
                      </a:lnTo>
                      <a:lnTo>
                        <a:pt x="60076" y="71771"/>
                      </a:lnTo>
                      <a:lnTo>
                        <a:pt x="57179" y="67633"/>
                      </a:lnTo>
                      <a:lnTo>
                        <a:pt x="54434" y="63353"/>
                      </a:lnTo>
                      <a:lnTo>
                        <a:pt x="51842" y="58929"/>
                      </a:lnTo>
                      <a:lnTo>
                        <a:pt x="48945" y="54791"/>
                      </a:lnTo>
                      <a:lnTo>
                        <a:pt x="47115" y="52936"/>
                      </a:lnTo>
                      <a:lnTo>
                        <a:pt x="45133" y="50939"/>
                      </a:lnTo>
                      <a:lnTo>
                        <a:pt x="42693" y="49369"/>
                      </a:lnTo>
                      <a:lnTo>
                        <a:pt x="39796" y="47657"/>
                      </a:lnTo>
                      <a:lnTo>
                        <a:pt x="35527" y="44946"/>
                      </a:lnTo>
                      <a:lnTo>
                        <a:pt x="30495" y="41379"/>
                      </a:lnTo>
                      <a:lnTo>
                        <a:pt x="25158" y="37526"/>
                      </a:lnTo>
                      <a:lnTo>
                        <a:pt x="19974" y="33388"/>
                      </a:lnTo>
                      <a:lnTo>
                        <a:pt x="14332" y="29821"/>
                      </a:lnTo>
                      <a:lnTo>
                        <a:pt x="9453" y="26539"/>
                      </a:lnTo>
                      <a:lnTo>
                        <a:pt x="6709" y="25541"/>
                      </a:lnTo>
                      <a:lnTo>
                        <a:pt x="4421" y="24684"/>
                      </a:lnTo>
                      <a:lnTo>
                        <a:pt x="2134" y="23828"/>
                      </a:lnTo>
                      <a:lnTo>
                        <a:pt x="0" y="23828"/>
                      </a:lnTo>
                      <a:lnTo>
                        <a:pt x="1219" y="21117"/>
                      </a:lnTo>
                      <a:lnTo>
                        <a:pt x="3202" y="18406"/>
                      </a:lnTo>
                      <a:lnTo>
                        <a:pt x="5946" y="15410"/>
                      </a:lnTo>
                      <a:lnTo>
                        <a:pt x="8538" y="12413"/>
                      </a:lnTo>
                      <a:lnTo>
                        <a:pt x="11130" y="9131"/>
                      </a:lnTo>
                      <a:lnTo>
                        <a:pt x="13722" y="5992"/>
                      </a:lnTo>
                      <a:lnTo>
                        <a:pt x="15857" y="2996"/>
                      </a:lnTo>
                      <a:lnTo>
                        <a:pt x="1753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686853"/>
                    </a:gs>
                    <a:gs pos="100000">
                      <a:srgbClr val="E1E0B4"/>
                    </a:gs>
                  </a:gsLst>
                  <a:lin ang="5400000" scaled="0"/>
                </a:gradFill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67" name="Shape 2767"/>
                <p:cNvSpPr/>
                <p:nvPr/>
              </p:nvSpPr>
              <p:spPr>
                <a:xfrm>
                  <a:off x="708025" y="1976436"/>
                  <a:ext cx="950912" cy="1806575"/>
                </a:xfrm>
                <a:custGeom>
                  <a:pathLst>
                    <a:path extrusionOk="0" h="120000" w="120000">
                      <a:moveTo>
                        <a:pt x="23486" y="9015"/>
                      </a:moveTo>
                      <a:lnTo>
                        <a:pt x="26348" y="7150"/>
                      </a:lnTo>
                      <a:lnTo>
                        <a:pt x="28697" y="5556"/>
                      </a:lnTo>
                      <a:lnTo>
                        <a:pt x="30825" y="4313"/>
                      </a:lnTo>
                      <a:lnTo>
                        <a:pt x="32513" y="3264"/>
                      </a:lnTo>
                      <a:lnTo>
                        <a:pt x="34055" y="2525"/>
                      </a:lnTo>
                      <a:lnTo>
                        <a:pt x="35449" y="1904"/>
                      </a:lnTo>
                      <a:lnTo>
                        <a:pt x="36770" y="1476"/>
                      </a:lnTo>
                      <a:lnTo>
                        <a:pt x="38018" y="1165"/>
                      </a:lnTo>
                      <a:lnTo>
                        <a:pt x="39266" y="1010"/>
                      </a:lnTo>
                      <a:lnTo>
                        <a:pt x="40513" y="893"/>
                      </a:lnTo>
                      <a:lnTo>
                        <a:pt x="41834" y="893"/>
                      </a:lnTo>
                      <a:lnTo>
                        <a:pt x="43376" y="893"/>
                      </a:lnTo>
                      <a:lnTo>
                        <a:pt x="45211" y="816"/>
                      </a:lnTo>
                      <a:lnTo>
                        <a:pt x="47339" y="816"/>
                      </a:lnTo>
                      <a:lnTo>
                        <a:pt x="49688" y="660"/>
                      </a:lnTo>
                      <a:lnTo>
                        <a:pt x="52403" y="505"/>
                      </a:lnTo>
                      <a:lnTo>
                        <a:pt x="53944" y="272"/>
                      </a:lnTo>
                      <a:lnTo>
                        <a:pt x="55486" y="116"/>
                      </a:lnTo>
                      <a:lnTo>
                        <a:pt x="56880" y="0"/>
                      </a:lnTo>
                      <a:lnTo>
                        <a:pt x="58422" y="0"/>
                      </a:lnTo>
                      <a:lnTo>
                        <a:pt x="59816" y="0"/>
                      </a:lnTo>
                      <a:lnTo>
                        <a:pt x="61431" y="0"/>
                      </a:lnTo>
                      <a:lnTo>
                        <a:pt x="62825" y="38"/>
                      </a:lnTo>
                      <a:lnTo>
                        <a:pt x="64220" y="194"/>
                      </a:lnTo>
                      <a:lnTo>
                        <a:pt x="67009" y="582"/>
                      </a:lnTo>
                      <a:lnTo>
                        <a:pt x="69871" y="1010"/>
                      </a:lnTo>
                      <a:lnTo>
                        <a:pt x="72513" y="1632"/>
                      </a:lnTo>
                      <a:lnTo>
                        <a:pt x="75376" y="2292"/>
                      </a:lnTo>
                      <a:lnTo>
                        <a:pt x="78018" y="3108"/>
                      </a:lnTo>
                      <a:lnTo>
                        <a:pt x="80660" y="3924"/>
                      </a:lnTo>
                      <a:lnTo>
                        <a:pt x="83229" y="4818"/>
                      </a:lnTo>
                      <a:lnTo>
                        <a:pt x="85798" y="5712"/>
                      </a:lnTo>
                      <a:lnTo>
                        <a:pt x="90862" y="7500"/>
                      </a:lnTo>
                      <a:lnTo>
                        <a:pt x="95779" y="9248"/>
                      </a:lnTo>
                      <a:lnTo>
                        <a:pt x="96587" y="9520"/>
                      </a:lnTo>
                      <a:lnTo>
                        <a:pt x="97321" y="9831"/>
                      </a:lnTo>
                      <a:lnTo>
                        <a:pt x="97908" y="10142"/>
                      </a:lnTo>
                      <a:lnTo>
                        <a:pt x="98275" y="10492"/>
                      </a:lnTo>
                      <a:lnTo>
                        <a:pt x="99155" y="11308"/>
                      </a:lnTo>
                      <a:lnTo>
                        <a:pt x="99963" y="12124"/>
                      </a:lnTo>
                      <a:lnTo>
                        <a:pt x="100403" y="12512"/>
                      </a:lnTo>
                      <a:lnTo>
                        <a:pt x="100844" y="12901"/>
                      </a:lnTo>
                      <a:lnTo>
                        <a:pt x="101284" y="13251"/>
                      </a:lnTo>
                      <a:lnTo>
                        <a:pt x="101798" y="13484"/>
                      </a:lnTo>
                      <a:lnTo>
                        <a:pt x="102532" y="13795"/>
                      </a:lnTo>
                      <a:lnTo>
                        <a:pt x="103266" y="13911"/>
                      </a:lnTo>
                      <a:lnTo>
                        <a:pt x="104073" y="14067"/>
                      </a:lnTo>
                      <a:lnTo>
                        <a:pt x="105100" y="14067"/>
                      </a:lnTo>
                      <a:lnTo>
                        <a:pt x="105100" y="14455"/>
                      </a:lnTo>
                      <a:lnTo>
                        <a:pt x="104954" y="14844"/>
                      </a:lnTo>
                      <a:lnTo>
                        <a:pt x="104807" y="15116"/>
                      </a:lnTo>
                      <a:lnTo>
                        <a:pt x="104660" y="15505"/>
                      </a:lnTo>
                      <a:lnTo>
                        <a:pt x="104366" y="15777"/>
                      </a:lnTo>
                      <a:lnTo>
                        <a:pt x="104220" y="16088"/>
                      </a:lnTo>
                      <a:lnTo>
                        <a:pt x="103926" y="16321"/>
                      </a:lnTo>
                      <a:lnTo>
                        <a:pt x="103779" y="16632"/>
                      </a:lnTo>
                      <a:lnTo>
                        <a:pt x="103266" y="16670"/>
                      </a:lnTo>
                      <a:lnTo>
                        <a:pt x="102532" y="16670"/>
                      </a:lnTo>
                      <a:lnTo>
                        <a:pt x="102091" y="16670"/>
                      </a:lnTo>
                      <a:lnTo>
                        <a:pt x="101577" y="16670"/>
                      </a:lnTo>
                      <a:lnTo>
                        <a:pt x="100990" y="16670"/>
                      </a:lnTo>
                      <a:lnTo>
                        <a:pt x="100550" y="16632"/>
                      </a:lnTo>
                      <a:lnTo>
                        <a:pt x="99963" y="16632"/>
                      </a:lnTo>
                      <a:lnTo>
                        <a:pt x="99302" y="16632"/>
                      </a:lnTo>
                      <a:lnTo>
                        <a:pt x="99009" y="16981"/>
                      </a:lnTo>
                      <a:lnTo>
                        <a:pt x="98568" y="17448"/>
                      </a:lnTo>
                      <a:lnTo>
                        <a:pt x="98275" y="17720"/>
                      </a:lnTo>
                      <a:lnTo>
                        <a:pt x="97908" y="18031"/>
                      </a:lnTo>
                      <a:lnTo>
                        <a:pt x="97467" y="18341"/>
                      </a:lnTo>
                      <a:lnTo>
                        <a:pt x="96880" y="18536"/>
                      </a:lnTo>
                      <a:lnTo>
                        <a:pt x="96366" y="18769"/>
                      </a:lnTo>
                      <a:lnTo>
                        <a:pt x="95633" y="19080"/>
                      </a:lnTo>
                      <a:lnTo>
                        <a:pt x="94899" y="18847"/>
                      </a:lnTo>
                      <a:lnTo>
                        <a:pt x="93944" y="18613"/>
                      </a:lnTo>
                      <a:lnTo>
                        <a:pt x="92844" y="18341"/>
                      </a:lnTo>
                      <a:lnTo>
                        <a:pt x="91669" y="18108"/>
                      </a:lnTo>
                      <a:lnTo>
                        <a:pt x="90568" y="17875"/>
                      </a:lnTo>
                      <a:lnTo>
                        <a:pt x="89394" y="17720"/>
                      </a:lnTo>
                      <a:lnTo>
                        <a:pt x="88880" y="17642"/>
                      </a:lnTo>
                      <a:lnTo>
                        <a:pt x="88440" y="17642"/>
                      </a:lnTo>
                      <a:lnTo>
                        <a:pt x="88000" y="17720"/>
                      </a:lnTo>
                      <a:lnTo>
                        <a:pt x="87633" y="17797"/>
                      </a:lnTo>
                      <a:lnTo>
                        <a:pt x="87633" y="17603"/>
                      </a:lnTo>
                      <a:lnTo>
                        <a:pt x="87633" y="17292"/>
                      </a:lnTo>
                      <a:lnTo>
                        <a:pt x="87486" y="16904"/>
                      </a:lnTo>
                      <a:lnTo>
                        <a:pt x="87486" y="16554"/>
                      </a:lnTo>
                      <a:lnTo>
                        <a:pt x="87339" y="16243"/>
                      </a:lnTo>
                      <a:lnTo>
                        <a:pt x="87339" y="15854"/>
                      </a:lnTo>
                      <a:lnTo>
                        <a:pt x="87192" y="15582"/>
                      </a:lnTo>
                      <a:lnTo>
                        <a:pt x="87192" y="15349"/>
                      </a:lnTo>
                      <a:lnTo>
                        <a:pt x="86605" y="15349"/>
                      </a:lnTo>
                      <a:lnTo>
                        <a:pt x="85944" y="15427"/>
                      </a:lnTo>
                      <a:lnTo>
                        <a:pt x="85357" y="15505"/>
                      </a:lnTo>
                      <a:lnTo>
                        <a:pt x="84770" y="15582"/>
                      </a:lnTo>
                      <a:lnTo>
                        <a:pt x="84183" y="15777"/>
                      </a:lnTo>
                      <a:lnTo>
                        <a:pt x="83816" y="16010"/>
                      </a:lnTo>
                      <a:lnTo>
                        <a:pt x="83229" y="16243"/>
                      </a:lnTo>
                      <a:lnTo>
                        <a:pt x="82642" y="16632"/>
                      </a:lnTo>
                      <a:lnTo>
                        <a:pt x="82788" y="16981"/>
                      </a:lnTo>
                      <a:lnTo>
                        <a:pt x="82935" y="17370"/>
                      </a:lnTo>
                      <a:lnTo>
                        <a:pt x="83082" y="17720"/>
                      </a:lnTo>
                      <a:lnTo>
                        <a:pt x="83376" y="18108"/>
                      </a:lnTo>
                      <a:lnTo>
                        <a:pt x="84110" y="18769"/>
                      </a:lnTo>
                      <a:lnTo>
                        <a:pt x="84917" y="19468"/>
                      </a:lnTo>
                      <a:lnTo>
                        <a:pt x="85798" y="20129"/>
                      </a:lnTo>
                      <a:lnTo>
                        <a:pt x="86458" y="20790"/>
                      </a:lnTo>
                      <a:lnTo>
                        <a:pt x="86752" y="21178"/>
                      </a:lnTo>
                      <a:lnTo>
                        <a:pt x="87045" y="21450"/>
                      </a:lnTo>
                      <a:lnTo>
                        <a:pt x="87192" y="21761"/>
                      </a:lnTo>
                      <a:lnTo>
                        <a:pt x="87192" y="22150"/>
                      </a:lnTo>
                      <a:lnTo>
                        <a:pt x="86165" y="22422"/>
                      </a:lnTo>
                      <a:lnTo>
                        <a:pt x="85064" y="22655"/>
                      </a:lnTo>
                      <a:lnTo>
                        <a:pt x="83963" y="22888"/>
                      </a:lnTo>
                      <a:lnTo>
                        <a:pt x="82642" y="23044"/>
                      </a:lnTo>
                      <a:lnTo>
                        <a:pt x="81541" y="23238"/>
                      </a:lnTo>
                      <a:lnTo>
                        <a:pt x="80440" y="23549"/>
                      </a:lnTo>
                      <a:lnTo>
                        <a:pt x="79266" y="24015"/>
                      </a:lnTo>
                      <a:lnTo>
                        <a:pt x="78311" y="24598"/>
                      </a:lnTo>
                      <a:lnTo>
                        <a:pt x="78311" y="25181"/>
                      </a:lnTo>
                      <a:lnTo>
                        <a:pt x="78458" y="25725"/>
                      </a:lnTo>
                      <a:lnTo>
                        <a:pt x="78752" y="26230"/>
                      </a:lnTo>
                      <a:lnTo>
                        <a:pt x="78899" y="26774"/>
                      </a:lnTo>
                      <a:lnTo>
                        <a:pt x="79119" y="27279"/>
                      </a:lnTo>
                      <a:lnTo>
                        <a:pt x="79412" y="27862"/>
                      </a:lnTo>
                      <a:lnTo>
                        <a:pt x="79559" y="28406"/>
                      </a:lnTo>
                      <a:lnTo>
                        <a:pt x="79559" y="28989"/>
                      </a:lnTo>
                      <a:lnTo>
                        <a:pt x="78972" y="29378"/>
                      </a:lnTo>
                      <a:lnTo>
                        <a:pt x="78458" y="29689"/>
                      </a:lnTo>
                      <a:lnTo>
                        <a:pt x="77871" y="29883"/>
                      </a:lnTo>
                      <a:lnTo>
                        <a:pt x="77284" y="30116"/>
                      </a:lnTo>
                      <a:lnTo>
                        <a:pt x="76770" y="30272"/>
                      </a:lnTo>
                      <a:lnTo>
                        <a:pt x="76183" y="30349"/>
                      </a:lnTo>
                      <a:lnTo>
                        <a:pt x="75596" y="30349"/>
                      </a:lnTo>
                      <a:lnTo>
                        <a:pt x="75082" y="30349"/>
                      </a:lnTo>
                      <a:lnTo>
                        <a:pt x="74055" y="30272"/>
                      </a:lnTo>
                      <a:lnTo>
                        <a:pt x="72954" y="29961"/>
                      </a:lnTo>
                      <a:lnTo>
                        <a:pt x="71926" y="29611"/>
                      </a:lnTo>
                      <a:lnTo>
                        <a:pt x="70825" y="29145"/>
                      </a:lnTo>
                      <a:lnTo>
                        <a:pt x="68844" y="27940"/>
                      </a:lnTo>
                      <a:lnTo>
                        <a:pt x="66715" y="26696"/>
                      </a:lnTo>
                      <a:lnTo>
                        <a:pt x="65761" y="26075"/>
                      </a:lnTo>
                      <a:lnTo>
                        <a:pt x="64660" y="25492"/>
                      </a:lnTo>
                      <a:lnTo>
                        <a:pt x="63633" y="25025"/>
                      </a:lnTo>
                      <a:lnTo>
                        <a:pt x="62532" y="24598"/>
                      </a:lnTo>
                      <a:lnTo>
                        <a:pt x="61651" y="25259"/>
                      </a:lnTo>
                      <a:lnTo>
                        <a:pt x="60844" y="25025"/>
                      </a:lnTo>
                      <a:lnTo>
                        <a:pt x="60110" y="24909"/>
                      </a:lnTo>
                      <a:lnTo>
                        <a:pt x="59449" y="24909"/>
                      </a:lnTo>
                      <a:lnTo>
                        <a:pt x="58715" y="24987"/>
                      </a:lnTo>
                      <a:lnTo>
                        <a:pt x="58128" y="25181"/>
                      </a:lnTo>
                      <a:lnTo>
                        <a:pt x="57614" y="25414"/>
                      </a:lnTo>
                      <a:lnTo>
                        <a:pt x="57027" y="25725"/>
                      </a:lnTo>
                      <a:lnTo>
                        <a:pt x="56587" y="26075"/>
                      </a:lnTo>
                      <a:lnTo>
                        <a:pt x="55633" y="26891"/>
                      </a:lnTo>
                      <a:lnTo>
                        <a:pt x="54752" y="27746"/>
                      </a:lnTo>
                      <a:lnTo>
                        <a:pt x="53944" y="28562"/>
                      </a:lnTo>
                      <a:lnTo>
                        <a:pt x="53064" y="29222"/>
                      </a:lnTo>
                      <a:lnTo>
                        <a:pt x="51376" y="29222"/>
                      </a:lnTo>
                      <a:lnTo>
                        <a:pt x="36917" y="43173"/>
                      </a:lnTo>
                      <a:lnTo>
                        <a:pt x="36036" y="43173"/>
                      </a:lnTo>
                      <a:lnTo>
                        <a:pt x="35082" y="43095"/>
                      </a:lnTo>
                      <a:lnTo>
                        <a:pt x="34055" y="42940"/>
                      </a:lnTo>
                      <a:lnTo>
                        <a:pt x="33100" y="42707"/>
                      </a:lnTo>
                      <a:lnTo>
                        <a:pt x="30678" y="42202"/>
                      </a:lnTo>
                      <a:lnTo>
                        <a:pt x="28183" y="41696"/>
                      </a:lnTo>
                      <a:lnTo>
                        <a:pt x="25761" y="41075"/>
                      </a:lnTo>
                      <a:lnTo>
                        <a:pt x="23339" y="40569"/>
                      </a:lnTo>
                      <a:lnTo>
                        <a:pt x="22385" y="40414"/>
                      </a:lnTo>
                      <a:lnTo>
                        <a:pt x="21211" y="40181"/>
                      </a:lnTo>
                      <a:lnTo>
                        <a:pt x="20403" y="40103"/>
                      </a:lnTo>
                      <a:lnTo>
                        <a:pt x="19522" y="40103"/>
                      </a:lnTo>
                      <a:lnTo>
                        <a:pt x="18422" y="39520"/>
                      </a:lnTo>
                      <a:lnTo>
                        <a:pt x="17614" y="38937"/>
                      </a:lnTo>
                      <a:lnTo>
                        <a:pt x="16733" y="38160"/>
                      </a:lnTo>
                      <a:lnTo>
                        <a:pt x="16000" y="37344"/>
                      </a:lnTo>
                      <a:lnTo>
                        <a:pt x="15486" y="36450"/>
                      </a:lnTo>
                      <a:lnTo>
                        <a:pt x="14899" y="35479"/>
                      </a:lnTo>
                      <a:lnTo>
                        <a:pt x="14605" y="34430"/>
                      </a:lnTo>
                      <a:lnTo>
                        <a:pt x="14311" y="33380"/>
                      </a:lnTo>
                      <a:lnTo>
                        <a:pt x="14165" y="32292"/>
                      </a:lnTo>
                      <a:lnTo>
                        <a:pt x="14091" y="31088"/>
                      </a:lnTo>
                      <a:lnTo>
                        <a:pt x="14091" y="29883"/>
                      </a:lnTo>
                      <a:lnTo>
                        <a:pt x="14165" y="28717"/>
                      </a:lnTo>
                      <a:lnTo>
                        <a:pt x="14458" y="26152"/>
                      </a:lnTo>
                      <a:lnTo>
                        <a:pt x="15192" y="23626"/>
                      </a:lnTo>
                      <a:lnTo>
                        <a:pt x="16000" y="21178"/>
                      </a:lnTo>
                      <a:lnTo>
                        <a:pt x="17027" y="18691"/>
                      </a:lnTo>
                      <a:lnTo>
                        <a:pt x="17981" y="16398"/>
                      </a:lnTo>
                      <a:lnTo>
                        <a:pt x="19155" y="14300"/>
                      </a:lnTo>
                      <a:lnTo>
                        <a:pt x="20403" y="12512"/>
                      </a:lnTo>
                      <a:lnTo>
                        <a:pt x="21504" y="10958"/>
                      </a:lnTo>
                      <a:lnTo>
                        <a:pt x="22532" y="9753"/>
                      </a:lnTo>
                      <a:lnTo>
                        <a:pt x="23486" y="9015"/>
                      </a:lnTo>
                      <a:close/>
                      <a:moveTo>
                        <a:pt x="63926" y="26463"/>
                      </a:moveTo>
                      <a:lnTo>
                        <a:pt x="64073" y="26541"/>
                      </a:lnTo>
                      <a:lnTo>
                        <a:pt x="64366" y="26619"/>
                      </a:lnTo>
                      <a:lnTo>
                        <a:pt x="64660" y="26774"/>
                      </a:lnTo>
                      <a:lnTo>
                        <a:pt x="64807" y="26891"/>
                      </a:lnTo>
                      <a:lnTo>
                        <a:pt x="65027" y="27124"/>
                      </a:lnTo>
                      <a:lnTo>
                        <a:pt x="65321" y="27279"/>
                      </a:lnTo>
                      <a:lnTo>
                        <a:pt x="65467" y="27357"/>
                      </a:lnTo>
                      <a:lnTo>
                        <a:pt x="65761" y="27435"/>
                      </a:lnTo>
                      <a:lnTo>
                        <a:pt x="65761" y="27512"/>
                      </a:lnTo>
                      <a:lnTo>
                        <a:pt x="65761" y="27668"/>
                      </a:lnTo>
                      <a:lnTo>
                        <a:pt x="65908" y="27746"/>
                      </a:lnTo>
                      <a:lnTo>
                        <a:pt x="65908" y="27862"/>
                      </a:lnTo>
                      <a:lnTo>
                        <a:pt x="66055" y="27940"/>
                      </a:lnTo>
                      <a:lnTo>
                        <a:pt x="66055" y="28095"/>
                      </a:lnTo>
                      <a:lnTo>
                        <a:pt x="66201" y="28251"/>
                      </a:lnTo>
                      <a:lnTo>
                        <a:pt x="66201" y="28329"/>
                      </a:lnTo>
                      <a:lnTo>
                        <a:pt x="66201" y="28484"/>
                      </a:lnTo>
                      <a:lnTo>
                        <a:pt x="66055" y="28639"/>
                      </a:lnTo>
                      <a:lnTo>
                        <a:pt x="66055" y="28756"/>
                      </a:lnTo>
                      <a:lnTo>
                        <a:pt x="65908" y="28911"/>
                      </a:lnTo>
                      <a:lnTo>
                        <a:pt x="65908" y="29067"/>
                      </a:lnTo>
                      <a:lnTo>
                        <a:pt x="65761" y="29145"/>
                      </a:lnTo>
                      <a:lnTo>
                        <a:pt x="65761" y="29222"/>
                      </a:lnTo>
                      <a:lnTo>
                        <a:pt x="65761" y="29222"/>
                      </a:lnTo>
                      <a:lnTo>
                        <a:pt x="65174" y="29611"/>
                      </a:lnTo>
                      <a:lnTo>
                        <a:pt x="65027" y="29689"/>
                      </a:lnTo>
                      <a:lnTo>
                        <a:pt x="64880" y="29727"/>
                      </a:lnTo>
                      <a:lnTo>
                        <a:pt x="64660" y="29805"/>
                      </a:lnTo>
                      <a:lnTo>
                        <a:pt x="64366" y="29883"/>
                      </a:lnTo>
                      <a:lnTo>
                        <a:pt x="64073" y="29961"/>
                      </a:lnTo>
                      <a:lnTo>
                        <a:pt x="63926" y="29961"/>
                      </a:lnTo>
                      <a:lnTo>
                        <a:pt x="63633" y="30038"/>
                      </a:lnTo>
                      <a:lnTo>
                        <a:pt x="63486" y="30194"/>
                      </a:lnTo>
                      <a:lnTo>
                        <a:pt x="63192" y="29727"/>
                      </a:lnTo>
                      <a:lnTo>
                        <a:pt x="63192" y="29455"/>
                      </a:lnTo>
                      <a:lnTo>
                        <a:pt x="63339" y="29145"/>
                      </a:lnTo>
                      <a:lnTo>
                        <a:pt x="63486" y="28911"/>
                      </a:lnTo>
                      <a:lnTo>
                        <a:pt x="63926" y="28717"/>
                      </a:lnTo>
                      <a:lnTo>
                        <a:pt x="64366" y="28562"/>
                      </a:lnTo>
                      <a:lnTo>
                        <a:pt x="64807" y="28484"/>
                      </a:lnTo>
                      <a:lnTo>
                        <a:pt x="65174" y="28329"/>
                      </a:lnTo>
                      <a:lnTo>
                        <a:pt x="65174" y="28095"/>
                      </a:lnTo>
                      <a:lnTo>
                        <a:pt x="65027" y="27823"/>
                      </a:lnTo>
                      <a:lnTo>
                        <a:pt x="64807" y="27590"/>
                      </a:lnTo>
                      <a:lnTo>
                        <a:pt x="64660" y="27279"/>
                      </a:lnTo>
                      <a:lnTo>
                        <a:pt x="64366" y="27046"/>
                      </a:lnTo>
                      <a:lnTo>
                        <a:pt x="64220" y="26852"/>
                      </a:lnTo>
                      <a:lnTo>
                        <a:pt x="63926" y="26619"/>
                      </a:lnTo>
                      <a:lnTo>
                        <a:pt x="63926" y="26463"/>
                      </a:lnTo>
                      <a:close/>
                      <a:moveTo>
                        <a:pt x="66642" y="30194"/>
                      </a:moveTo>
                      <a:lnTo>
                        <a:pt x="66201" y="30349"/>
                      </a:lnTo>
                      <a:lnTo>
                        <a:pt x="65761" y="30427"/>
                      </a:lnTo>
                      <a:lnTo>
                        <a:pt x="65321" y="30582"/>
                      </a:lnTo>
                      <a:lnTo>
                        <a:pt x="65027" y="30777"/>
                      </a:lnTo>
                      <a:lnTo>
                        <a:pt x="64807" y="31010"/>
                      </a:lnTo>
                      <a:lnTo>
                        <a:pt x="64660" y="31243"/>
                      </a:lnTo>
                      <a:lnTo>
                        <a:pt x="64513" y="31593"/>
                      </a:lnTo>
                      <a:lnTo>
                        <a:pt x="64366" y="32059"/>
                      </a:lnTo>
                      <a:lnTo>
                        <a:pt x="64660" y="32059"/>
                      </a:lnTo>
                      <a:lnTo>
                        <a:pt x="64880" y="32059"/>
                      </a:lnTo>
                      <a:lnTo>
                        <a:pt x="65027" y="32137"/>
                      </a:lnTo>
                      <a:lnTo>
                        <a:pt x="65321" y="32137"/>
                      </a:lnTo>
                      <a:lnTo>
                        <a:pt x="65467" y="32215"/>
                      </a:lnTo>
                      <a:lnTo>
                        <a:pt x="65614" y="32137"/>
                      </a:lnTo>
                      <a:lnTo>
                        <a:pt x="65908" y="32137"/>
                      </a:lnTo>
                      <a:lnTo>
                        <a:pt x="66201" y="32059"/>
                      </a:lnTo>
                      <a:lnTo>
                        <a:pt x="66495" y="32215"/>
                      </a:lnTo>
                      <a:lnTo>
                        <a:pt x="66862" y="32448"/>
                      </a:lnTo>
                      <a:lnTo>
                        <a:pt x="67155" y="32487"/>
                      </a:lnTo>
                      <a:lnTo>
                        <a:pt x="67449" y="32642"/>
                      </a:lnTo>
                      <a:lnTo>
                        <a:pt x="67889" y="32797"/>
                      </a:lnTo>
                      <a:lnTo>
                        <a:pt x="68183" y="32875"/>
                      </a:lnTo>
                      <a:lnTo>
                        <a:pt x="68403" y="33108"/>
                      </a:lnTo>
                      <a:lnTo>
                        <a:pt x="68844" y="33264"/>
                      </a:lnTo>
                      <a:lnTo>
                        <a:pt x="68844" y="32953"/>
                      </a:lnTo>
                      <a:lnTo>
                        <a:pt x="68697" y="32720"/>
                      </a:lnTo>
                      <a:lnTo>
                        <a:pt x="68550" y="32564"/>
                      </a:lnTo>
                      <a:lnTo>
                        <a:pt x="68183" y="32370"/>
                      </a:lnTo>
                      <a:lnTo>
                        <a:pt x="67889" y="32292"/>
                      </a:lnTo>
                      <a:lnTo>
                        <a:pt x="67449" y="32137"/>
                      </a:lnTo>
                      <a:lnTo>
                        <a:pt x="67009" y="31904"/>
                      </a:lnTo>
                      <a:lnTo>
                        <a:pt x="66642" y="31748"/>
                      </a:lnTo>
                      <a:lnTo>
                        <a:pt x="66642" y="31593"/>
                      </a:lnTo>
                      <a:lnTo>
                        <a:pt x="66642" y="31476"/>
                      </a:lnTo>
                      <a:lnTo>
                        <a:pt x="66715" y="31321"/>
                      </a:lnTo>
                      <a:lnTo>
                        <a:pt x="66715" y="31088"/>
                      </a:lnTo>
                      <a:lnTo>
                        <a:pt x="66862" y="30854"/>
                      </a:lnTo>
                      <a:lnTo>
                        <a:pt x="67009" y="30621"/>
                      </a:lnTo>
                      <a:lnTo>
                        <a:pt x="67009" y="30427"/>
                      </a:lnTo>
                      <a:lnTo>
                        <a:pt x="67009" y="30194"/>
                      </a:lnTo>
                      <a:lnTo>
                        <a:pt x="66862" y="30194"/>
                      </a:lnTo>
                      <a:lnTo>
                        <a:pt x="66715" y="30272"/>
                      </a:lnTo>
                      <a:lnTo>
                        <a:pt x="66642" y="30272"/>
                      </a:lnTo>
                      <a:lnTo>
                        <a:pt x="66495" y="30349"/>
                      </a:lnTo>
                      <a:lnTo>
                        <a:pt x="66495" y="30349"/>
                      </a:lnTo>
                      <a:lnTo>
                        <a:pt x="66495" y="30349"/>
                      </a:lnTo>
                      <a:lnTo>
                        <a:pt x="66495" y="30272"/>
                      </a:lnTo>
                      <a:lnTo>
                        <a:pt x="66642" y="30194"/>
                      </a:lnTo>
                      <a:close/>
                      <a:moveTo>
                        <a:pt x="66201" y="36295"/>
                      </a:moveTo>
                      <a:lnTo>
                        <a:pt x="66201" y="37266"/>
                      </a:lnTo>
                      <a:lnTo>
                        <a:pt x="66055" y="38238"/>
                      </a:lnTo>
                      <a:lnTo>
                        <a:pt x="65908" y="39209"/>
                      </a:lnTo>
                      <a:lnTo>
                        <a:pt x="65761" y="40259"/>
                      </a:lnTo>
                      <a:lnTo>
                        <a:pt x="65614" y="41230"/>
                      </a:lnTo>
                      <a:lnTo>
                        <a:pt x="65467" y="42202"/>
                      </a:lnTo>
                      <a:lnTo>
                        <a:pt x="65321" y="43173"/>
                      </a:lnTo>
                      <a:lnTo>
                        <a:pt x="65321" y="44067"/>
                      </a:lnTo>
                      <a:lnTo>
                        <a:pt x="66495" y="44883"/>
                      </a:lnTo>
                      <a:lnTo>
                        <a:pt x="67889" y="45699"/>
                      </a:lnTo>
                      <a:lnTo>
                        <a:pt x="69284" y="46515"/>
                      </a:lnTo>
                      <a:lnTo>
                        <a:pt x="70825" y="47331"/>
                      </a:lnTo>
                      <a:lnTo>
                        <a:pt x="72513" y="48108"/>
                      </a:lnTo>
                      <a:lnTo>
                        <a:pt x="74201" y="48847"/>
                      </a:lnTo>
                      <a:lnTo>
                        <a:pt x="75889" y="49507"/>
                      </a:lnTo>
                      <a:lnTo>
                        <a:pt x="77724" y="50168"/>
                      </a:lnTo>
                      <a:lnTo>
                        <a:pt x="79559" y="50867"/>
                      </a:lnTo>
                      <a:lnTo>
                        <a:pt x="81394" y="51373"/>
                      </a:lnTo>
                      <a:lnTo>
                        <a:pt x="83229" y="51917"/>
                      </a:lnTo>
                      <a:lnTo>
                        <a:pt x="85064" y="52266"/>
                      </a:lnTo>
                      <a:lnTo>
                        <a:pt x="86899" y="52655"/>
                      </a:lnTo>
                      <a:lnTo>
                        <a:pt x="88733" y="52849"/>
                      </a:lnTo>
                      <a:lnTo>
                        <a:pt x="90422" y="53005"/>
                      </a:lnTo>
                      <a:lnTo>
                        <a:pt x="92110" y="53082"/>
                      </a:lnTo>
                      <a:lnTo>
                        <a:pt x="91009" y="53393"/>
                      </a:lnTo>
                      <a:lnTo>
                        <a:pt x="89688" y="53704"/>
                      </a:lnTo>
                      <a:lnTo>
                        <a:pt x="88587" y="53898"/>
                      </a:lnTo>
                      <a:lnTo>
                        <a:pt x="87339" y="54132"/>
                      </a:lnTo>
                      <a:lnTo>
                        <a:pt x="85944" y="54287"/>
                      </a:lnTo>
                      <a:lnTo>
                        <a:pt x="84477" y="54365"/>
                      </a:lnTo>
                      <a:lnTo>
                        <a:pt x="83082" y="54365"/>
                      </a:lnTo>
                      <a:lnTo>
                        <a:pt x="81394" y="54287"/>
                      </a:lnTo>
                      <a:lnTo>
                        <a:pt x="80000" y="54209"/>
                      </a:lnTo>
                      <a:lnTo>
                        <a:pt x="78458" y="54209"/>
                      </a:lnTo>
                      <a:lnTo>
                        <a:pt x="76770" y="54287"/>
                      </a:lnTo>
                      <a:lnTo>
                        <a:pt x="75082" y="54287"/>
                      </a:lnTo>
                      <a:lnTo>
                        <a:pt x="73394" y="54443"/>
                      </a:lnTo>
                      <a:lnTo>
                        <a:pt x="71853" y="54520"/>
                      </a:lnTo>
                      <a:lnTo>
                        <a:pt x="70532" y="54520"/>
                      </a:lnTo>
                      <a:lnTo>
                        <a:pt x="69577" y="54598"/>
                      </a:lnTo>
                      <a:lnTo>
                        <a:pt x="68697" y="55103"/>
                      </a:lnTo>
                      <a:lnTo>
                        <a:pt x="67889" y="55414"/>
                      </a:lnTo>
                      <a:lnTo>
                        <a:pt x="67155" y="55647"/>
                      </a:lnTo>
                      <a:lnTo>
                        <a:pt x="66642" y="55647"/>
                      </a:lnTo>
                      <a:lnTo>
                        <a:pt x="66055" y="55492"/>
                      </a:lnTo>
                      <a:lnTo>
                        <a:pt x="65614" y="55181"/>
                      </a:lnTo>
                      <a:lnTo>
                        <a:pt x="65174" y="54792"/>
                      </a:lnTo>
                      <a:lnTo>
                        <a:pt x="64880" y="54365"/>
                      </a:lnTo>
                      <a:lnTo>
                        <a:pt x="64513" y="53160"/>
                      </a:lnTo>
                      <a:lnTo>
                        <a:pt x="64220" y="51839"/>
                      </a:lnTo>
                      <a:lnTo>
                        <a:pt x="64073" y="50401"/>
                      </a:lnTo>
                      <a:lnTo>
                        <a:pt x="63926" y="49080"/>
                      </a:lnTo>
                      <a:lnTo>
                        <a:pt x="63486" y="48691"/>
                      </a:lnTo>
                      <a:lnTo>
                        <a:pt x="63192" y="48303"/>
                      </a:lnTo>
                      <a:lnTo>
                        <a:pt x="62972" y="47875"/>
                      </a:lnTo>
                      <a:lnTo>
                        <a:pt x="62678" y="47409"/>
                      </a:lnTo>
                      <a:lnTo>
                        <a:pt x="62532" y="46515"/>
                      </a:lnTo>
                      <a:lnTo>
                        <a:pt x="62532" y="45621"/>
                      </a:lnTo>
                      <a:lnTo>
                        <a:pt x="62678" y="44650"/>
                      </a:lnTo>
                      <a:lnTo>
                        <a:pt x="62825" y="43678"/>
                      </a:lnTo>
                      <a:lnTo>
                        <a:pt x="62972" y="42784"/>
                      </a:lnTo>
                      <a:lnTo>
                        <a:pt x="63119" y="41891"/>
                      </a:lnTo>
                      <a:lnTo>
                        <a:pt x="63192" y="41735"/>
                      </a:lnTo>
                      <a:lnTo>
                        <a:pt x="63339" y="41463"/>
                      </a:lnTo>
                      <a:lnTo>
                        <a:pt x="63339" y="40997"/>
                      </a:lnTo>
                      <a:lnTo>
                        <a:pt x="63339" y="40569"/>
                      </a:lnTo>
                      <a:lnTo>
                        <a:pt x="63339" y="40103"/>
                      </a:lnTo>
                      <a:lnTo>
                        <a:pt x="63486" y="39676"/>
                      </a:lnTo>
                      <a:lnTo>
                        <a:pt x="63339" y="39209"/>
                      </a:lnTo>
                      <a:lnTo>
                        <a:pt x="63339" y="38937"/>
                      </a:lnTo>
                      <a:lnTo>
                        <a:pt x="63633" y="38782"/>
                      </a:lnTo>
                      <a:lnTo>
                        <a:pt x="63926" y="38316"/>
                      </a:lnTo>
                      <a:lnTo>
                        <a:pt x="64366" y="37733"/>
                      </a:lnTo>
                      <a:lnTo>
                        <a:pt x="64807" y="37072"/>
                      </a:lnTo>
                      <a:lnTo>
                        <a:pt x="65174" y="36528"/>
                      </a:lnTo>
                      <a:lnTo>
                        <a:pt x="65614" y="36101"/>
                      </a:lnTo>
                      <a:lnTo>
                        <a:pt x="65761" y="36023"/>
                      </a:lnTo>
                      <a:lnTo>
                        <a:pt x="65908" y="36023"/>
                      </a:lnTo>
                      <a:lnTo>
                        <a:pt x="66055" y="36101"/>
                      </a:lnTo>
                      <a:lnTo>
                        <a:pt x="66201" y="36295"/>
                      </a:lnTo>
                      <a:close/>
                      <a:moveTo>
                        <a:pt x="100403" y="26852"/>
                      </a:moveTo>
                      <a:lnTo>
                        <a:pt x="101284" y="27279"/>
                      </a:lnTo>
                      <a:lnTo>
                        <a:pt x="101284" y="27862"/>
                      </a:lnTo>
                      <a:lnTo>
                        <a:pt x="101284" y="28406"/>
                      </a:lnTo>
                      <a:lnTo>
                        <a:pt x="99449" y="27862"/>
                      </a:lnTo>
                      <a:lnTo>
                        <a:pt x="93064" y="27279"/>
                      </a:lnTo>
                      <a:lnTo>
                        <a:pt x="92403" y="27124"/>
                      </a:lnTo>
                      <a:lnTo>
                        <a:pt x="100403" y="26852"/>
                      </a:lnTo>
                      <a:close/>
                      <a:moveTo>
                        <a:pt x="100697" y="39365"/>
                      </a:moveTo>
                      <a:lnTo>
                        <a:pt x="98275" y="39365"/>
                      </a:lnTo>
                      <a:lnTo>
                        <a:pt x="96733" y="38976"/>
                      </a:lnTo>
                      <a:lnTo>
                        <a:pt x="99009" y="38471"/>
                      </a:lnTo>
                      <a:lnTo>
                        <a:pt x="102825" y="38704"/>
                      </a:lnTo>
                      <a:lnTo>
                        <a:pt x="102385" y="39520"/>
                      </a:lnTo>
                      <a:lnTo>
                        <a:pt x="99743" y="39598"/>
                      </a:lnTo>
                      <a:lnTo>
                        <a:pt x="100697" y="39365"/>
                      </a:lnTo>
                      <a:close/>
                      <a:moveTo>
                        <a:pt x="92697" y="30349"/>
                      </a:moveTo>
                      <a:lnTo>
                        <a:pt x="94385" y="31515"/>
                      </a:lnTo>
                      <a:lnTo>
                        <a:pt x="98862" y="32292"/>
                      </a:lnTo>
                      <a:lnTo>
                        <a:pt x="94899" y="31476"/>
                      </a:lnTo>
                      <a:lnTo>
                        <a:pt x="93504" y="30582"/>
                      </a:lnTo>
                      <a:lnTo>
                        <a:pt x="94238" y="30582"/>
                      </a:lnTo>
                      <a:lnTo>
                        <a:pt x="95192" y="30582"/>
                      </a:lnTo>
                      <a:lnTo>
                        <a:pt x="96220" y="30582"/>
                      </a:lnTo>
                      <a:lnTo>
                        <a:pt x="97321" y="30582"/>
                      </a:lnTo>
                      <a:lnTo>
                        <a:pt x="98275" y="30505"/>
                      </a:lnTo>
                      <a:lnTo>
                        <a:pt x="99302" y="30427"/>
                      </a:lnTo>
                      <a:lnTo>
                        <a:pt x="100110" y="30272"/>
                      </a:lnTo>
                      <a:lnTo>
                        <a:pt x="100697" y="29961"/>
                      </a:lnTo>
                      <a:lnTo>
                        <a:pt x="99963" y="30038"/>
                      </a:lnTo>
                      <a:lnTo>
                        <a:pt x="99449" y="29961"/>
                      </a:lnTo>
                      <a:lnTo>
                        <a:pt x="99009" y="29883"/>
                      </a:lnTo>
                      <a:lnTo>
                        <a:pt x="98568" y="29805"/>
                      </a:lnTo>
                      <a:lnTo>
                        <a:pt x="98422" y="29727"/>
                      </a:lnTo>
                      <a:lnTo>
                        <a:pt x="98201" y="29689"/>
                      </a:lnTo>
                      <a:lnTo>
                        <a:pt x="98201" y="29611"/>
                      </a:lnTo>
                      <a:lnTo>
                        <a:pt x="98201" y="29533"/>
                      </a:lnTo>
                      <a:lnTo>
                        <a:pt x="97614" y="29689"/>
                      </a:lnTo>
                      <a:lnTo>
                        <a:pt x="96880" y="29805"/>
                      </a:lnTo>
                      <a:lnTo>
                        <a:pt x="96220" y="29961"/>
                      </a:lnTo>
                      <a:lnTo>
                        <a:pt x="95339" y="30116"/>
                      </a:lnTo>
                      <a:lnTo>
                        <a:pt x="94678" y="30194"/>
                      </a:lnTo>
                      <a:lnTo>
                        <a:pt x="93798" y="30272"/>
                      </a:lnTo>
                      <a:lnTo>
                        <a:pt x="93211" y="30349"/>
                      </a:lnTo>
                      <a:lnTo>
                        <a:pt x="92697" y="30349"/>
                      </a:lnTo>
                      <a:close/>
                      <a:moveTo>
                        <a:pt x="21651" y="50323"/>
                      </a:moveTo>
                      <a:lnTo>
                        <a:pt x="22532" y="50634"/>
                      </a:lnTo>
                      <a:lnTo>
                        <a:pt x="23045" y="50945"/>
                      </a:lnTo>
                      <a:lnTo>
                        <a:pt x="23192" y="51139"/>
                      </a:lnTo>
                      <a:lnTo>
                        <a:pt x="23486" y="51450"/>
                      </a:lnTo>
                      <a:lnTo>
                        <a:pt x="23633" y="51606"/>
                      </a:lnTo>
                      <a:lnTo>
                        <a:pt x="23926" y="51761"/>
                      </a:lnTo>
                      <a:lnTo>
                        <a:pt x="24366" y="51917"/>
                      </a:lnTo>
                      <a:lnTo>
                        <a:pt x="25174" y="51917"/>
                      </a:lnTo>
                      <a:lnTo>
                        <a:pt x="24366" y="52111"/>
                      </a:lnTo>
                      <a:lnTo>
                        <a:pt x="23339" y="52344"/>
                      </a:lnTo>
                      <a:lnTo>
                        <a:pt x="22532" y="52422"/>
                      </a:lnTo>
                      <a:lnTo>
                        <a:pt x="21357" y="52422"/>
                      </a:lnTo>
                      <a:lnTo>
                        <a:pt x="19376" y="52422"/>
                      </a:lnTo>
                      <a:lnTo>
                        <a:pt x="17174" y="52344"/>
                      </a:lnTo>
                      <a:lnTo>
                        <a:pt x="16146" y="52344"/>
                      </a:lnTo>
                      <a:lnTo>
                        <a:pt x="15045" y="52422"/>
                      </a:lnTo>
                      <a:lnTo>
                        <a:pt x="14091" y="52422"/>
                      </a:lnTo>
                      <a:lnTo>
                        <a:pt x="12917" y="52577"/>
                      </a:lnTo>
                      <a:lnTo>
                        <a:pt x="11963" y="52810"/>
                      </a:lnTo>
                      <a:lnTo>
                        <a:pt x="11082" y="53082"/>
                      </a:lnTo>
                      <a:lnTo>
                        <a:pt x="10128" y="53471"/>
                      </a:lnTo>
                      <a:lnTo>
                        <a:pt x="9247" y="53976"/>
                      </a:lnTo>
                      <a:lnTo>
                        <a:pt x="10422" y="53976"/>
                      </a:lnTo>
                      <a:lnTo>
                        <a:pt x="11376" y="53821"/>
                      </a:lnTo>
                      <a:lnTo>
                        <a:pt x="12477" y="53704"/>
                      </a:lnTo>
                      <a:lnTo>
                        <a:pt x="13504" y="53471"/>
                      </a:lnTo>
                      <a:lnTo>
                        <a:pt x="15486" y="53005"/>
                      </a:lnTo>
                      <a:lnTo>
                        <a:pt x="17614" y="52577"/>
                      </a:lnTo>
                      <a:lnTo>
                        <a:pt x="18568" y="52344"/>
                      </a:lnTo>
                      <a:lnTo>
                        <a:pt x="19669" y="52189"/>
                      </a:lnTo>
                      <a:lnTo>
                        <a:pt x="20697" y="52033"/>
                      </a:lnTo>
                      <a:lnTo>
                        <a:pt x="21798" y="52033"/>
                      </a:lnTo>
                      <a:lnTo>
                        <a:pt x="22825" y="52033"/>
                      </a:lnTo>
                      <a:lnTo>
                        <a:pt x="23926" y="52189"/>
                      </a:lnTo>
                      <a:lnTo>
                        <a:pt x="25027" y="52422"/>
                      </a:lnTo>
                      <a:lnTo>
                        <a:pt x="26348" y="52810"/>
                      </a:lnTo>
                      <a:lnTo>
                        <a:pt x="25174" y="52733"/>
                      </a:lnTo>
                      <a:lnTo>
                        <a:pt x="23633" y="52733"/>
                      </a:lnTo>
                      <a:lnTo>
                        <a:pt x="21798" y="52810"/>
                      </a:lnTo>
                      <a:lnTo>
                        <a:pt x="19963" y="52849"/>
                      </a:lnTo>
                      <a:lnTo>
                        <a:pt x="19155" y="52927"/>
                      </a:lnTo>
                      <a:lnTo>
                        <a:pt x="18275" y="53082"/>
                      </a:lnTo>
                      <a:lnTo>
                        <a:pt x="17614" y="53238"/>
                      </a:lnTo>
                      <a:lnTo>
                        <a:pt x="16880" y="53393"/>
                      </a:lnTo>
                      <a:lnTo>
                        <a:pt x="16293" y="53626"/>
                      </a:lnTo>
                      <a:lnTo>
                        <a:pt x="15926" y="53898"/>
                      </a:lnTo>
                      <a:lnTo>
                        <a:pt x="15633" y="54209"/>
                      </a:lnTo>
                      <a:lnTo>
                        <a:pt x="15486" y="54598"/>
                      </a:lnTo>
                      <a:lnTo>
                        <a:pt x="16440" y="54792"/>
                      </a:lnTo>
                      <a:lnTo>
                        <a:pt x="17834" y="54870"/>
                      </a:lnTo>
                      <a:lnTo>
                        <a:pt x="19302" y="54870"/>
                      </a:lnTo>
                      <a:lnTo>
                        <a:pt x="20990" y="54870"/>
                      </a:lnTo>
                      <a:lnTo>
                        <a:pt x="22678" y="54792"/>
                      </a:lnTo>
                      <a:lnTo>
                        <a:pt x="24366" y="54715"/>
                      </a:lnTo>
                      <a:lnTo>
                        <a:pt x="25761" y="54676"/>
                      </a:lnTo>
                      <a:lnTo>
                        <a:pt x="27155" y="54598"/>
                      </a:lnTo>
                      <a:lnTo>
                        <a:pt x="25467" y="54792"/>
                      </a:lnTo>
                      <a:lnTo>
                        <a:pt x="23633" y="54948"/>
                      </a:lnTo>
                      <a:lnTo>
                        <a:pt x="21944" y="55103"/>
                      </a:lnTo>
                      <a:lnTo>
                        <a:pt x="20256" y="55336"/>
                      </a:lnTo>
                      <a:lnTo>
                        <a:pt x="18568" y="55569"/>
                      </a:lnTo>
                      <a:lnTo>
                        <a:pt x="17027" y="55997"/>
                      </a:lnTo>
                      <a:lnTo>
                        <a:pt x="16293" y="56308"/>
                      </a:lnTo>
                      <a:lnTo>
                        <a:pt x="15486" y="56580"/>
                      </a:lnTo>
                      <a:lnTo>
                        <a:pt x="14752" y="56968"/>
                      </a:lnTo>
                      <a:lnTo>
                        <a:pt x="14165" y="57435"/>
                      </a:lnTo>
                      <a:lnTo>
                        <a:pt x="15926" y="58601"/>
                      </a:lnTo>
                      <a:lnTo>
                        <a:pt x="17614" y="58523"/>
                      </a:lnTo>
                      <a:lnTo>
                        <a:pt x="19376" y="58445"/>
                      </a:lnTo>
                      <a:lnTo>
                        <a:pt x="21137" y="58251"/>
                      </a:lnTo>
                      <a:lnTo>
                        <a:pt x="22899" y="58018"/>
                      </a:lnTo>
                      <a:lnTo>
                        <a:pt x="24733" y="57784"/>
                      </a:lnTo>
                      <a:lnTo>
                        <a:pt x="26568" y="57551"/>
                      </a:lnTo>
                      <a:lnTo>
                        <a:pt x="28403" y="57435"/>
                      </a:lnTo>
                      <a:lnTo>
                        <a:pt x="30238" y="57435"/>
                      </a:lnTo>
                      <a:lnTo>
                        <a:pt x="29284" y="57512"/>
                      </a:lnTo>
                      <a:lnTo>
                        <a:pt x="28036" y="57629"/>
                      </a:lnTo>
                      <a:lnTo>
                        <a:pt x="26862" y="57862"/>
                      </a:lnTo>
                      <a:lnTo>
                        <a:pt x="25614" y="58018"/>
                      </a:lnTo>
                      <a:lnTo>
                        <a:pt x="24366" y="58095"/>
                      </a:lnTo>
                      <a:lnTo>
                        <a:pt x="23045" y="58251"/>
                      </a:lnTo>
                      <a:lnTo>
                        <a:pt x="21944" y="58329"/>
                      </a:lnTo>
                      <a:lnTo>
                        <a:pt x="20844" y="58329"/>
                      </a:lnTo>
                      <a:lnTo>
                        <a:pt x="22238" y="58834"/>
                      </a:lnTo>
                      <a:lnTo>
                        <a:pt x="24220" y="59300"/>
                      </a:lnTo>
                      <a:lnTo>
                        <a:pt x="26348" y="59727"/>
                      </a:lnTo>
                      <a:lnTo>
                        <a:pt x="28550" y="60194"/>
                      </a:lnTo>
                      <a:lnTo>
                        <a:pt x="30825" y="60544"/>
                      </a:lnTo>
                      <a:lnTo>
                        <a:pt x="33100" y="60854"/>
                      </a:lnTo>
                      <a:lnTo>
                        <a:pt x="34935" y="61088"/>
                      </a:lnTo>
                      <a:lnTo>
                        <a:pt x="36623" y="61165"/>
                      </a:lnTo>
                      <a:lnTo>
                        <a:pt x="36183" y="61088"/>
                      </a:lnTo>
                      <a:lnTo>
                        <a:pt x="35889" y="61088"/>
                      </a:lnTo>
                      <a:lnTo>
                        <a:pt x="35449" y="61010"/>
                      </a:lnTo>
                      <a:lnTo>
                        <a:pt x="35155" y="60932"/>
                      </a:lnTo>
                      <a:lnTo>
                        <a:pt x="34935" y="60932"/>
                      </a:lnTo>
                      <a:lnTo>
                        <a:pt x="34495" y="60854"/>
                      </a:lnTo>
                      <a:lnTo>
                        <a:pt x="34201" y="60777"/>
                      </a:lnTo>
                      <a:lnTo>
                        <a:pt x="33761" y="60777"/>
                      </a:lnTo>
                      <a:lnTo>
                        <a:pt x="32954" y="61437"/>
                      </a:lnTo>
                      <a:lnTo>
                        <a:pt x="33100" y="62176"/>
                      </a:lnTo>
                      <a:lnTo>
                        <a:pt x="33247" y="63031"/>
                      </a:lnTo>
                      <a:lnTo>
                        <a:pt x="33467" y="63691"/>
                      </a:lnTo>
                      <a:lnTo>
                        <a:pt x="33761" y="64430"/>
                      </a:lnTo>
                      <a:lnTo>
                        <a:pt x="34348" y="65090"/>
                      </a:lnTo>
                      <a:lnTo>
                        <a:pt x="34935" y="65712"/>
                      </a:lnTo>
                      <a:lnTo>
                        <a:pt x="35449" y="66373"/>
                      </a:lnTo>
                      <a:lnTo>
                        <a:pt x="36183" y="66955"/>
                      </a:lnTo>
                      <a:lnTo>
                        <a:pt x="37577" y="68082"/>
                      </a:lnTo>
                      <a:lnTo>
                        <a:pt x="39119" y="69209"/>
                      </a:lnTo>
                      <a:lnTo>
                        <a:pt x="40807" y="70259"/>
                      </a:lnTo>
                      <a:lnTo>
                        <a:pt x="42348" y="71308"/>
                      </a:lnTo>
                      <a:lnTo>
                        <a:pt x="42128" y="71230"/>
                      </a:lnTo>
                      <a:lnTo>
                        <a:pt x="41688" y="71230"/>
                      </a:lnTo>
                      <a:lnTo>
                        <a:pt x="41100" y="71308"/>
                      </a:lnTo>
                      <a:lnTo>
                        <a:pt x="40513" y="71424"/>
                      </a:lnTo>
                      <a:lnTo>
                        <a:pt x="39119" y="71891"/>
                      </a:lnTo>
                      <a:lnTo>
                        <a:pt x="37431" y="72474"/>
                      </a:lnTo>
                      <a:lnTo>
                        <a:pt x="35889" y="73173"/>
                      </a:lnTo>
                      <a:lnTo>
                        <a:pt x="34201" y="73834"/>
                      </a:lnTo>
                      <a:lnTo>
                        <a:pt x="33467" y="74067"/>
                      </a:lnTo>
                      <a:lnTo>
                        <a:pt x="32807" y="74183"/>
                      </a:lnTo>
                      <a:lnTo>
                        <a:pt x="32073" y="74339"/>
                      </a:lnTo>
                      <a:lnTo>
                        <a:pt x="31559" y="74417"/>
                      </a:lnTo>
                      <a:lnTo>
                        <a:pt x="31779" y="74417"/>
                      </a:lnTo>
                      <a:lnTo>
                        <a:pt x="31926" y="74494"/>
                      </a:lnTo>
                      <a:lnTo>
                        <a:pt x="32220" y="74572"/>
                      </a:lnTo>
                      <a:lnTo>
                        <a:pt x="32513" y="74727"/>
                      </a:lnTo>
                      <a:lnTo>
                        <a:pt x="32660" y="74883"/>
                      </a:lnTo>
                      <a:lnTo>
                        <a:pt x="32807" y="74961"/>
                      </a:lnTo>
                      <a:lnTo>
                        <a:pt x="32954" y="75038"/>
                      </a:lnTo>
                      <a:lnTo>
                        <a:pt x="32954" y="75038"/>
                      </a:lnTo>
                      <a:lnTo>
                        <a:pt x="32954" y="76282"/>
                      </a:lnTo>
                      <a:lnTo>
                        <a:pt x="32954" y="76282"/>
                      </a:lnTo>
                      <a:lnTo>
                        <a:pt x="32660" y="76437"/>
                      </a:lnTo>
                      <a:lnTo>
                        <a:pt x="32366" y="76593"/>
                      </a:lnTo>
                      <a:lnTo>
                        <a:pt x="32073" y="76748"/>
                      </a:lnTo>
                      <a:lnTo>
                        <a:pt x="31633" y="76981"/>
                      </a:lnTo>
                      <a:lnTo>
                        <a:pt x="31412" y="77176"/>
                      </a:lnTo>
                      <a:lnTo>
                        <a:pt x="31266" y="77331"/>
                      </a:lnTo>
                      <a:lnTo>
                        <a:pt x="31119" y="77487"/>
                      </a:lnTo>
                      <a:lnTo>
                        <a:pt x="31119" y="78147"/>
                      </a:lnTo>
                      <a:lnTo>
                        <a:pt x="31412" y="78613"/>
                      </a:lnTo>
                      <a:lnTo>
                        <a:pt x="31926" y="79119"/>
                      </a:lnTo>
                      <a:lnTo>
                        <a:pt x="32513" y="79585"/>
                      </a:lnTo>
                      <a:lnTo>
                        <a:pt x="33394" y="80012"/>
                      </a:lnTo>
                      <a:lnTo>
                        <a:pt x="35082" y="80906"/>
                      </a:lnTo>
                      <a:lnTo>
                        <a:pt x="36770" y="81878"/>
                      </a:lnTo>
                      <a:lnTo>
                        <a:pt x="37577" y="82344"/>
                      </a:lnTo>
                      <a:lnTo>
                        <a:pt x="38165" y="82849"/>
                      </a:lnTo>
                      <a:lnTo>
                        <a:pt x="38605" y="83393"/>
                      </a:lnTo>
                      <a:lnTo>
                        <a:pt x="38825" y="83976"/>
                      </a:lnTo>
                      <a:lnTo>
                        <a:pt x="38825" y="84637"/>
                      </a:lnTo>
                      <a:lnTo>
                        <a:pt x="38605" y="85336"/>
                      </a:lnTo>
                      <a:lnTo>
                        <a:pt x="38018" y="85997"/>
                      </a:lnTo>
                      <a:lnTo>
                        <a:pt x="36990" y="86813"/>
                      </a:lnTo>
                      <a:lnTo>
                        <a:pt x="35743" y="86075"/>
                      </a:lnTo>
                      <a:lnTo>
                        <a:pt x="34348" y="84948"/>
                      </a:lnTo>
                      <a:lnTo>
                        <a:pt x="32660" y="83665"/>
                      </a:lnTo>
                      <a:lnTo>
                        <a:pt x="30825" y="82266"/>
                      </a:lnTo>
                      <a:lnTo>
                        <a:pt x="29871" y="81606"/>
                      </a:lnTo>
                      <a:lnTo>
                        <a:pt x="28844" y="80984"/>
                      </a:lnTo>
                      <a:lnTo>
                        <a:pt x="27889" y="80401"/>
                      </a:lnTo>
                      <a:lnTo>
                        <a:pt x="27009" y="79935"/>
                      </a:lnTo>
                      <a:lnTo>
                        <a:pt x="26055" y="79585"/>
                      </a:lnTo>
                      <a:lnTo>
                        <a:pt x="25174" y="79352"/>
                      </a:lnTo>
                      <a:lnTo>
                        <a:pt x="24733" y="79274"/>
                      </a:lnTo>
                      <a:lnTo>
                        <a:pt x="24366" y="79274"/>
                      </a:lnTo>
                      <a:lnTo>
                        <a:pt x="23926" y="79274"/>
                      </a:lnTo>
                      <a:lnTo>
                        <a:pt x="23486" y="79352"/>
                      </a:lnTo>
                      <a:lnTo>
                        <a:pt x="23045" y="79663"/>
                      </a:lnTo>
                      <a:lnTo>
                        <a:pt x="23045" y="79779"/>
                      </a:lnTo>
                      <a:lnTo>
                        <a:pt x="23192" y="80012"/>
                      </a:lnTo>
                      <a:lnTo>
                        <a:pt x="23192" y="80246"/>
                      </a:lnTo>
                      <a:lnTo>
                        <a:pt x="23339" y="80479"/>
                      </a:lnTo>
                      <a:lnTo>
                        <a:pt x="23339" y="80712"/>
                      </a:lnTo>
                      <a:lnTo>
                        <a:pt x="23486" y="80906"/>
                      </a:lnTo>
                      <a:lnTo>
                        <a:pt x="23486" y="81062"/>
                      </a:lnTo>
                      <a:lnTo>
                        <a:pt x="23486" y="81217"/>
                      </a:lnTo>
                      <a:lnTo>
                        <a:pt x="25174" y="82344"/>
                      </a:lnTo>
                      <a:lnTo>
                        <a:pt x="26715" y="83588"/>
                      </a:lnTo>
                      <a:lnTo>
                        <a:pt x="28256" y="84948"/>
                      </a:lnTo>
                      <a:lnTo>
                        <a:pt x="29871" y="86269"/>
                      </a:lnTo>
                      <a:lnTo>
                        <a:pt x="31266" y="87707"/>
                      </a:lnTo>
                      <a:lnTo>
                        <a:pt x="32660" y="89183"/>
                      </a:lnTo>
                      <a:lnTo>
                        <a:pt x="34055" y="90777"/>
                      </a:lnTo>
                      <a:lnTo>
                        <a:pt x="35155" y="92253"/>
                      </a:lnTo>
                      <a:lnTo>
                        <a:pt x="36477" y="93886"/>
                      </a:lnTo>
                      <a:lnTo>
                        <a:pt x="37431" y="95479"/>
                      </a:lnTo>
                      <a:lnTo>
                        <a:pt x="38311" y="97033"/>
                      </a:lnTo>
                      <a:lnTo>
                        <a:pt x="39119" y="98588"/>
                      </a:lnTo>
                      <a:lnTo>
                        <a:pt x="39706" y="100220"/>
                      </a:lnTo>
                      <a:lnTo>
                        <a:pt x="40146" y="101735"/>
                      </a:lnTo>
                      <a:lnTo>
                        <a:pt x="40440" y="103290"/>
                      </a:lnTo>
                      <a:lnTo>
                        <a:pt x="40513" y="104727"/>
                      </a:lnTo>
                      <a:lnTo>
                        <a:pt x="40000" y="104727"/>
                      </a:lnTo>
                      <a:lnTo>
                        <a:pt x="39412" y="104650"/>
                      </a:lnTo>
                      <a:lnTo>
                        <a:pt x="38972" y="104494"/>
                      </a:lnTo>
                      <a:lnTo>
                        <a:pt x="38458" y="104261"/>
                      </a:lnTo>
                      <a:lnTo>
                        <a:pt x="37431" y="103834"/>
                      </a:lnTo>
                      <a:lnTo>
                        <a:pt x="36477" y="103134"/>
                      </a:lnTo>
                      <a:lnTo>
                        <a:pt x="35449" y="102318"/>
                      </a:lnTo>
                      <a:lnTo>
                        <a:pt x="34495" y="101347"/>
                      </a:lnTo>
                      <a:lnTo>
                        <a:pt x="33614" y="100375"/>
                      </a:lnTo>
                      <a:lnTo>
                        <a:pt x="32807" y="99326"/>
                      </a:lnTo>
                      <a:lnTo>
                        <a:pt x="31412" y="97189"/>
                      </a:lnTo>
                      <a:lnTo>
                        <a:pt x="30091" y="95090"/>
                      </a:lnTo>
                      <a:lnTo>
                        <a:pt x="29137" y="93303"/>
                      </a:lnTo>
                      <a:lnTo>
                        <a:pt x="28403" y="92020"/>
                      </a:lnTo>
                      <a:lnTo>
                        <a:pt x="27889" y="91204"/>
                      </a:lnTo>
                      <a:lnTo>
                        <a:pt x="27302" y="90310"/>
                      </a:lnTo>
                      <a:lnTo>
                        <a:pt x="26422" y="89494"/>
                      </a:lnTo>
                      <a:lnTo>
                        <a:pt x="25761" y="88678"/>
                      </a:lnTo>
                      <a:lnTo>
                        <a:pt x="23926" y="87046"/>
                      </a:lnTo>
                      <a:lnTo>
                        <a:pt x="21944" y="85453"/>
                      </a:lnTo>
                      <a:lnTo>
                        <a:pt x="20110" y="83821"/>
                      </a:lnTo>
                      <a:lnTo>
                        <a:pt x="18275" y="82266"/>
                      </a:lnTo>
                      <a:lnTo>
                        <a:pt x="17467" y="81450"/>
                      </a:lnTo>
                      <a:lnTo>
                        <a:pt x="16733" y="80712"/>
                      </a:lnTo>
                      <a:lnTo>
                        <a:pt x="16000" y="79857"/>
                      </a:lnTo>
                      <a:lnTo>
                        <a:pt x="15486" y="79041"/>
                      </a:lnTo>
                      <a:lnTo>
                        <a:pt x="14899" y="78147"/>
                      </a:lnTo>
                      <a:lnTo>
                        <a:pt x="14311" y="77176"/>
                      </a:lnTo>
                      <a:lnTo>
                        <a:pt x="13798" y="76126"/>
                      </a:lnTo>
                      <a:lnTo>
                        <a:pt x="13064" y="75116"/>
                      </a:lnTo>
                      <a:lnTo>
                        <a:pt x="12403" y="73989"/>
                      </a:lnTo>
                      <a:lnTo>
                        <a:pt x="11522" y="73018"/>
                      </a:lnTo>
                      <a:lnTo>
                        <a:pt x="10642" y="72124"/>
                      </a:lnTo>
                      <a:lnTo>
                        <a:pt x="9688" y="71308"/>
                      </a:lnTo>
                      <a:lnTo>
                        <a:pt x="9100" y="72202"/>
                      </a:lnTo>
                      <a:lnTo>
                        <a:pt x="8733" y="73173"/>
                      </a:lnTo>
                      <a:lnTo>
                        <a:pt x="8293" y="74145"/>
                      </a:lnTo>
                      <a:lnTo>
                        <a:pt x="8000" y="75155"/>
                      </a:lnTo>
                      <a:lnTo>
                        <a:pt x="7706" y="76204"/>
                      </a:lnTo>
                      <a:lnTo>
                        <a:pt x="7559" y="77331"/>
                      </a:lnTo>
                      <a:lnTo>
                        <a:pt x="7559" y="78380"/>
                      </a:lnTo>
                      <a:lnTo>
                        <a:pt x="7559" y="79507"/>
                      </a:lnTo>
                      <a:lnTo>
                        <a:pt x="7706" y="81722"/>
                      </a:lnTo>
                      <a:lnTo>
                        <a:pt x="8146" y="83821"/>
                      </a:lnTo>
                      <a:lnTo>
                        <a:pt x="8440" y="84870"/>
                      </a:lnTo>
                      <a:lnTo>
                        <a:pt x="8880" y="85841"/>
                      </a:lnTo>
                      <a:lnTo>
                        <a:pt x="9247" y="86813"/>
                      </a:lnTo>
                      <a:lnTo>
                        <a:pt x="9688" y="87707"/>
                      </a:lnTo>
                      <a:lnTo>
                        <a:pt x="9688" y="87862"/>
                      </a:lnTo>
                      <a:lnTo>
                        <a:pt x="9834" y="88095"/>
                      </a:lnTo>
                      <a:lnTo>
                        <a:pt x="9981" y="88367"/>
                      </a:lnTo>
                      <a:lnTo>
                        <a:pt x="10128" y="88678"/>
                      </a:lnTo>
                      <a:lnTo>
                        <a:pt x="10275" y="88989"/>
                      </a:lnTo>
                      <a:lnTo>
                        <a:pt x="10568" y="89339"/>
                      </a:lnTo>
                      <a:lnTo>
                        <a:pt x="10568" y="89650"/>
                      </a:lnTo>
                      <a:lnTo>
                        <a:pt x="10642" y="89883"/>
                      </a:lnTo>
                      <a:lnTo>
                        <a:pt x="11376" y="90155"/>
                      </a:lnTo>
                      <a:lnTo>
                        <a:pt x="12477" y="90621"/>
                      </a:lnTo>
                      <a:lnTo>
                        <a:pt x="13798" y="91204"/>
                      </a:lnTo>
                      <a:lnTo>
                        <a:pt x="15045" y="91826"/>
                      </a:lnTo>
                      <a:lnTo>
                        <a:pt x="16146" y="92487"/>
                      </a:lnTo>
                      <a:lnTo>
                        <a:pt x="17174" y="93069"/>
                      </a:lnTo>
                      <a:lnTo>
                        <a:pt x="17614" y="93380"/>
                      </a:lnTo>
                      <a:lnTo>
                        <a:pt x="17834" y="93691"/>
                      </a:lnTo>
                      <a:lnTo>
                        <a:pt x="18128" y="93963"/>
                      </a:lnTo>
                      <a:lnTo>
                        <a:pt x="18128" y="94196"/>
                      </a:lnTo>
                      <a:lnTo>
                        <a:pt x="19669" y="94935"/>
                      </a:lnTo>
                      <a:lnTo>
                        <a:pt x="21137" y="95751"/>
                      </a:lnTo>
                      <a:lnTo>
                        <a:pt x="22532" y="96567"/>
                      </a:lnTo>
                      <a:lnTo>
                        <a:pt x="23926" y="97461"/>
                      </a:lnTo>
                      <a:lnTo>
                        <a:pt x="26568" y="99404"/>
                      </a:lnTo>
                      <a:lnTo>
                        <a:pt x="29284" y="101424"/>
                      </a:lnTo>
                      <a:lnTo>
                        <a:pt x="31779" y="103523"/>
                      </a:lnTo>
                      <a:lnTo>
                        <a:pt x="34201" y="105544"/>
                      </a:lnTo>
                      <a:lnTo>
                        <a:pt x="36770" y="107564"/>
                      </a:lnTo>
                      <a:lnTo>
                        <a:pt x="39266" y="109352"/>
                      </a:lnTo>
                      <a:lnTo>
                        <a:pt x="38605" y="109274"/>
                      </a:lnTo>
                      <a:lnTo>
                        <a:pt x="37871" y="109119"/>
                      </a:lnTo>
                      <a:lnTo>
                        <a:pt x="36990" y="108886"/>
                      </a:lnTo>
                      <a:lnTo>
                        <a:pt x="36330" y="108575"/>
                      </a:lnTo>
                      <a:lnTo>
                        <a:pt x="35596" y="108303"/>
                      </a:lnTo>
                      <a:lnTo>
                        <a:pt x="34788" y="108069"/>
                      </a:lnTo>
                      <a:lnTo>
                        <a:pt x="34055" y="107836"/>
                      </a:lnTo>
                      <a:lnTo>
                        <a:pt x="33394" y="107836"/>
                      </a:lnTo>
                      <a:lnTo>
                        <a:pt x="33100" y="107487"/>
                      </a:lnTo>
                      <a:lnTo>
                        <a:pt x="32807" y="107253"/>
                      </a:lnTo>
                      <a:lnTo>
                        <a:pt x="32366" y="107098"/>
                      </a:lnTo>
                      <a:lnTo>
                        <a:pt x="32073" y="106943"/>
                      </a:lnTo>
                      <a:lnTo>
                        <a:pt x="31633" y="106865"/>
                      </a:lnTo>
                      <a:lnTo>
                        <a:pt x="31412" y="106787"/>
                      </a:lnTo>
                      <a:lnTo>
                        <a:pt x="31119" y="106670"/>
                      </a:lnTo>
                      <a:lnTo>
                        <a:pt x="30678" y="106593"/>
                      </a:lnTo>
                      <a:lnTo>
                        <a:pt x="28844" y="105893"/>
                      </a:lnTo>
                      <a:lnTo>
                        <a:pt x="26862" y="105155"/>
                      </a:lnTo>
                      <a:lnTo>
                        <a:pt x="25027" y="104339"/>
                      </a:lnTo>
                      <a:lnTo>
                        <a:pt x="23339" y="103367"/>
                      </a:lnTo>
                      <a:lnTo>
                        <a:pt x="19816" y="101347"/>
                      </a:lnTo>
                      <a:lnTo>
                        <a:pt x="16440" y="99132"/>
                      </a:lnTo>
                      <a:lnTo>
                        <a:pt x="13064" y="96878"/>
                      </a:lnTo>
                      <a:lnTo>
                        <a:pt x="9688" y="94779"/>
                      </a:lnTo>
                      <a:lnTo>
                        <a:pt x="7853" y="93808"/>
                      </a:lnTo>
                      <a:lnTo>
                        <a:pt x="6165" y="92914"/>
                      </a:lnTo>
                      <a:lnTo>
                        <a:pt x="4330" y="92098"/>
                      </a:lnTo>
                      <a:lnTo>
                        <a:pt x="2495" y="91437"/>
                      </a:lnTo>
                      <a:lnTo>
                        <a:pt x="2495" y="91826"/>
                      </a:lnTo>
                      <a:lnTo>
                        <a:pt x="2495" y="92253"/>
                      </a:lnTo>
                      <a:lnTo>
                        <a:pt x="2495" y="92720"/>
                      </a:lnTo>
                      <a:lnTo>
                        <a:pt x="2642" y="93147"/>
                      </a:lnTo>
                      <a:lnTo>
                        <a:pt x="2642" y="93613"/>
                      </a:lnTo>
                      <a:lnTo>
                        <a:pt x="2788" y="94041"/>
                      </a:lnTo>
                      <a:lnTo>
                        <a:pt x="2788" y="94430"/>
                      </a:lnTo>
                      <a:lnTo>
                        <a:pt x="2935" y="94779"/>
                      </a:lnTo>
                      <a:lnTo>
                        <a:pt x="2055" y="95479"/>
                      </a:lnTo>
                      <a:lnTo>
                        <a:pt x="2055" y="97927"/>
                      </a:lnTo>
                      <a:lnTo>
                        <a:pt x="3522" y="98821"/>
                      </a:lnTo>
                      <a:lnTo>
                        <a:pt x="5211" y="99715"/>
                      </a:lnTo>
                      <a:lnTo>
                        <a:pt x="6899" y="100531"/>
                      </a:lnTo>
                      <a:lnTo>
                        <a:pt x="8733" y="101347"/>
                      </a:lnTo>
                      <a:lnTo>
                        <a:pt x="10568" y="102163"/>
                      </a:lnTo>
                      <a:lnTo>
                        <a:pt x="12256" y="102979"/>
                      </a:lnTo>
                      <a:lnTo>
                        <a:pt x="13798" y="103834"/>
                      </a:lnTo>
                      <a:lnTo>
                        <a:pt x="15045" y="104727"/>
                      </a:lnTo>
                      <a:lnTo>
                        <a:pt x="16440" y="105816"/>
                      </a:lnTo>
                      <a:lnTo>
                        <a:pt x="17834" y="106865"/>
                      </a:lnTo>
                      <a:lnTo>
                        <a:pt x="19376" y="107914"/>
                      </a:lnTo>
                      <a:lnTo>
                        <a:pt x="21137" y="108886"/>
                      </a:lnTo>
                      <a:lnTo>
                        <a:pt x="22825" y="109857"/>
                      </a:lnTo>
                      <a:lnTo>
                        <a:pt x="24660" y="110751"/>
                      </a:lnTo>
                      <a:lnTo>
                        <a:pt x="26422" y="111489"/>
                      </a:lnTo>
                      <a:lnTo>
                        <a:pt x="28403" y="112189"/>
                      </a:lnTo>
                      <a:lnTo>
                        <a:pt x="29284" y="112305"/>
                      </a:lnTo>
                      <a:lnTo>
                        <a:pt x="29944" y="112616"/>
                      </a:lnTo>
                      <a:lnTo>
                        <a:pt x="30678" y="112927"/>
                      </a:lnTo>
                      <a:lnTo>
                        <a:pt x="31412" y="113199"/>
                      </a:lnTo>
                      <a:lnTo>
                        <a:pt x="32807" y="113976"/>
                      </a:lnTo>
                      <a:lnTo>
                        <a:pt x="34055" y="114792"/>
                      </a:lnTo>
                      <a:lnTo>
                        <a:pt x="35449" y="115608"/>
                      </a:lnTo>
                      <a:lnTo>
                        <a:pt x="36770" y="116347"/>
                      </a:lnTo>
                      <a:lnTo>
                        <a:pt x="37431" y="116658"/>
                      </a:lnTo>
                      <a:lnTo>
                        <a:pt x="38165" y="116930"/>
                      </a:lnTo>
                      <a:lnTo>
                        <a:pt x="38972" y="117240"/>
                      </a:lnTo>
                      <a:lnTo>
                        <a:pt x="39706" y="117396"/>
                      </a:lnTo>
                      <a:lnTo>
                        <a:pt x="40293" y="117629"/>
                      </a:lnTo>
                      <a:lnTo>
                        <a:pt x="40954" y="117823"/>
                      </a:lnTo>
                      <a:lnTo>
                        <a:pt x="41834" y="118212"/>
                      </a:lnTo>
                      <a:lnTo>
                        <a:pt x="42642" y="118601"/>
                      </a:lnTo>
                      <a:lnTo>
                        <a:pt x="43669" y="119028"/>
                      </a:lnTo>
                      <a:lnTo>
                        <a:pt x="44330" y="119417"/>
                      </a:lnTo>
                      <a:lnTo>
                        <a:pt x="45064" y="119689"/>
                      </a:lnTo>
                      <a:lnTo>
                        <a:pt x="45504" y="120000"/>
                      </a:lnTo>
                      <a:lnTo>
                        <a:pt x="0" y="119922"/>
                      </a:lnTo>
                      <a:lnTo>
                        <a:pt x="0" y="47875"/>
                      </a:lnTo>
                      <a:lnTo>
                        <a:pt x="5211" y="48691"/>
                      </a:lnTo>
                      <a:lnTo>
                        <a:pt x="6605" y="48225"/>
                      </a:lnTo>
                      <a:lnTo>
                        <a:pt x="8146" y="47953"/>
                      </a:lnTo>
                      <a:lnTo>
                        <a:pt x="8880" y="47875"/>
                      </a:lnTo>
                      <a:lnTo>
                        <a:pt x="9688" y="47797"/>
                      </a:lnTo>
                      <a:lnTo>
                        <a:pt x="10568" y="47797"/>
                      </a:lnTo>
                      <a:lnTo>
                        <a:pt x="11229" y="47797"/>
                      </a:lnTo>
                      <a:lnTo>
                        <a:pt x="12110" y="47875"/>
                      </a:lnTo>
                      <a:lnTo>
                        <a:pt x="12770" y="47953"/>
                      </a:lnTo>
                      <a:lnTo>
                        <a:pt x="13651" y="48108"/>
                      </a:lnTo>
                      <a:lnTo>
                        <a:pt x="14311" y="48303"/>
                      </a:lnTo>
                      <a:lnTo>
                        <a:pt x="15192" y="48536"/>
                      </a:lnTo>
                      <a:lnTo>
                        <a:pt x="15926" y="48847"/>
                      </a:lnTo>
                      <a:lnTo>
                        <a:pt x="16587" y="49196"/>
                      </a:lnTo>
                      <a:lnTo>
                        <a:pt x="17321" y="49663"/>
                      </a:lnTo>
                      <a:lnTo>
                        <a:pt x="18128" y="49663"/>
                      </a:lnTo>
                      <a:lnTo>
                        <a:pt x="18715" y="49663"/>
                      </a:lnTo>
                      <a:lnTo>
                        <a:pt x="19302" y="49663"/>
                      </a:lnTo>
                      <a:lnTo>
                        <a:pt x="19816" y="49740"/>
                      </a:lnTo>
                      <a:lnTo>
                        <a:pt x="20256" y="49818"/>
                      </a:lnTo>
                      <a:lnTo>
                        <a:pt x="20844" y="49974"/>
                      </a:lnTo>
                      <a:lnTo>
                        <a:pt x="21211" y="50090"/>
                      </a:lnTo>
                      <a:lnTo>
                        <a:pt x="21651" y="50323"/>
                      </a:lnTo>
                      <a:close/>
                      <a:moveTo>
                        <a:pt x="120000" y="111878"/>
                      </a:moveTo>
                      <a:lnTo>
                        <a:pt x="120000" y="114326"/>
                      </a:lnTo>
                      <a:lnTo>
                        <a:pt x="119559" y="114559"/>
                      </a:lnTo>
                      <a:lnTo>
                        <a:pt x="119266" y="114715"/>
                      </a:lnTo>
                      <a:lnTo>
                        <a:pt x="119045" y="114948"/>
                      </a:lnTo>
                      <a:lnTo>
                        <a:pt x="118605" y="115064"/>
                      </a:lnTo>
                      <a:lnTo>
                        <a:pt x="118311" y="115142"/>
                      </a:lnTo>
                      <a:lnTo>
                        <a:pt x="118018" y="115297"/>
                      </a:lnTo>
                      <a:lnTo>
                        <a:pt x="117577" y="115453"/>
                      </a:lnTo>
                      <a:lnTo>
                        <a:pt x="117357" y="115531"/>
                      </a:lnTo>
                      <a:lnTo>
                        <a:pt x="117357" y="115453"/>
                      </a:lnTo>
                      <a:lnTo>
                        <a:pt x="117211" y="115297"/>
                      </a:lnTo>
                      <a:lnTo>
                        <a:pt x="117211" y="115064"/>
                      </a:lnTo>
                      <a:lnTo>
                        <a:pt x="117064" y="114948"/>
                      </a:lnTo>
                      <a:lnTo>
                        <a:pt x="117064" y="114715"/>
                      </a:lnTo>
                      <a:lnTo>
                        <a:pt x="116917" y="114481"/>
                      </a:lnTo>
                      <a:lnTo>
                        <a:pt x="116917" y="114248"/>
                      </a:lnTo>
                      <a:lnTo>
                        <a:pt x="116917" y="114054"/>
                      </a:lnTo>
                      <a:lnTo>
                        <a:pt x="117211" y="113743"/>
                      </a:lnTo>
                      <a:lnTo>
                        <a:pt x="117577" y="113510"/>
                      </a:lnTo>
                      <a:lnTo>
                        <a:pt x="117871" y="113199"/>
                      </a:lnTo>
                      <a:lnTo>
                        <a:pt x="118311" y="112927"/>
                      </a:lnTo>
                      <a:lnTo>
                        <a:pt x="118605" y="112616"/>
                      </a:lnTo>
                      <a:lnTo>
                        <a:pt x="119045" y="112383"/>
                      </a:lnTo>
                      <a:lnTo>
                        <a:pt x="119412" y="112111"/>
                      </a:lnTo>
                      <a:lnTo>
                        <a:pt x="120000" y="111878"/>
                      </a:lnTo>
                      <a:close/>
                      <a:moveTo>
                        <a:pt x="115082" y="110906"/>
                      </a:moveTo>
                      <a:lnTo>
                        <a:pt x="114935" y="111489"/>
                      </a:lnTo>
                      <a:lnTo>
                        <a:pt x="114788" y="112033"/>
                      </a:lnTo>
                      <a:lnTo>
                        <a:pt x="114642" y="112538"/>
                      </a:lnTo>
                      <a:lnTo>
                        <a:pt x="114348" y="113082"/>
                      </a:lnTo>
                      <a:lnTo>
                        <a:pt x="114055" y="113510"/>
                      </a:lnTo>
                      <a:lnTo>
                        <a:pt x="113908" y="114054"/>
                      </a:lnTo>
                      <a:lnTo>
                        <a:pt x="113688" y="114481"/>
                      </a:lnTo>
                      <a:lnTo>
                        <a:pt x="113688" y="114948"/>
                      </a:lnTo>
                      <a:lnTo>
                        <a:pt x="113100" y="114404"/>
                      </a:lnTo>
                      <a:lnTo>
                        <a:pt x="112660" y="113898"/>
                      </a:lnTo>
                      <a:lnTo>
                        <a:pt x="112513" y="113199"/>
                      </a:lnTo>
                      <a:lnTo>
                        <a:pt x="112366" y="112538"/>
                      </a:lnTo>
                      <a:lnTo>
                        <a:pt x="112220" y="111878"/>
                      </a:lnTo>
                      <a:lnTo>
                        <a:pt x="112220" y="111295"/>
                      </a:lnTo>
                      <a:lnTo>
                        <a:pt x="112366" y="110595"/>
                      </a:lnTo>
                      <a:lnTo>
                        <a:pt x="112366" y="110012"/>
                      </a:lnTo>
                      <a:lnTo>
                        <a:pt x="112513" y="110246"/>
                      </a:lnTo>
                      <a:lnTo>
                        <a:pt x="112660" y="110518"/>
                      </a:lnTo>
                      <a:lnTo>
                        <a:pt x="112660" y="110906"/>
                      </a:lnTo>
                      <a:lnTo>
                        <a:pt x="112807" y="111217"/>
                      </a:lnTo>
                      <a:lnTo>
                        <a:pt x="112954" y="111567"/>
                      </a:lnTo>
                      <a:lnTo>
                        <a:pt x="112954" y="111878"/>
                      </a:lnTo>
                      <a:lnTo>
                        <a:pt x="113100" y="112189"/>
                      </a:lnTo>
                      <a:lnTo>
                        <a:pt x="113247" y="112461"/>
                      </a:lnTo>
                      <a:lnTo>
                        <a:pt x="113394" y="112305"/>
                      </a:lnTo>
                      <a:lnTo>
                        <a:pt x="113688" y="112189"/>
                      </a:lnTo>
                      <a:lnTo>
                        <a:pt x="113908" y="111955"/>
                      </a:lnTo>
                      <a:lnTo>
                        <a:pt x="114055" y="111722"/>
                      </a:lnTo>
                      <a:lnTo>
                        <a:pt x="114348" y="111489"/>
                      </a:lnTo>
                      <a:lnTo>
                        <a:pt x="114642" y="111295"/>
                      </a:lnTo>
                      <a:lnTo>
                        <a:pt x="114788" y="111062"/>
                      </a:lnTo>
                      <a:lnTo>
                        <a:pt x="115082" y="110906"/>
                      </a:lnTo>
                      <a:lnTo>
                        <a:pt x="115082" y="110984"/>
                      </a:lnTo>
                      <a:lnTo>
                        <a:pt x="115082" y="111139"/>
                      </a:lnTo>
                      <a:lnTo>
                        <a:pt x="115229" y="111295"/>
                      </a:lnTo>
                      <a:lnTo>
                        <a:pt x="115376" y="111334"/>
                      </a:lnTo>
                      <a:lnTo>
                        <a:pt x="115376" y="111489"/>
                      </a:lnTo>
                      <a:lnTo>
                        <a:pt x="115376" y="111411"/>
                      </a:lnTo>
                      <a:lnTo>
                        <a:pt x="115229" y="111295"/>
                      </a:lnTo>
                      <a:lnTo>
                        <a:pt x="115082" y="110906"/>
                      </a:lnTo>
                      <a:close/>
                      <a:moveTo>
                        <a:pt x="110165" y="109702"/>
                      </a:moveTo>
                      <a:lnTo>
                        <a:pt x="110165" y="110012"/>
                      </a:lnTo>
                      <a:lnTo>
                        <a:pt x="110165" y="110246"/>
                      </a:lnTo>
                      <a:lnTo>
                        <a:pt x="110165" y="110362"/>
                      </a:lnTo>
                      <a:lnTo>
                        <a:pt x="110165" y="110595"/>
                      </a:lnTo>
                      <a:lnTo>
                        <a:pt x="110165" y="110673"/>
                      </a:lnTo>
                      <a:lnTo>
                        <a:pt x="110165" y="110829"/>
                      </a:lnTo>
                      <a:lnTo>
                        <a:pt x="109871" y="111062"/>
                      </a:lnTo>
                      <a:lnTo>
                        <a:pt x="109724" y="111217"/>
                      </a:lnTo>
                      <a:lnTo>
                        <a:pt x="109577" y="111489"/>
                      </a:lnTo>
                      <a:lnTo>
                        <a:pt x="109577" y="111722"/>
                      </a:lnTo>
                      <a:lnTo>
                        <a:pt x="109431" y="111955"/>
                      </a:lnTo>
                      <a:lnTo>
                        <a:pt x="109431" y="112189"/>
                      </a:lnTo>
                      <a:lnTo>
                        <a:pt x="109284" y="112383"/>
                      </a:lnTo>
                      <a:lnTo>
                        <a:pt x="109284" y="112616"/>
                      </a:lnTo>
                      <a:lnTo>
                        <a:pt x="109137" y="112849"/>
                      </a:lnTo>
                      <a:lnTo>
                        <a:pt x="109137" y="113082"/>
                      </a:lnTo>
                      <a:lnTo>
                        <a:pt x="104660" y="110323"/>
                      </a:lnTo>
                      <a:lnTo>
                        <a:pt x="103779" y="110246"/>
                      </a:lnTo>
                      <a:lnTo>
                        <a:pt x="102972" y="110168"/>
                      </a:lnTo>
                      <a:lnTo>
                        <a:pt x="102091" y="110012"/>
                      </a:lnTo>
                      <a:lnTo>
                        <a:pt x="101137" y="109779"/>
                      </a:lnTo>
                      <a:lnTo>
                        <a:pt x="100256" y="109468"/>
                      </a:lnTo>
                      <a:lnTo>
                        <a:pt x="99449" y="109274"/>
                      </a:lnTo>
                      <a:lnTo>
                        <a:pt x="98715" y="109041"/>
                      </a:lnTo>
                      <a:lnTo>
                        <a:pt x="98055" y="108730"/>
                      </a:lnTo>
                      <a:lnTo>
                        <a:pt x="98715" y="108575"/>
                      </a:lnTo>
                      <a:lnTo>
                        <a:pt x="99449" y="108458"/>
                      </a:lnTo>
                      <a:lnTo>
                        <a:pt x="99963" y="108380"/>
                      </a:lnTo>
                      <a:lnTo>
                        <a:pt x="100550" y="108380"/>
                      </a:lnTo>
                      <a:lnTo>
                        <a:pt x="101137" y="108458"/>
                      </a:lnTo>
                      <a:lnTo>
                        <a:pt x="101577" y="108536"/>
                      </a:lnTo>
                      <a:lnTo>
                        <a:pt x="102091" y="108652"/>
                      </a:lnTo>
                      <a:lnTo>
                        <a:pt x="102532" y="108808"/>
                      </a:lnTo>
                      <a:lnTo>
                        <a:pt x="103266" y="109274"/>
                      </a:lnTo>
                      <a:lnTo>
                        <a:pt x="104073" y="109779"/>
                      </a:lnTo>
                      <a:lnTo>
                        <a:pt x="104807" y="110323"/>
                      </a:lnTo>
                      <a:lnTo>
                        <a:pt x="105614" y="110906"/>
                      </a:lnTo>
                      <a:lnTo>
                        <a:pt x="105614" y="110595"/>
                      </a:lnTo>
                      <a:lnTo>
                        <a:pt x="105614" y="110246"/>
                      </a:lnTo>
                      <a:lnTo>
                        <a:pt x="105467" y="109935"/>
                      </a:lnTo>
                      <a:lnTo>
                        <a:pt x="105467" y="109702"/>
                      </a:lnTo>
                      <a:lnTo>
                        <a:pt x="105467" y="109430"/>
                      </a:lnTo>
                      <a:lnTo>
                        <a:pt x="105467" y="109119"/>
                      </a:lnTo>
                      <a:lnTo>
                        <a:pt x="105467" y="108808"/>
                      </a:lnTo>
                      <a:lnTo>
                        <a:pt x="105614" y="108458"/>
                      </a:lnTo>
                      <a:lnTo>
                        <a:pt x="105761" y="108536"/>
                      </a:lnTo>
                      <a:lnTo>
                        <a:pt x="106055" y="108575"/>
                      </a:lnTo>
                      <a:lnTo>
                        <a:pt x="106348" y="108652"/>
                      </a:lnTo>
                      <a:lnTo>
                        <a:pt x="106788" y="108808"/>
                      </a:lnTo>
                      <a:lnTo>
                        <a:pt x="107009" y="108963"/>
                      </a:lnTo>
                      <a:lnTo>
                        <a:pt x="107302" y="109119"/>
                      </a:lnTo>
                      <a:lnTo>
                        <a:pt x="107596" y="109274"/>
                      </a:lnTo>
                      <a:lnTo>
                        <a:pt x="107889" y="109430"/>
                      </a:lnTo>
                      <a:lnTo>
                        <a:pt x="108183" y="109430"/>
                      </a:lnTo>
                      <a:lnTo>
                        <a:pt x="108623" y="109430"/>
                      </a:lnTo>
                      <a:lnTo>
                        <a:pt x="108990" y="109430"/>
                      </a:lnTo>
                      <a:lnTo>
                        <a:pt x="109284" y="109430"/>
                      </a:lnTo>
                      <a:lnTo>
                        <a:pt x="109577" y="109468"/>
                      </a:lnTo>
                      <a:lnTo>
                        <a:pt x="109871" y="109468"/>
                      </a:lnTo>
                      <a:lnTo>
                        <a:pt x="110018" y="109546"/>
                      </a:lnTo>
                      <a:lnTo>
                        <a:pt x="110165" y="109702"/>
                      </a:lnTo>
                      <a:close/>
                      <a:moveTo>
                        <a:pt x="94752" y="108808"/>
                      </a:moveTo>
                      <a:lnTo>
                        <a:pt x="95486" y="109274"/>
                      </a:lnTo>
                      <a:lnTo>
                        <a:pt x="96366" y="109857"/>
                      </a:lnTo>
                      <a:lnTo>
                        <a:pt x="97174" y="110362"/>
                      </a:lnTo>
                      <a:lnTo>
                        <a:pt x="98055" y="110906"/>
                      </a:lnTo>
                      <a:lnTo>
                        <a:pt x="99009" y="111411"/>
                      </a:lnTo>
                      <a:lnTo>
                        <a:pt x="99963" y="111800"/>
                      </a:lnTo>
                      <a:lnTo>
                        <a:pt x="100403" y="111955"/>
                      </a:lnTo>
                      <a:lnTo>
                        <a:pt x="100990" y="112033"/>
                      </a:lnTo>
                      <a:lnTo>
                        <a:pt x="101577" y="112111"/>
                      </a:lnTo>
                      <a:lnTo>
                        <a:pt x="101944" y="112189"/>
                      </a:lnTo>
                      <a:lnTo>
                        <a:pt x="102091" y="112616"/>
                      </a:lnTo>
                      <a:lnTo>
                        <a:pt x="102238" y="113199"/>
                      </a:lnTo>
                      <a:lnTo>
                        <a:pt x="102678" y="113743"/>
                      </a:lnTo>
                      <a:lnTo>
                        <a:pt x="103119" y="114326"/>
                      </a:lnTo>
                      <a:lnTo>
                        <a:pt x="104366" y="115608"/>
                      </a:lnTo>
                      <a:lnTo>
                        <a:pt x="105908" y="116813"/>
                      </a:lnTo>
                      <a:lnTo>
                        <a:pt x="107596" y="117901"/>
                      </a:lnTo>
                      <a:lnTo>
                        <a:pt x="109284" y="118795"/>
                      </a:lnTo>
                      <a:lnTo>
                        <a:pt x="110165" y="119106"/>
                      </a:lnTo>
                      <a:lnTo>
                        <a:pt x="110972" y="119339"/>
                      </a:lnTo>
                      <a:lnTo>
                        <a:pt x="111706" y="119572"/>
                      </a:lnTo>
                      <a:lnTo>
                        <a:pt x="112220" y="119572"/>
                      </a:lnTo>
                      <a:lnTo>
                        <a:pt x="110972" y="118601"/>
                      </a:lnTo>
                      <a:lnTo>
                        <a:pt x="109724" y="117551"/>
                      </a:lnTo>
                      <a:lnTo>
                        <a:pt x="108330" y="116424"/>
                      </a:lnTo>
                      <a:lnTo>
                        <a:pt x="106935" y="115375"/>
                      </a:lnTo>
                      <a:lnTo>
                        <a:pt x="105467" y="114326"/>
                      </a:lnTo>
                      <a:lnTo>
                        <a:pt x="104073" y="113354"/>
                      </a:lnTo>
                      <a:lnTo>
                        <a:pt x="103266" y="112927"/>
                      </a:lnTo>
                      <a:lnTo>
                        <a:pt x="102385" y="112538"/>
                      </a:lnTo>
                      <a:lnTo>
                        <a:pt x="101577" y="112189"/>
                      </a:lnTo>
                      <a:lnTo>
                        <a:pt x="100697" y="111878"/>
                      </a:lnTo>
                      <a:lnTo>
                        <a:pt x="100110" y="111722"/>
                      </a:lnTo>
                      <a:lnTo>
                        <a:pt x="99596" y="111567"/>
                      </a:lnTo>
                      <a:lnTo>
                        <a:pt x="99155" y="111334"/>
                      </a:lnTo>
                      <a:lnTo>
                        <a:pt x="98568" y="111139"/>
                      </a:lnTo>
                      <a:lnTo>
                        <a:pt x="98201" y="110906"/>
                      </a:lnTo>
                      <a:lnTo>
                        <a:pt x="97614" y="110595"/>
                      </a:lnTo>
                      <a:lnTo>
                        <a:pt x="97174" y="110323"/>
                      </a:lnTo>
                      <a:lnTo>
                        <a:pt x="96587" y="110012"/>
                      </a:lnTo>
                      <a:lnTo>
                        <a:pt x="97027" y="110906"/>
                      </a:lnTo>
                      <a:lnTo>
                        <a:pt x="97761" y="111645"/>
                      </a:lnTo>
                      <a:lnTo>
                        <a:pt x="98568" y="112305"/>
                      </a:lnTo>
                      <a:lnTo>
                        <a:pt x="99596" y="113005"/>
                      </a:lnTo>
                      <a:lnTo>
                        <a:pt x="100550" y="113665"/>
                      </a:lnTo>
                      <a:lnTo>
                        <a:pt x="101431" y="114248"/>
                      </a:lnTo>
                      <a:lnTo>
                        <a:pt x="102238" y="114870"/>
                      </a:lnTo>
                      <a:lnTo>
                        <a:pt x="102972" y="115531"/>
                      </a:lnTo>
                      <a:lnTo>
                        <a:pt x="102385" y="115686"/>
                      </a:lnTo>
                      <a:lnTo>
                        <a:pt x="101798" y="115608"/>
                      </a:lnTo>
                      <a:lnTo>
                        <a:pt x="101137" y="115453"/>
                      </a:lnTo>
                      <a:lnTo>
                        <a:pt x="100550" y="115142"/>
                      </a:lnTo>
                      <a:lnTo>
                        <a:pt x="99889" y="114792"/>
                      </a:lnTo>
                      <a:lnTo>
                        <a:pt x="99302" y="114326"/>
                      </a:lnTo>
                      <a:lnTo>
                        <a:pt x="98568" y="113821"/>
                      </a:lnTo>
                      <a:lnTo>
                        <a:pt x="98055" y="113199"/>
                      </a:lnTo>
                      <a:lnTo>
                        <a:pt x="96880" y="111955"/>
                      </a:lnTo>
                      <a:lnTo>
                        <a:pt x="95926" y="110751"/>
                      </a:lnTo>
                      <a:lnTo>
                        <a:pt x="95192" y="109624"/>
                      </a:lnTo>
                      <a:lnTo>
                        <a:pt x="94752" y="108808"/>
                      </a:lnTo>
                      <a:close/>
                      <a:moveTo>
                        <a:pt x="87192" y="107564"/>
                      </a:moveTo>
                      <a:lnTo>
                        <a:pt x="86018" y="109041"/>
                      </a:lnTo>
                      <a:lnTo>
                        <a:pt x="85211" y="110323"/>
                      </a:lnTo>
                      <a:lnTo>
                        <a:pt x="84770" y="111411"/>
                      </a:lnTo>
                      <a:lnTo>
                        <a:pt x="84477" y="112461"/>
                      </a:lnTo>
                      <a:lnTo>
                        <a:pt x="84330" y="113510"/>
                      </a:lnTo>
                      <a:lnTo>
                        <a:pt x="84477" y="114637"/>
                      </a:lnTo>
                      <a:lnTo>
                        <a:pt x="84770" y="115919"/>
                      </a:lnTo>
                      <a:lnTo>
                        <a:pt x="85064" y="117396"/>
                      </a:lnTo>
                      <a:lnTo>
                        <a:pt x="85064" y="117979"/>
                      </a:lnTo>
                      <a:lnTo>
                        <a:pt x="84110" y="118678"/>
                      </a:lnTo>
                      <a:lnTo>
                        <a:pt x="84477" y="118717"/>
                      </a:lnTo>
                      <a:lnTo>
                        <a:pt x="84917" y="118873"/>
                      </a:lnTo>
                      <a:lnTo>
                        <a:pt x="85357" y="118950"/>
                      </a:lnTo>
                      <a:lnTo>
                        <a:pt x="85651" y="119106"/>
                      </a:lnTo>
                      <a:lnTo>
                        <a:pt x="86018" y="119183"/>
                      </a:lnTo>
                      <a:lnTo>
                        <a:pt x="86458" y="119183"/>
                      </a:lnTo>
                      <a:lnTo>
                        <a:pt x="86899" y="119261"/>
                      </a:lnTo>
                      <a:lnTo>
                        <a:pt x="87192" y="119261"/>
                      </a:lnTo>
                      <a:lnTo>
                        <a:pt x="88000" y="118601"/>
                      </a:lnTo>
                      <a:lnTo>
                        <a:pt x="88733" y="117901"/>
                      </a:lnTo>
                      <a:lnTo>
                        <a:pt x="89321" y="117240"/>
                      </a:lnTo>
                      <a:lnTo>
                        <a:pt x="89688" y="116502"/>
                      </a:lnTo>
                      <a:lnTo>
                        <a:pt x="89981" y="115764"/>
                      </a:lnTo>
                      <a:lnTo>
                        <a:pt x="90128" y="115025"/>
                      </a:lnTo>
                      <a:lnTo>
                        <a:pt x="90128" y="114248"/>
                      </a:lnTo>
                      <a:lnTo>
                        <a:pt x="90128" y="113432"/>
                      </a:lnTo>
                      <a:lnTo>
                        <a:pt x="89981" y="111878"/>
                      </a:lnTo>
                      <a:lnTo>
                        <a:pt x="89834" y="110323"/>
                      </a:lnTo>
                      <a:lnTo>
                        <a:pt x="89541" y="108730"/>
                      </a:lnTo>
                      <a:lnTo>
                        <a:pt x="89394" y="107253"/>
                      </a:lnTo>
                      <a:lnTo>
                        <a:pt x="89027" y="107253"/>
                      </a:lnTo>
                      <a:lnTo>
                        <a:pt x="88440" y="107253"/>
                      </a:lnTo>
                      <a:lnTo>
                        <a:pt x="88000" y="107331"/>
                      </a:lnTo>
                      <a:lnTo>
                        <a:pt x="87706" y="107409"/>
                      </a:lnTo>
                      <a:lnTo>
                        <a:pt x="87486" y="107409"/>
                      </a:lnTo>
                      <a:lnTo>
                        <a:pt x="87192" y="107487"/>
                      </a:lnTo>
                      <a:lnTo>
                        <a:pt x="87192" y="107487"/>
                      </a:lnTo>
                      <a:lnTo>
                        <a:pt x="87192" y="107564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626262"/>
                    </a:gs>
                    <a:gs pos="100000">
                      <a:srgbClr val="777777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768" name="Shape 2768"/>
            <p:cNvGrpSpPr/>
            <p:nvPr/>
          </p:nvGrpSpPr>
          <p:grpSpPr>
            <a:xfrm>
              <a:off x="6689725" y="3905250"/>
              <a:ext cx="1206500" cy="1862135"/>
              <a:chOff x="1482725" y="1317625"/>
              <a:chExt cx="993774" cy="1606548"/>
            </a:xfrm>
          </p:grpSpPr>
          <p:sp>
            <p:nvSpPr>
              <p:cNvPr id="2769" name="Shape 2769"/>
              <p:cNvSpPr/>
              <p:nvPr/>
            </p:nvSpPr>
            <p:spPr>
              <a:xfrm>
                <a:off x="1501775" y="2513011"/>
                <a:ext cx="958850" cy="411161"/>
              </a:xfrm>
              <a:custGeom>
                <a:pathLst>
                  <a:path extrusionOk="0" h="120000" w="120000">
                    <a:moveTo>
                      <a:pt x="0" y="65373"/>
                    </a:moveTo>
                    <a:lnTo>
                      <a:pt x="0" y="82835"/>
                    </a:lnTo>
                    <a:lnTo>
                      <a:pt x="54345" y="119776"/>
                    </a:lnTo>
                    <a:lnTo>
                      <a:pt x="119904" y="20597"/>
                    </a:lnTo>
                    <a:lnTo>
                      <a:pt x="119904" y="0"/>
                    </a:lnTo>
                  </a:path>
                </a:pathLst>
              </a:custGeom>
              <a:solidFill>
                <a:srgbClr val="969696"/>
              </a:soli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770" name="Shape 2770"/>
              <p:cNvGrpSpPr/>
              <p:nvPr/>
            </p:nvGrpSpPr>
            <p:grpSpPr>
              <a:xfrm>
                <a:off x="1482725" y="1317625"/>
                <a:ext cx="993774" cy="1566862"/>
                <a:chOff x="1482725" y="1317625"/>
                <a:chExt cx="993774" cy="1566862"/>
              </a:xfrm>
            </p:grpSpPr>
            <p:sp>
              <p:nvSpPr>
                <p:cNvPr id="2771" name="Shape 2771"/>
                <p:cNvSpPr/>
                <p:nvPr/>
              </p:nvSpPr>
              <p:spPr>
                <a:xfrm>
                  <a:off x="1485900" y="1317625"/>
                  <a:ext cx="989012" cy="344486"/>
                </a:xfrm>
                <a:custGeom>
                  <a:pathLst>
                    <a:path extrusionOk="0" h="120000" w="120000">
                      <a:moveTo>
                        <a:pt x="0" y="82048"/>
                      </a:moveTo>
                      <a:lnTo>
                        <a:pt x="53632" y="119732"/>
                      </a:lnTo>
                      <a:lnTo>
                        <a:pt x="119907" y="33942"/>
                      </a:lnTo>
                      <a:lnTo>
                        <a:pt x="67575" y="0"/>
                      </a:lnTo>
                      <a:lnTo>
                        <a:pt x="0" y="82048"/>
                      </a:lnTo>
                    </a:path>
                  </a:pathLst>
                </a:custGeom>
                <a:solidFill>
                  <a:schemeClr val="lt1"/>
                </a:soli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72" name="Shape 2772"/>
                <p:cNvSpPr/>
                <p:nvPr/>
              </p:nvSpPr>
              <p:spPr>
                <a:xfrm>
                  <a:off x="1917700" y="1412875"/>
                  <a:ext cx="558799" cy="1471612"/>
                </a:xfrm>
                <a:custGeom>
                  <a:pathLst>
                    <a:path extrusionOk="0" h="120000" w="120000">
                      <a:moveTo>
                        <a:pt x="0" y="20542"/>
                      </a:moveTo>
                      <a:lnTo>
                        <a:pt x="658" y="119937"/>
                      </a:lnTo>
                      <a:lnTo>
                        <a:pt x="119835" y="91189"/>
                      </a:lnTo>
                      <a:lnTo>
                        <a:pt x="119835" y="0"/>
                      </a:lnTo>
                      <a:lnTo>
                        <a:pt x="0" y="20542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73" name="Shape 2773"/>
                <p:cNvSpPr/>
                <p:nvPr/>
              </p:nvSpPr>
              <p:spPr>
                <a:xfrm>
                  <a:off x="1482725" y="1552575"/>
                  <a:ext cx="441324" cy="1323975"/>
                </a:xfrm>
                <a:custGeom>
                  <a:pathLst>
                    <a:path extrusionOk="0" h="120000" w="120000">
                      <a:moveTo>
                        <a:pt x="119792" y="9722"/>
                      </a:moveTo>
                      <a:lnTo>
                        <a:pt x="119792" y="119930"/>
                      </a:lnTo>
                      <a:lnTo>
                        <a:pt x="0" y="108888"/>
                      </a:lnTo>
                      <a:lnTo>
                        <a:pt x="0" y="0"/>
                      </a:lnTo>
                      <a:lnTo>
                        <a:pt x="119792" y="9722"/>
                      </a:lnTo>
                    </a:path>
                  </a:pathLst>
                </a:custGeom>
                <a:gradFill>
                  <a:gsLst>
                    <a:gs pos="0">
                      <a:srgbClr val="F0F0F0"/>
                    </a:gs>
                    <a:gs pos="100000">
                      <a:srgbClr val="B2B2B2"/>
                    </a:gs>
                  </a:gsLst>
                  <a:lin ang="5400000" scaled="0"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774" name="Shape 2774"/>
                <p:cNvCxnSpPr/>
                <p:nvPr/>
              </p:nvCxnSpPr>
              <p:spPr>
                <a:xfrm>
                  <a:off x="1544637" y="2667000"/>
                  <a:ext cx="304799" cy="8096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sp>
              <p:nvSpPr>
                <p:cNvPr id="2775" name="Shape 2775"/>
                <p:cNvSpPr/>
                <p:nvPr/>
              </p:nvSpPr>
              <p:spPr>
                <a:xfrm>
                  <a:off x="1533525" y="1617662"/>
                  <a:ext cx="49211" cy="26987"/>
                </a:xfrm>
                <a:prstGeom prst="ellipse">
                  <a:avLst/>
                </a:prstGeom>
                <a:solidFill>
                  <a:srgbClr val="D60093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776" name="Shape 2776"/>
                <p:cNvCxnSpPr/>
                <p:nvPr/>
              </p:nvCxnSpPr>
              <p:spPr>
                <a:xfrm>
                  <a:off x="1544637" y="2606675"/>
                  <a:ext cx="304799" cy="8096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2777" name="Shape 2777"/>
                <p:cNvCxnSpPr/>
                <p:nvPr/>
              </p:nvCxnSpPr>
              <p:spPr>
                <a:xfrm>
                  <a:off x="1544637" y="2546350"/>
                  <a:ext cx="304799" cy="8255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2778" name="Shape 2778"/>
                <p:cNvCxnSpPr/>
                <p:nvPr/>
              </p:nvCxnSpPr>
              <p:spPr>
                <a:xfrm>
                  <a:off x="1544637" y="2487611"/>
                  <a:ext cx="304799" cy="8096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2779" name="Shape 2779"/>
                <p:cNvCxnSpPr/>
                <p:nvPr/>
              </p:nvCxnSpPr>
              <p:spPr>
                <a:xfrm>
                  <a:off x="1544637" y="2425700"/>
                  <a:ext cx="304799" cy="8096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sp>
              <p:nvSpPr>
                <p:cNvPr id="2780" name="Shape 2780"/>
                <p:cNvSpPr/>
                <p:nvPr/>
              </p:nvSpPr>
              <p:spPr>
                <a:xfrm>
                  <a:off x="1549400" y="1847850"/>
                  <a:ext cx="301624" cy="563562"/>
                </a:xfrm>
                <a:custGeom>
                  <a:pathLst>
                    <a:path extrusionOk="0" h="120000" w="120000">
                      <a:moveTo>
                        <a:pt x="0" y="102810"/>
                      </a:moveTo>
                      <a:lnTo>
                        <a:pt x="119697" y="119836"/>
                      </a:lnTo>
                      <a:lnTo>
                        <a:pt x="119697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81" name="Shape 2781"/>
                <p:cNvSpPr/>
                <p:nvPr/>
              </p:nvSpPr>
              <p:spPr>
                <a:xfrm>
                  <a:off x="1517650" y="1736725"/>
                  <a:ext cx="346074" cy="981074"/>
                </a:xfrm>
                <a:custGeom>
                  <a:pathLst>
                    <a:path extrusionOk="0" h="120000" w="120000">
                      <a:moveTo>
                        <a:pt x="119735" y="9859"/>
                      </a:moveTo>
                      <a:lnTo>
                        <a:pt x="0" y="0"/>
                      </a:lnTo>
                      <a:lnTo>
                        <a:pt x="0" y="119906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82" name="Shape 2782"/>
                <p:cNvSpPr/>
                <p:nvPr/>
              </p:nvSpPr>
              <p:spPr>
                <a:xfrm>
                  <a:off x="1539875" y="1773236"/>
                  <a:ext cx="307974" cy="558799"/>
                </a:xfrm>
                <a:custGeom>
                  <a:pathLst>
                    <a:path extrusionOk="0" h="120000" w="120000">
                      <a:moveTo>
                        <a:pt x="119701" y="15867"/>
                      </a:moveTo>
                      <a:lnTo>
                        <a:pt x="0" y="0"/>
                      </a:lnTo>
                      <a:lnTo>
                        <a:pt x="0" y="119834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783" name="Shape 2783"/>
                <p:cNvCxnSpPr/>
                <p:nvPr/>
              </p:nvCxnSpPr>
              <p:spPr>
                <a:xfrm>
                  <a:off x="1541462" y="1901825"/>
                  <a:ext cx="296861" cy="6826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2784" name="Shape 2784"/>
                <p:cNvCxnSpPr/>
                <p:nvPr/>
              </p:nvCxnSpPr>
              <p:spPr>
                <a:xfrm>
                  <a:off x="1541462" y="2020886"/>
                  <a:ext cx="300036" cy="6826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2785" name="Shape 2785"/>
                <p:cNvCxnSpPr/>
                <p:nvPr/>
              </p:nvCxnSpPr>
              <p:spPr>
                <a:xfrm>
                  <a:off x="1541462" y="2168525"/>
                  <a:ext cx="285750" cy="6826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sp>
              <p:nvSpPr>
                <p:cNvPr id="2786" name="Shape 2786"/>
                <p:cNvSpPr/>
                <p:nvPr/>
              </p:nvSpPr>
              <p:spPr>
                <a:xfrm>
                  <a:off x="1630362" y="1843086"/>
                  <a:ext cx="117474" cy="63500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0" y="70243"/>
                      </a:lnTo>
                      <a:lnTo>
                        <a:pt x="119210" y="118536"/>
                      </a:lnTo>
                      <a:lnTo>
                        <a:pt x="119210" y="4829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A9A9A9"/>
                </a:solidFill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787" name="Shape 2787"/>
                <p:cNvCxnSpPr/>
                <p:nvPr/>
              </p:nvCxnSpPr>
              <p:spPr>
                <a:xfrm>
                  <a:off x="1584325" y="1852611"/>
                  <a:ext cx="219075" cy="476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91919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sp>
              <p:nvSpPr>
                <p:cNvPr id="2788" name="Shape 2788"/>
                <p:cNvSpPr/>
                <p:nvPr/>
              </p:nvSpPr>
              <p:spPr>
                <a:xfrm>
                  <a:off x="1562100" y="2070100"/>
                  <a:ext cx="265111" cy="119061"/>
                </a:xfrm>
                <a:custGeom>
                  <a:pathLst>
                    <a:path extrusionOk="0" h="120000" w="120000">
                      <a:moveTo>
                        <a:pt x="0" y="55737"/>
                      </a:moveTo>
                      <a:lnTo>
                        <a:pt x="0" y="0"/>
                      </a:lnTo>
                      <a:lnTo>
                        <a:pt x="119658" y="60983"/>
                      </a:lnTo>
                      <a:lnTo>
                        <a:pt x="119658" y="119344"/>
                      </a:lnTo>
                      <a:lnTo>
                        <a:pt x="0" y="55737"/>
                      </a:lnTo>
                    </a:path>
                  </a:pathLst>
                </a:custGeom>
                <a:solidFill>
                  <a:srgbClr val="B2B2B2"/>
                </a:solidFill>
                <a:ln cap="rnd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89" name="Shape 2789"/>
                <p:cNvSpPr/>
                <p:nvPr/>
              </p:nvSpPr>
              <p:spPr>
                <a:xfrm>
                  <a:off x="1562100" y="2217736"/>
                  <a:ext cx="265111" cy="131761"/>
                </a:xfrm>
                <a:custGeom>
                  <a:pathLst>
                    <a:path extrusionOk="0" h="120000" w="120000">
                      <a:moveTo>
                        <a:pt x="0" y="56043"/>
                      </a:moveTo>
                      <a:lnTo>
                        <a:pt x="0" y="0"/>
                      </a:lnTo>
                      <a:lnTo>
                        <a:pt x="119658" y="61318"/>
                      </a:lnTo>
                      <a:lnTo>
                        <a:pt x="119658" y="119340"/>
                      </a:lnTo>
                      <a:lnTo>
                        <a:pt x="0" y="56043"/>
                      </a:lnTo>
                    </a:path>
                  </a:pathLst>
                </a:custGeom>
                <a:solidFill>
                  <a:srgbClr val="B2B2B2"/>
                </a:solidFill>
                <a:ln cap="rnd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90" name="Shape 2790"/>
                <p:cNvSpPr/>
                <p:nvPr/>
              </p:nvSpPr>
              <p:spPr>
                <a:xfrm>
                  <a:off x="1557337" y="1936750"/>
                  <a:ext cx="269874" cy="122237"/>
                </a:xfrm>
                <a:custGeom>
                  <a:pathLst>
                    <a:path extrusionOk="0" h="120000" w="120000">
                      <a:moveTo>
                        <a:pt x="0" y="56043"/>
                      </a:moveTo>
                      <a:lnTo>
                        <a:pt x="0" y="0"/>
                      </a:lnTo>
                      <a:lnTo>
                        <a:pt x="119658" y="61318"/>
                      </a:lnTo>
                      <a:lnTo>
                        <a:pt x="119658" y="119340"/>
                      </a:lnTo>
                      <a:lnTo>
                        <a:pt x="0" y="56043"/>
                      </a:lnTo>
                    </a:path>
                  </a:pathLst>
                </a:custGeom>
                <a:solidFill>
                  <a:srgbClr val="B2B2B2"/>
                </a:solidFill>
                <a:ln cap="rnd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791" name="Shape 2791"/>
                <p:cNvCxnSpPr/>
                <p:nvPr/>
              </p:nvCxnSpPr>
              <p:spPr>
                <a:xfrm rot="10800000">
                  <a:off x="1751012" y="2011361"/>
                  <a:ext cx="52387" cy="1269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6009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2792" name="Shape 2792"/>
                <p:cNvCxnSpPr/>
                <p:nvPr/>
              </p:nvCxnSpPr>
              <p:spPr>
                <a:xfrm rot="10800000">
                  <a:off x="1751012" y="2141537"/>
                  <a:ext cx="52387" cy="1111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6009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2793" name="Shape 2793"/>
                <p:cNvCxnSpPr/>
                <p:nvPr/>
              </p:nvCxnSpPr>
              <p:spPr>
                <a:xfrm rot="10800000">
                  <a:off x="1751012" y="2298700"/>
                  <a:ext cx="52387" cy="1269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6009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</p:grpSp>
        </p:grpSp>
        <p:sp>
          <p:nvSpPr>
            <p:cNvPr id="2794" name="Shape 2794"/>
            <p:cNvSpPr txBox="1"/>
            <p:nvPr/>
          </p:nvSpPr>
          <p:spPr>
            <a:xfrm>
              <a:off x="6978650" y="5705475"/>
              <a:ext cx="1271587" cy="5508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 Narrow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DNS Szerver</a:t>
              </a:r>
            </a:p>
          </p:txBody>
        </p:sp>
      </p:grpSp>
      <p:sp>
        <p:nvSpPr>
          <p:cNvPr id="2795" name="Shape 2795"/>
          <p:cNvSpPr/>
          <p:nvPr/>
        </p:nvSpPr>
        <p:spPr>
          <a:xfrm>
            <a:off x="3213100" y="4356100"/>
            <a:ext cx="3257550" cy="514350"/>
          </a:xfrm>
          <a:prstGeom prst="rightArrow">
            <a:avLst>
              <a:gd fmla="val 17442" name="adj1"/>
              <a:gd fmla="val 4000" name="adj2"/>
            </a:avLst>
          </a:prstGeom>
          <a:gradFill>
            <a:gsLst>
              <a:gs pos="0">
                <a:srgbClr val="C8D6D6"/>
              </a:gs>
              <a:gs pos="100000">
                <a:schemeClr val="accent2"/>
              </a:gs>
            </a:gsLst>
            <a:lin ang="10800000" scaled="0"/>
          </a:gradFill>
          <a:ln cap="flat" cmpd="sng" w="9525">
            <a:solidFill>
              <a:srgbClr val="80008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27425" lIns="91425" rIns="91425" tIns="2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 Narrow"/>
              <a:buNone/>
            </a:pPr>
            <a:r>
              <a:rPr b="1" i="0" lang="en-US" sz="1800" u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192.168.1.50 neve?</a:t>
            </a:r>
          </a:p>
        </p:txBody>
      </p:sp>
      <p:sp>
        <p:nvSpPr>
          <p:cNvPr id="2796" name="Shape 2796"/>
          <p:cNvSpPr/>
          <p:nvPr/>
        </p:nvSpPr>
        <p:spPr>
          <a:xfrm flipH="1">
            <a:off x="3106736" y="5003800"/>
            <a:ext cx="3354387" cy="514350"/>
          </a:xfrm>
          <a:prstGeom prst="rightArrow">
            <a:avLst>
              <a:gd fmla="val 18134" name="adj1"/>
              <a:gd fmla="val 5066" name="adj2"/>
            </a:avLst>
          </a:prstGeom>
          <a:gradFill>
            <a:gsLst>
              <a:gs pos="0">
                <a:schemeClr val="accent2"/>
              </a:gs>
              <a:gs pos="100000">
                <a:srgbClr val="C8D6D6"/>
              </a:gs>
            </a:gsLst>
            <a:lin ang="10800000" scaled="0"/>
          </a:gradFill>
          <a:ln cap="flat" cmpd="sng" w="9525">
            <a:solidFill>
              <a:srgbClr val="80008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27425" lIns="91425" rIns="91425" tIns="2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 Narrow"/>
              <a:buNone/>
            </a:pPr>
            <a:r>
              <a:rPr b="1" i="0" lang="en-US" sz="1800" u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Név = nwtraders.msft</a:t>
            </a:r>
          </a:p>
        </p:txBody>
      </p:sp>
      <p:grpSp>
        <p:nvGrpSpPr>
          <p:cNvPr id="2797" name="Shape 2797"/>
          <p:cNvGrpSpPr/>
          <p:nvPr/>
        </p:nvGrpSpPr>
        <p:grpSpPr>
          <a:xfrm>
            <a:off x="611187" y="6142036"/>
            <a:ext cx="609600" cy="228599"/>
            <a:chOff x="533400" y="5967412"/>
            <a:chExt cx="941387" cy="357187"/>
          </a:xfrm>
        </p:grpSpPr>
        <p:grpSp>
          <p:nvGrpSpPr>
            <p:cNvPr id="2798" name="Shape 2798"/>
            <p:cNvGrpSpPr/>
            <p:nvPr/>
          </p:nvGrpSpPr>
          <p:grpSpPr>
            <a:xfrm>
              <a:off x="533400" y="5967412"/>
              <a:ext cx="442912" cy="357187"/>
              <a:chOff x="533400" y="5967412"/>
              <a:chExt cx="442912" cy="357187"/>
            </a:xfrm>
          </p:grpSpPr>
          <p:sp>
            <p:nvSpPr>
              <p:cNvPr id="2799" name="Shape 2799"/>
              <p:cNvSpPr/>
              <p:nvPr/>
            </p:nvSpPr>
            <p:spPr>
              <a:xfrm>
                <a:off x="533400" y="5967412"/>
                <a:ext cx="442912" cy="357187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0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0" name="Shape 2800"/>
              <p:cNvSpPr/>
              <p:nvPr/>
            </p:nvSpPr>
            <p:spPr>
              <a:xfrm>
                <a:off x="588962" y="6049962"/>
                <a:ext cx="331786" cy="192087"/>
              </a:xfrm>
              <a:prstGeom prst="rect">
                <a:avLst/>
              </a:prstGeom>
              <a:solidFill>
                <a:srgbClr val="CCFFFF"/>
              </a:solidFill>
              <a:ln cap="flat" cmpd="sng" w="9525">
                <a:solidFill>
                  <a:srgbClr val="0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801" name="Shape 2801"/>
              <p:cNvCxnSpPr/>
              <p:nvPr/>
            </p:nvCxnSpPr>
            <p:spPr>
              <a:xfrm>
                <a:off x="596900" y="6056312"/>
                <a:ext cx="107949" cy="73025"/>
              </a:xfrm>
              <a:prstGeom prst="curvedConnector2">
                <a:avLst/>
              </a:prstGeom>
              <a:solidFill>
                <a:srgbClr val="3366FF"/>
              </a:solidFill>
              <a:ln cap="flat" cmpd="sng" w="9525">
                <a:solidFill>
                  <a:srgbClr val="3366FF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802" name="Shape 2802"/>
              <p:cNvCxnSpPr/>
              <p:nvPr/>
            </p:nvCxnSpPr>
            <p:spPr>
              <a:xfrm>
                <a:off x="682625" y="6105525"/>
                <a:ext cx="171449" cy="79375"/>
              </a:xfrm>
              <a:prstGeom prst="curvedConnector2">
                <a:avLst/>
              </a:prstGeom>
              <a:solidFill>
                <a:srgbClr val="CC0000"/>
              </a:solidFill>
              <a:ln cap="flat" cmpd="sng" w="9525">
                <a:solidFill>
                  <a:srgbClr val="CC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grpSp>
          <p:nvGrpSpPr>
            <p:cNvPr id="2803" name="Shape 2803"/>
            <p:cNvGrpSpPr/>
            <p:nvPr/>
          </p:nvGrpSpPr>
          <p:grpSpPr>
            <a:xfrm>
              <a:off x="1031875" y="5967412"/>
              <a:ext cx="442912" cy="357187"/>
              <a:chOff x="1031875" y="5967412"/>
              <a:chExt cx="442912" cy="357187"/>
            </a:xfrm>
          </p:grpSpPr>
          <p:sp>
            <p:nvSpPr>
              <p:cNvPr id="2804" name="Shape 2804"/>
              <p:cNvSpPr/>
              <p:nvPr/>
            </p:nvSpPr>
            <p:spPr>
              <a:xfrm>
                <a:off x="1031875" y="5967412"/>
                <a:ext cx="442912" cy="357187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0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5" name="Shape 2805"/>
              <p:cNvSpPr/>
              <p:nvPr/>
            </p:nvSpPr>
            <p:spPr>
              <a:xfrm>
                <a:off x="1087437" y="6049962"/>
                <a:ext cx="331786" cy="192087"/>
              </a:xfrm>
              <a:prstGeom prst="rect">
                <a:avLst/>
              </a:prstGeom>
              <a:solidFill>
                <a:srgbClr val="CCFFFF"/>
              </a:solidFill>
              <a:ln cap="flat" cmpd="sng" w="9525">
                <a:solidFill>
                  <a:srgbClr val="0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806" name="Shape 2806"/>
              <p:cNvCxnSpPr/>
              <p:nvPr/>
            </p:nvCxnSpPr>
            <p:spPr>
              <a:xfrm>
                <a:off x="1143000" y="6105525"/>
                <a:ext cx="107949" cy="73025"/>
              </a:xfrm>
              <a:prstGeom prst="curvedConnector2">
                <a:avLst/>
              </a:prstGeom>
              <a:solidFill>
                <a:srgbClr val="3366FF"/>
              </a:solidFill>
              <a:ln cap="flat" cmpd="sng" w="9525">
                <a:solidFill>
                  <a:srgbClr val="3366FF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807" name="Shape 2807"/>
              <p:cNvCxnSpPr/>
              <p:nvPr/>
            </p:nvCxnSpPr>
            <p:spPr>
              <a:xfrm>
                <a:off x="1173162" y="6105525"/>
                <a:ext cx="179386" cy="79375"/>
              </a:xfrm>
              <a:prstGeom prst="curvedConnector2">
                <a:avLst/>
              </a:prstGeom>
              <a:solidFill>
                <a:srgbClr val="CC0000"/>
              </a:solidFill>
              <a:ln cap="flat" cmpd="sng" w="9525">
                <a:solidFill>
                  <a:srgbClr val="CC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sp>
          <p:nvSpPr>
            <p:cNvPr id="2808" name="Shape 2808"/>
            <p:cNvSpPr/>
            <p:nvPr/>
          </p:nvSpPr>
          <p:spPr>
            <a:xfrm>
              <a:off x="874712" y="6049962"/>
              <a:ext cx="257175" cy="209549"/>
            </a:xfrm>
            <a:prstGeom prst="rightArrow">
              <a:avLst>
                <a:gd fmla="val 5600" name="adj1"/>
                <a:gd fmla="val 4909" name="adj2"/>
              </a:avLst>
            </a:prstGeom>
            <a:solidFill>
              <a:srgbClr val="D60093"/>
            </a:solidFill>
            <a:ln cap="flat" cmpd="sng" w="9525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812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3" name="Shape 2813"/>
          <p:cNvSpPr txBox="1"/>
          <p:nvPr>
            <p:ph idx="12" type="sldNum"/>
          </p:nvPr>
        </p:nvSpPr>
        <p:spPr>
          <a:xfrm>
            <a:off x="67818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814" name="Shape 2814"/>
          <p:cNvSpPr txBox="1"/>
          <p:nvPr>
            <p:ph type="title"/>
          </p:nvPr>
        </p:nvSpPr>
        <p:spPr>
          <a:xfrm>
            <a:off x="647700" y="146050"/>
            <a:ext cx="8189912" cy="8413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Zónák konfigurálása</a:t>
            </a:r>
          </a:p>
        </p:txBody>
      </p:sp>
      <p:sp>
        <p:nvSpPr>
          <p:cNvPr id="2815" name="Shape 2815"/>
          <p:cNvSpPr txBox="1"/>
          <p:nvPr>
            <p:ph idx="1" type="body"/>
          </p:nvPr>
        </p:nvSpPr>
        <p:spPr>
          <a:xfrm>
            <a:off x="546100" y="1328737"/>
            <a:ext cx="7750174" cy="4002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●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Hagyományos zónák konfigurálása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●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Zóna Átvitel Folyamat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●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zóna átvitel folyamat beállításai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●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Al-tartomány létrehozása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●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Active Directory Integrált Zónák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●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Zónák migrációja Windows 2000 DNS Szerverre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819" name="Shape 2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0" name="Shape 2820"/>
          <p:cNvSpPr txBox="1"/>
          <p:nvPr>
            <p:ph idx="12" type="sldNum"/>
          </p:nvPr>
        </p:nvSpPr>
        <p:spPr>
          <a:xfrm>
            <a:off x="67818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821" name="Shape 2821"/>
          <p:cNvSpPr txBox="1"/>
          <p:nvPr>
            <p:ph type="title"/>
          </p:nvPr>
        </p:nvSpPr>
        <p:spPr>
          <a:xfrm>
            <a:off x="152400" y="152400"/>
            <a:ext cx="8153399" cy="868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3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Hagyományos Zónák konfigurálása</a:t>
            </a:r>
          </a:p>
        </p:txBody>
      </p:sp>
      <p:sp>
        <p:nvSpPr>
          <p:cNvPr id="2822" name="Shape 2822"/>
          <p:cNvSpPr/>
          <p:nvPr/>
        </p:nvSpPr>
        <p:spPr>
          <a:xfrm>
            <a:off x="1220787" y="3181350"/>
            <a:ext cx="7318375" cy="3676650"/>
          </a:xfrm>
          <a:prstGeom prst="rect">
            <a:avLst/>
          </a:prstGeom>
          <a:gradFill>
            <a:gsLst>
              <a:gs pos="0">
                <a:srgbClr val="FCFEB9"/>
              </a:gs>
              <a:gs pos="100000">
                <a:srgbClr val="FFCC66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23" name="Shape 2823"/>
          <p:cNvCxnSpPr/>
          <p:nvPr/>
        </p:nvCxnSpPr>
        <p:spPr>
          <a:xfrm>
            <a:off x="3505200" y="3773487"/>
            <a:ext cx="628649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824" name="Shape 2824"/>
          <p:cNvCxnSpPr/>
          <p:nvPr/>
        </p:nvCxnSpPr>
        <p:spPr>
          <a:xfrm>
            <a:off x="2262186" y="5754687"/>
            <a:ext cx="571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825" name="Shape 2825"/>
          <p:cNvCxnSpPr/>
          <p:nvPr/>
        </p:nvCxnSpPr>
        <p:spPr>
          <a:xfrm>
            <a:off x="6981825" y="5754687"/>
            <a:ext cx="571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826" name="Shape 2826"/>
          <p:cNvSpPr txBox="1"/>
          <p:nvPr>
            <p:ph idx="1" type="body"/>
          </p:nvPr>
        </p:nvSpPr>
        <p:spPr>
          <a:xfrm>
            <a:off x="460375" y="1287462"/>
            <a:ext cx="7716836" cy="1222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Egy DNS szerver hagyományos elsődleges zónát, hagyományos másodlagos zónát vagy ezen típusok kombinációját tartalmazhatja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27" name="Shape 2827"/>
          <p:cNvGrpSpPr/>
          <p:nvPr/>
        </p:nvGrpSpPr>
        <p:grpSpPr>
          <a:xfrm flipH="1">
            <a:off x="2590800" y="3154362"/>
            <a:ext cx="920749" cy="1489074"/>
            <a:chOff x="1482725" y="1317625"/>
            <a:chExt cx="993774" cy="1606548"/>
          </a:xfrm>
        </p:grpSpPr>
        <p:sp>
          <p:nvSpPr>
            <p:cNvPr id="2828" name="Shape 2828"/>
            <p:cNvSpPr/>
            <p:nvPr/>
          </p:nvSpPr>
          <p:spPr>
            <a:xfrm>
              <a:off x="1501775" y="2513011"/>
              <a:ext cx="958850" cy="411161"/>
            </a:xfrm>
            <a:custGeom>
              <a:pathLst>
                <a:path extrusionOk="0" h="120000" w="120000">
                  <a:moveTo>
                    <a:pt x="0" y="65373"/>
                  </a:moveTo>
                  <a:lnTo>
                    <a:pt x="0" y="82835"/>
                  </a:lnTo>
                  <a:lnTo>
                    <a:pt x="54345" y="119776"/>
                  </a:lnTo>
                  <a:lnTo>
                    <a:pt x="119904" y="20597"/>
                  </a:lnTo>
                  <a:lnTo>
                    <a:pt x="119904" y="0"/>
                  </a:lnTo>
                </a:path>
              </a:pathLst>
            </a:custGeom>
            <a:solidFill>
              <a:srgbClr val="969696"/>
            </a:solidFill>
            <a:ln cap="rnd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29" name="Shape 2829"/>
            <p:cNvGrpSpPr/>
            <p:nvPr/>
          </p:nvGrpSpPr>
          <p:grpSpPr>
            <a:xfrm>
              <a:off x="1482725" y="1317625"/>
              <a:ext cx="993774" cy="1566862"/>
              <a:chOff x="1482725" y="1317625"/>
              <a:chExt cx="993774" cy="1566862"/>
            </a:xfrm>
          </p:grpSpPr>
          <p:sp>
            <p:nvSpPr>
              <p:cNvPr id="2830" name="Shape 2830"/>
              <p:cNvSpPr/>
              <p:nvPr/>
            </p:nvSpPr>
            <p:spPr>
              <a:xfrm>
                <a:off x="1485900" y="1317625"/>
                <a:ext cx="989012" cy="344486"/>
              </a:xfrm>
              <a:custGeom>
                <a:pathLst>
                  <a:path extrusionOk="0" h="120000" w="120000">
                    <a:moveTo>
                      <a:pt x="0" y="82048"/>
                    </a:moveTo>
                    <a:lnTo>
                      <a:pt x="53632" y="119732"/>
                    </a:lnTo>
                    <a:lnTo>
                      <a:pt x="119907" y="33942"/>
                    </a:lnTo>
                    <a:lnTo>
                      <a:pt x="67575" y="0"/>
                    </a:lnTo>
                    <a:lnTo>
                      <a:pt x="0" y="82048"/>
                    </a:lnTo>
                  </a:path>
                </a:pathLst>
              </a:custGeom>
              <a:solidFill>
                <a:schemeClr val="lt1"/>
              </a:soli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1" name="Shape 2831"/>
              <p:cNvSpPr/>
              <p:nvPr/>
            </p:nvSpPr>
            <p:spPr>
              <a:xfrm>
                <a:off x="1917700" y="1412875"/>
                <a:ext cx="558799" cy="1471612"/>
              </a:xfrm>
              <a:custGeom>
                <a:pathLst>
                  <a:path extrusionOk="0" h="120000" w="120000">
                    <a:moveTo>
                      <a:pt x="0" y="20542"/>
                    </a:moveTo>
                    <a:lnTo>
                      <a:pt x="658" y="119937"/>
                    </a:lnTo>
                    <a:lnTo>
                      <a:pt x="119835" y="91189"/>
                    </a:lnTo>
                    <a:lnTo>
                      <a:pt x="119835" y="0"/>
                    </a:lnTo>
                    <a:lnTo>
                      <a:pt x="0" y="20542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2" name="Shape 2832"/>
              <p:cNvSpPr/>
              <p:nvPr/>
            </p:nvSpPr>
            <p:spPr>
              <a:xfrm>
                <a:off x="1482725" y="1552575"/>
                <a:ext cx="441324" cy="1323975"/>
              </a:xfrm>
              <a:custGeom>
                <a:pathLst>
                  <a:path extrusionOk="0" h="120000" w="120000">
                    <a:moveTo>
                      <a:pt x="119792" y="9722"/>
                    </a:moveTo>
                    <a:lnTo>
                      <a:pt x="119792" y="119930"/>
                    </a:lnTo>
                    <a:lnTo>
                      <a:pt x="0" y="108888"/>
                    </a:lnTo>
                    <a:lnTo>
                      <a:pt x="0" y="0"/>
                    </a:lnTo>
                    <a:lnTo>
                      <a:pt x="119792" y="9722"/>
                    </a:lnTo>
                  </a:path>
                </a:pathLst>
              </a:custGeom>
              <a:gradFill>
                <a:gsLst>
                  <a:gs pos="0">
                    <a:srgbClr val="F0F0F0"/>
                  </a:gs>
                  <a:gs pos="100000">
                    <a:srgbClr val="B2B2B2"/>
                  </a:gs>
                </a:gsLst>
                <a:lin ang="5400000" scaled="0"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833" name="Shape 2833"/>
              <p:cNvCxnSpPr/>
              <p:nvPr/>
            </p:nvCxnSpPr>
            <p:spPr>
              <a:xfrm>
                <a:off x="1544637" y="2667000"/>
                <a:ext cx="304799" cy="80961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834" name="Shape 2834"/>
              <p:cNvSpPr/>
              <p:nvPr/>
            </p:nvSpPr>
            <p:spPr>
              <a:xfrm>
                <a:off x="1533525" y="1617662"/>
                <a:ext cx="49211" cy="26987"/>
              </a:xfrm>
              <a:prstGeom prst="ellipse">
                <a:avLst/>
              </a:prstGeom>
              <a:solidFill>
                <a:srgbClr val="D60093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835" name="Shape 2835"/>
              <p:cNvCxnSpPr/>
              <p:nvPr/>
            </p:nvCxnSpPr>
            <p:spPr>
              <a:xfrm>
                <a:off x="1544637" y="2606675"/>
                <a:ext cx="304799" cy="80961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836" name="Shape 2836"/>
              <p:cNvCxnSpPr/>
              <p:nvPr/>
            </p:nvCxnSpPr>
            <p:spPr>
              <a:xfrm>
                <a:off x="1544637" y="2546350"/>
                <a:ext cx="304799" cy="82550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837" name="Shape 2837"/>
              <p:cNvCxnSpPr/>
              <p:nvPr/>
            </p:nvCxnSpPr>
            <p:spPr>
              <a:xfrm>
                <a:off x="1544637" y="2487611"/>
                <a:ext cx="304799" cy="80961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838" name="Shape 2838"/>
              <p:cNvCxnSpPr/>
              <p:nvPr/>
            </p:nvCxnSpPr>
            <p:spPr>
              <a:xfrm>
                <a:off x="1544637" y="2425700"/>
                <a:ext cx="304799" cy="80961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839" name="Shape 2839"/>
              <p:cNvSpPr/>
              <p:nvPr/>
            </p:nvSpPr>
            <p:spPr>
              <a:xfrm>
                <a:off x="1549400" y="1847850"/>
                <a:ext cx="301624" cy="563562"/>
              </a:xfrm>
              <a:custGeom>
                <a:pathLst>
                  <a:path extrusionOk="0" h="120000" w="120000">
                    <a:moveTo>
                      <a:pt x="0" y="102810"/>
                    </a:moveTo>
                    <a:lnTo>
                      <a:pt x="119697" y="119836"/>
                    </a:lnTo>
                    <a:lnTo>
                      <a:pt x="119697" y="0"/>
                    </a:lnTo>
                  </a:path>
                </a:pathLst>
              </a:custGeom>
              <a:noFill/>
              <a:ln cap="rnd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0" name="Shape 2840"/>
              <p:cNvSpPr/>
              <p:nvPr/>
            </p:nvSpPr>
            <p:spPr>
              <a:xfrm>
                <a:off x="1517650" y="1736725"/>
                <a:ext cx="346074" cy="981074"/>
              </a:xfrm>
              <a:custGeom>
                <a:pathLst>
                  <a:path extrusionOk="0" h="120000" w="120000">
                    <a:moveTo>
                      <a:pt x="119735" y="9859"/>
                    </a:moveTo>
                    <a:lnTo>
                      <a:pt x="0" y="0"/>
                    </a:lnTo>
                    <a:lnTo>
                      <a:pt x="0" y="119906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1" name="Shape 2841"/>
              <p:cNvSpPr/>
              <p:nvPr/>
            </p:nvSpPr>
            <p:spPr>
              <a:xfrm>
                <a:off x="1539875" y="1773236"/>
                <a:ext cx="307974" cy="558799"/>
              </a:xfrm>
              <a:custGeom>
                <a:pathLst>
                  <a:path extrusionOk="0" h="120000" w="120000">
                    <a:moveTo>
                      <a:pt x="119701" y="15867"/>
                    </a:moveTo>
                    <a:lnTo>
                      <a:pt x="0" y="0"/>
                    </a:lnTo>
                    <a:lnTo>
                      <a:pt x="0" y="119834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842" name="Shape 2842"/>
              <p:cNvCxnSpPr/>
              <p:nvPr/>
            </p:nvCxnSpPr>
            <p:spPr>
              <a:xfrm>
                <a:off x="1541462" y="1901825"/>
                <a:ext cx="296861" cy="68262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843" name="Shape 2843"/>
              <p:cNvCxnSpPr/>
              <p:nvPr/>
            </p:nvCxnSpPr>
            <p:spPr>
              <a:xfrm>
                <a:off x="1541462" y="2020886"/>
                <a:ext cx="300036" cy="68262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844" name="Shape 2844"/>
              <p:cNvCxnSpPr/>
              <p:nvPr/>
            </p:nvCxnSpPr>
            <p:spPr>
              <a:xfrm>
                <a:off x="1541462" y="2168525"/>
                <a:ext cx="285750" cy="68262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845" name="Shape 2845"/>
              <p:cNvSpPr/>
              <p:nvPr/>
            </p:nvSpPr>
            <p:spPr>
              <a:xfrm>
                <a:off x="1630362" y="1843086"/>
                <a:ext cx="117474" cy="63500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0" y="70243"/>
                    </a:lnTo>
                    <a:lnTo>
                      <a:pt x="119210" y="118536"/>
                    </a:lnTo>
                    <a:lnTo>
                      <a:pt x="119210" y="482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9A9A9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846" name="Shape 2846"/>
              <p:cNvCxnSpPr/>
              <p:nvPr/>
            </p:nvCxnSpPr>
            <p:spPr>
              <a:xfrm>
                <a:off x="1584325" y="1852611"/>
                <a:ext cx="219075" cy="47625"/>
              </a:xfrm>
              <a:prstGeom prst="straightConnector1">
                <a:avLst/>
              </a:prstGeom>
              <a:noFill/>
              <a:ln cap="flat" cmpd="sng" w="9525">
                <a:solidFill>
                  <a:srgbClr val="91919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847" name="Shape 2847"/>
              <p:cNvSpPr/>
              <p:nvPr/>
            </p:nvSpPr>
            <p:spPr>
              <a:xfrm>
                <a:off x="1562100" y="2070100"/>
                <a:ext cx="265111" cy="119061"/>
              </a:xfrm>
              <a:custGeom>
                <a:pathLst>
                  <a:path extrusionOk="0" h="120000" w="120000">
                    <a:moveTo>
                      <a:pt x="0" y="55737"/>
                    </a:moveTo>
                    <a:lnTo>
                      <a:pt x="0" y="0"/>
                    </a:lnTo>
                    <a:lnTo>
                      <a:pt x="119658" y="60983"/>
                    </a:lnTo>
                    <a:lnTo>
                      <a:pt x="119658" y="119344"/>
                    </a:lnTo>
                    <a:lnTo>
                      <a:pt x="0" y="55737"/>
                    </a:lnTo>
                  </a:path>
                </a:pathLst>
              </a:custGeom>
              <a:solidFill>
                <a:srgbClr val="B2B2B2"/>
              </a:solidFill>
              <a:ln cap="rnd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8" name="Shape 2848"/>
              <p:cNvSpPr/>
              <p:nvPr/>
            </p:nvSpPr>
            <p:spPr>
              <a:xfrm>
                <a:off x="1562100" y="2217736"/>
                <a:ext cx="265111" cy="131761"/>
              </a:xfrm>
              <a:custGeom>
                <a:pathLst>
                  <a:path extrusionOk="0" h="120000" w="120000">
                    <a:moveTo>
                      <a:pt x="0" y="56043"/>
                    </a:moveTo>
                    <a:lnTo>
                      <a:pt x="0" y="0"/>
                    </a:lnTo>
                    <a:lnTo>
                      <a:pt x="119658" y="61318"/>
                    </a:lnTo>
                    <a:lnTo>
                      <a:pt x="119658" y="119340"/>
                    </a:lnTo>
                    <a:lnTo>
                      <a:pt x="0" y="56043"/>
                    </a:lnTo>
                  </a:path>
                </a:pathLst>
              </a:custGeom>
              <a:solidFill>
                <a:srgbClr val="B2B2B2"/>
              </a:solidFill>
              <a:ln cap="rnd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9" name="Shape 2849"/>
              <p:cNvSpPr/>
              <p:nvPr/>
            </p:nvSpPr>
            <p:spPr>
              <a:xfrm>
                <a:off x="1557337" y="1936750"/>
                <a:ext cx="269874" cy="122237"/>
              </a:xfrm>
              <a:custGeom>
                <a:pathLst>
                  <a:path extrusionOk="0" h="120000" w="120000">
                    <a:moveTo>
                      <a:pt x="0" y="56043"/>
                    </a:moveTo>
                    <a:lnTo>
                      <a:pt x="0" y="0"/>
                    </a:lnTo>
                    <a:lnTo>
                      <a:pt x="119658" y="61318"/>
                    </a:lnTo>
                    <a:lnTo>
                      <a:pt x="119658" y="119340"/>
                    </a:lnTo>
                    <a:lnTo>
                      <a:pt x="0" y="56043"/>
                    </a:lnTo>
                  </a:path>
                </a:pathLst>
              </a:custGeom>
              <a:solidFill>
                <a:srgbClr val="B2B2B2"/>
              </a:solidFill>
              <a:ln cap="rnd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850" name="Shape 2850"/>
              <p:cNvCxnSpPr/>
              <p:nvPr/>
            </p:nvCxnSpPr>
            <p:spPr>
              <a:xfrm rot="10800000">
                <a:off x="1751012" y="2011361"/>
                <a:ext cx="52387" cy="1269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60093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851" name="Shape 2851"/>
              <p:cNvCxnSpPr/>
              <p:nvPr/>
            </p:nvCxnSpPr>
            <p:spPr>
              <a:xfrm rot="10800000">
                <a:off x="1751012" y="2141537"/>
                <a:ext cx="52387" cy="11112"/>
              </a:xfrm>
              <a:prstGeom prst="straightConnector1">
                <a:avLst/>
              </a:prstGeom>
              <a:noFill/>
              <a:ln cap="flat" cmpd="sng" w="9525">
                <a:solidFill>
                  <a:srgbClr val="D60093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852" name="Shape 2852"/>
              <p:cNvCxnSpPr/>
              <p:nvPr/>
            </p:nvCxnSpPr>
            <p:spPr>
              <a:xfrm rot="10800000">
                <a:off x="1751012" y="2298700"/>
                <a:ext cx="52387" cy="1269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60093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</p:grpSp>
      <p:sp>
        <p:nvSpPr>
          <p:cNvPr id="2853" name="Shape 2853"/>
          <p:cNvSpPr txBox="1"/>
          <p:nvPr/>
        </p:nvSpPr>
        <p:spPr>
          <a:xfrm>
            <a:off x="1603375" y="4425950"/>
            <a:ext cx="1314449" cy="336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b="1" i="0" lang="en-US" sz="16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DNS Szerver A</a:t>
            </a:r>
          </a:p>
        </p:txBody>
      </p:sp>
      <p:sp>
        <p:nvSpPr>
          <p:cNvPr id="2854" name="Shape 2854"/>
          <p:cNvSpPr/>
          <p:nvPr/>
        </p:nvSpPr>
        <p:spPr>
          <a:xfrm>
            <a:off x="2624136" y="3517900"/>
            <a:ext cx="423861" cy="373061"/>
          </a:xfrm>
          <a:prstGeom prst="ellipse">
            <a:avLst/>
          </a:prstGeom>
          <a:gradFill>
            <a:gsLst>
              <a:gs pos="0">
                <a:srgbClr val="C5B1FF"/>
              </a:gs>
              <a:gs pos="100000">
                <a:srgbClr val="9966F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27425" lIns="91425" rIns="91425" tIns="2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</a:p>
        </p:txBody>
      </p:sp>
      <p:grpSp>
        <p:nvGrpSpPr>
          <p:cNvPr id="2855" name="Shape 2855"/>
          <p:cNvGrpSpPr/>
          <p:nvPr/>
        </p:nvGrpSpPr>
        <p:grpSpPr>
          <a:xfrm flipH="1">
            <a:off x="1347787" y="5135562"/>
            <a:ext cx="920749" cy="1489074"/>
            <a:chOff x="1482725" y="1317625"/>
            <a:chExt cx="993774" cy="1606548"/>
          </a:xfrm>
        </p:grpSpPr>
        <p:sp>
          <p:nvSpPr>
            <p:cNvPr id="2856" name="Shape 2856"/>
            <p:cNvSpPr/>
            <p:nvPr/>
          </p:nvSpPr>
          <p:spPr>
            <a:xfrm>
              <a:off x="1501775" y="2513011"/>
              <a:ext cx="958850" cy="411161"/>
            </a:xfrm>
            <a:custGeom>
              <a:pathLst>
                <a:path extrusionOk="0" h="120000" w="120000">
                  <a:moveTo>
                    <a:pt x="0" y="65373"/>
                  </a:moveTo>
                  <a:lnTo>
                    <a:pt x="0" y="82835"/>
                  </a:lnTo>
                  <a:lnTo>
                    <a:pt x="54345" y="119776"/>
                  </a:lnTo>
                  <a:lnTo>
                    <a:pt x="119904" y="20597"/>
                  </a:lnTo>
                  <a:lnTo>
                    <a:pt x="119904" y="0"/>
                  </a:lnTo>
                </a:path>
              </a:pathLst>
            </a:custGeom>
            <a:solidFill>
              <a:srgbClr val="969696"/>
            </a:solidFill>
            <a:ln cap="rnd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57" name="Shape 2857"/>
            <p:cNvGrpSpPr/>
            <p:nvPr/>
          </p:nvGrpSpPr>
          <p:grpSpPr>
            <a:xfrm>
              <a:off x="1482725" y="1317625"/>
              <a:ext cx="993774" cy="1566862"/>
              <a:chOff x="1482725" y="1317625"/>
              <a:chExt cx="993774" cy="1566862"/>
            </a:xfrm>
          </p:grpSpPr>
          <p:sp>
            <p:nvSpPr>
              <p:cNvPr id="2858" name="Shape 2858"/>
              <p:cNvSpPr/>
              <p:nvPr/>
            </p:nvSpPr>
            <p:spPr>
              <a:xfrm>
                <a:off x="1485900" y="1317625"/>
                <a:ext cx="989012" cy="344486"/>
              </a:xfrm>
              <a:custGeom>
                <a:pathLst>
                  <a:path extrusionOk="0" h="120000" w="120000">
                    <a:moveTo>
                      <a:pt x="0" y="82048"/>
                    </a:moveTo>
                    <a:lnTo>
                      <a:pt x="53632" y="119732"/>
                    </a:lnTo>
                    <a:lnTo>
                      <a:pt x="119907" y="33942"/>
                    </a:lnTo>
                    <a:lnTo>
                      <a:pt x="67575" y="0"/>
                    </a:lnTo>
                    <a:lnTo>
                      <a:pt x="0" y="82048"/>
                    </a:lnTo>
                  </a:path>
                </a:pathLst>
              </a:custGeom>
              <a:solidFill>
                <a:schemeClr val="lt1"/>
              </a:soli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9" name="Shape 2859"/>
              <p:cNvSpPr/>
              <p:nvPr/>
            </p:nvSpPr>
            <p:spPr>
              <a:xfrm>
                <a:off x="1917700" y="1412875"/>
                <a:ext cx="558799" cy="1471612"/>
              </a:xfrm>
              <a:custGeom>
                <a:pathLst>
                  <a:path extrusionOk="0" h="120000" w="120000">
                    <a:moveTo>
                      <a:pt x="0" y="20542"/>
                    </a:moveTo>
                    <a:lnTo>
                      <a:pt x="658" y="119937"/>
                    </a:lnTo>
                    <a:lnTo>
                      <a:pt x="119835" y="91189"/>
                    </a:lnTo>
                    <a:lnTo>
                      <a:pt x="119835" y="0"/>
                    </a:lnTo>
                    <a:lnTo>
                      <a:pt x="0" y="20542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0" name="Shape 2860"/>
              <p:cNvSpPr/>
              <p:nvPr/>
            </p:nvSpPr>
            <p:spPr>
              <a:xfrm>
                <a:off x="1482725" y="1552575"/>
                <a:ext cx="441324" cy="1323975"/>
              </a:xfrm>
              <a:custGeom>
                <a:pathLst>
                  <a:path extrusionOk="0" h="120000" w="120000">
                    <a:moveTo>
                      <a:pt x="119792" y="9722"/>
                    </a:moveTo>
                    <a:lnTo>
                      <a:pt x="119792" y="119930"/>
                    </a:lnTo>
                    <a:lnTo>
                      <a:pt x="0" y="108888"/>
                    </a:lnTo>
                    <a:lnTo>
                      <a:pt x="0" y="0"/>
                    </a:lnTo>
                    <a:lnTo>
                      <a:pt x="119792" y="9722"/>
                    </a:lnTo>
                  </a:path>
                </a:pathLst>
              </a:custGeom>
              <a:gradFill>
                <a:gsLst>
                  <a:gs pos="0">
                    <a:srgbClr val="F0F0F0"/>
                  </a:gs>
                  <a:gs pos="100000">
                    <a:srgbClr val="B2B2B2"/>
                  </a:gs>
                </a:gsLst>
                <a:lin ang="5400000" scaled="0"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861" name="Shape 2861"/>
              <p:cNvCxnSpPr/>
              <p:nvPr/>
            </p:nvCxnSpPr>
            <p:spPr>
              <a:xfrm>
                <a:off x="1544637" y="2667000"/>
                <a:ext cx="304799" cy="80961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862" name="Shape 2862"/>
              <p:cNvSpPr/>
              <p:nvPr/>
            </p:nvSpPr>
            <p:spPr>
              <a:xfrm>
                <a:off x="1533525" y="1617662"/>
                <a:ext cx="49211" cy="26987"/>
              </a:xfrm>
              <a:prstGeom prst="ellipse">
                <a:avLst/>
              </a:prstGeom>
              <a:solidFill>
                <a:srgbClr val="D60093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863" name="Shape 2863"/>
              <p:cNvCxnSpPr/>
              <p:nvPr/>
            </p:nvCxnSpPr>
            <p:spPr>
              <a:xfrm>
                <a:off x="1544637" y="2606675"/>
                <a:ext cx="304799" cy="80961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864" name="Shape 2864"/>
              <p:cNvCxnSpPr/>
              <p:nvPr/>
            </p:nvCxnSpPr>
            <p:spPr>
              <a:xfrm>
                <a:off x="1544637" y="2546350"/>
                <a:ext cx="304799" cy="82550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865" name="Shape 2865"/>
              <p:cNvCxnSpPr/>
              <p:nvPr/>
            </p:nvCxnSpPr>
            <p:spPr>
              <a:xfrm>
                <a:off x="1544637" y="2487611"/>
                <a:ext cx="304799" cy="80961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866" name="Shape 2866"/>
              <p:cNvCxnSpPr/>
              <p:nvPr/>
            </p:nvCxnSpPr>
            <p:spPr>
              <a:xfrm>
                <a:off x="1544637" y="2425700"/>
                <a:ext cx="304799" cy="80961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867" name="Shape 2867"/>
              <p:cNvSpPr/>
              <p:nvPr/>
            </p:nvSpPr>
            <p:spPr>
              <a:xfrm>
                <a:off x="1549400" y="1847850"/>
                <a:ext cx="301624" cy="563562"/>
              </a:xfrm>
              <a:custGeom>
                <a:pathLst>
                  <a:path extrusionOk="0" h="120000" w="120000">
                    <a:moveTo>
                      <a:pt x="0" y="102810"/>
                    </a:moveTo>
                    <a:lnTo>
                      <a:pt x="119697" y="119836"/>
                    </a:lnTo>
                    <a:lnTo>
                      <a:pt x="119697" y="0"/>
                    </a:lnTo>
                  </a:path>
                </a:pathLst>
              </a:custGeom>
              <a:noFill/>
              <a:ln cap="rnd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8" name="Shape 2868"/>
              <p:cNvSpPr/>
              <p:nvPr/>
            </p:nvSpPr>
            <p:spPr>
              <a:xfrm>
                <a:off x="1517650" y="1736725"/>
                <a:ext cx="346074" cy="981074"/>
              </a:xfrm>
              <a:custGeom>
                <a:pathLst>
                  <a:path extrusionOk="0" h="120000" w="120000">
                    <a:moveTo>
                      <a:pt x="119735" y="9859"/>
                    </a:moveTo>
                    <a:lnTo>
                      <a:pt x="0" y="0"/>
                    </a:lnTo>
                    <a:lnTo>
                      <a:pt x="0" y="119906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9" name="Shape 2869"/>
              <p:cNvSpPr/>
              <p:nvPr/>
            </p:nvSpPr>
            <p:spPr>
              <a:xfrm>
                <a:off x="1539875" y="1773236"/>
                <a:ext cx="307974" cy="558799"/>
              </a:xfrm>
              <a:custGeom>
                <a:pathLst>
                  <a:path extrusionOk="0" h="120000" w="120000">
                    <a:moveTo>
                      <a:pt x="119701" y="15867"/>
                    </a:moveTo>
                    <a:lnTo>
                      <a:pt x="0" y="0"/>
                    </a:lnTo>
                    <a:lnTo>
                      <a:pt x="0" y="119834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870" name="Shape 2870"/>
              <p:cNvCxnSpPr/>
              <p:nvPr/>
            </p:nvCxnSpPr>
            <p:spPr>
              <a:xfrm>
                <a:off x="1541462" y="1901825"/>
                <a:ext cx="296861" cy="68262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871" name="Shape 2871"/>
              <p:cNvCxnSpPr/>
              <p:nvPr/>
            </p:nvCxnSpPr>
            <p:spPr>
              <a:xfrm>
                <a:off x="1541462" y="2020886"/>
                <a:ext cx="300036" cy="68262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872" name="Shape 2872"/>
              <p:cNvCxnSpPr/>
              <p:nvPr/>
            </p:nvCxnSpPr>
            <p:spPr>
              <a:xfrm>
                <a:off x="1541462" y="2168525"/>
                <a:ext cx="285750" cy="68262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873" name="Shape 2873"/>
              <p:cNvSpPr/>
              <p:nvPr/>
            </p:nvSpPr>
            <p:spPr>
              <a:xfrm>
                <a:off x="1630362" y="1843086"/>
                <a:ext cx="117474" cy="63500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0" y="70243"/>
                    </a:lnTo>
                    <a:lnTo>
                      <a:pt x="119210" y="118536"/>
                    </a:lnTo>
                    <a:lnTo>
                      <a:pt x="119210" y="482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9A9A9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874" name="Shape 2874"/>
              <p:cNvCxnSpPr/>
              <p:nvPr/>
            </p:nvCxnSpPr>
            <p:spPr>
              <a:xfrm>
                <a:off x="1584325" y="1852611"/>
                <a:ext cx="219075" cy="47625"/>
              </a:xfrm>
              <a:prstGeom prst="straightConnector1">
                <a:avLst/>
              </a:prstGeom>
              <a:noFill/>
              <a:ln cap="flat" cmpd="sng" w="9525">
                <a:solidFill>
                  <a:srgbClr val="91919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875" name="Shape 2875"/>
              <p:cNvSpPr/>
              <p:nvPr/>
            </p:nvSpPr>
            <p:spPr>
              <a:xfrm>
                <a:off x="1562100" y="2070100"/>
                <a:ext cx="265111" cy="119061"/>
              </a:xfrm>
              <a:custGeom>
                <a:pathLst>
                  <a:path extrusionOk="0" h="120000" w="120000">
                    <a:moveTo>
                      <a:pt x="0" y="55737"/>
                    </a:moveTo>
                    <a:lnTo>
                      <a:pt x="0" y="0"/>
                    </a:lnTo>
                    <a:lnTo>
                      <a:pt x="119658" y="60983"/>
                    </a:lnTo>
                    <a:lnTo>
                      <a:pt x="119658" y="119344"/>
                    </a:lnTo>
                    <a:lnTo>
                      <a:pt x="0" y="55737"/>
                    </a:lnTo>
                  </a:path>
                </a:pathLst>
              </a:custGeom>
              <a:solidFill>
                <a:srgbClr val="B2B2B2"/>
              </a:solidFill>
              <a:ln cap="rnd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6" name="Shape 2876"/>
              <p:cNvSpPr/>
              <p:nvPr/>
            </p:nvSpPr>
            <p:spPr>
              <a:xfrm>
                <a:off x="1562100" y="2217736"/>
                <a:ext cx="265111" cy="131761"/>
              </a:xfrm>
              <a:custGeom>
                <a:pathLst>
                  <a:path extrusionOk="0" h="120000" w="120000">
                    <a:moveTo>
                      <a:pt x="0" y="56043"/>
                    </a:moveTo>
                    <a:lnTo>
                      <a:pt x="0" y="0"/>
                    </a:lnTo>
                    <a:lnTo>
                      <a:pt x="119658" y="61318"/>
                    </a:lnTo>
                    <a:lnTo>
                      <a:pt x="119658" y="119340"/>
                    </a:lnTo>
                    <a:lnTo>
                      <a:pt x="0" y="56043"/>
                    </a:lnTo>
                  </a:path>
                </a:pathLst>
              </a:custGeom>
              <a:solidFill>
                <a:srgbClr val="B2B2B2"/>
              </a:solidFill>
              <a:ln cap="rnd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7" name="Shape 2877"/>
              <p:cNvSpPr/>
              <p:nvPr/>
            </p:nvSpPr>
            <p:spPr>
              <a:xfrm>
                <a:off x="1557337" y="1936750"/>
                <a:ext cx="269874" cy="122237"/>
              </a:xfrm>
              <a:custGeom>
                <a:pathLst>
                  <a:path extrusionOk="0" h="120000" w="120000">
                    <a:moveTo>
                      <a:pt x="0" y="56043"/>
                    </a:moveTo>
                    <a:lnTo>
                      <a:pt x="0" y="0"/>
                    </a:lnTo>
                    <a:lnTo>
                      <a:pt x="119658" y="61318"/>
                    </a:lnTo>
                    <a:lnTo>
                      <a:pt x="119658" y="119340"/>
                    </a:lnTo>
                    <a:lnTo>
                      <a:pt x="0" y="56043"/>
                    </a:lnTo>
                  </a:path>
                </a:pathLst>
              </a:custGeom>
              <a:solidFill>
                <a:srgbClr val="B2B2B2"/>
              </a:solidFill>
              <a:ln cap="rnd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878" name="Shape 2878"/>
              <p:cNvCxnSpPr/>
              <p:nvPr/>
            </p:nvCxnSpPr>
            <p:spPr>
              <a:xfrm rot="10800000">
                <a:off x="1751012" y="2011361"/>
                <a:ext cx="52387" cy="1269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60093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879" name="Shape 2879"/>
              <p:cNvCxnSpPr/>
              <p:nvPr/>
            </p:nvCxnSpPr>
            <p:spPr>
              <a:xfrm rot="10800000">
                <a:off x="1751012" y="2141537"/>
                <a:ext cx="52387" cy="11112"/>
              </a:xfrm>
              <a:prstGeom prst="straightConnector1">
                <a:avLst/>
              </a:prstGeom>
              <a:noFill/>
              <a:ln cap="flat" cmpd="sng" w="9525">
                <a:solidFill>
                  <a:srgbClr val="D60093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880" name="Shape 2880"/>
              <p:cNvCxnSpPr/>
              <p:nvPr/>
            </p:nvCxnSpPr>
            <p:spPr>
              <a:xfrm rot="10800000">
                <a:off x="1751012" y="2298700"/>
                <a:ext cx="52387" cy="1269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60093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</p:grpSp>
      <p:sp>
        <p:nvSpPr>
          <p:cNvPr id="2881" name="Shape 2881"/>
          <p:cNvSpPr txBox="1"/>
          <p:nvPr/>
        </p:nvSpPr>
        <p:spPr>
          <a:xfrm>
            <a:off x="2039936" y="6489700"/>
            <a:ext cx="1314449" cy="336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b="1" i="0" lang="en-US" sz="16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DNS Szerver B</a:t>
            </a:r>
          </a:p>
        </p:txBody>
      </p:sp>
      <p:sp>
        <p:nvSpPr>
          <p:cNvPr id="2882" name="Shape 2882"/>
          <p:cNvSpPr/>
          <p:nvPr/>
        </p:nvSpPr>
        <p:spPr>
          <a:xfrm>
            <a:off x="1381125" y="5499100"/>
            <a:ext cx="423861" cy="373061"/>
          </a:xfrm>
          <a:prstGeom prst="ellipse">
            <a:avLst/>
          </a:prstGeom>
          <a:gradFill>
            <a:gsLst>
              <a:gs pos="0">
                <a:srgbClr val="C5B1FF"/>
              </a:gs>
              <a:gs pos="100000">
                <a:srgbClr val="9966F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27425" lIns="91425" rIns="91425" tIns="2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</a:p>
        </p:txBody>
      </p:sp>
      <p:sp>
        <p:nvSpPr>
          <p:cNvPr id="2883" name="Shape 2883"/>
          <p:cNvSpPr/>
          <p:nvPr/>
        </p:nvSpPr>
        <p:spPr>
          <a:xfrm>
            <a:off x="2474911" y="5162550"/>
            <a:ext cx="2311400" cy="1165224"/>
          </a:xfrm>
          <a:prstGeom prst="ellipse">
            <a:avLst/>
          </a:prstGeom>
          <a:solidFill>
            <a:srgbClr val="D8D9BF"/>
          </a:solidFill>
          <a:ln cap="flat" cmpd="sng" w="19050">
            <a:solidFill>
              <a:srgbClr val="808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1" anchor="t" bIns="457200" lIns="45700" rIns="4570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00"/>
              </a:buClr>
              <a:buSzPct val="25000"/>
              <a:buFont typeface="Arial Narrow"/>
              <a:buNone/>
            </a:pPr>
            <a:r>
              <a:rPr b="1" i="0" lang="en-US" sz="1800" u="none">
                <a:solidFill>
                  <a:srgbClr val="003300"/>
                </a:solidFill>
                <a:latin typeface="Arial Narrow"/>
                <a:ea typeface="Arial Narrow"/>
                <a:cs typeface="Arial Narrow"/>
                <a:sym typeface="Arial Narrow"/>
              </a:rPr>
              <a:t>Másodlagos Zóna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00"/>
              </a:buClr>
              <a:buSzPct val="25000"/>
              <a:buFont typeface="Arial Narrow"/>
              <a:buNone/>
            </a:pPr>
            <a:r>
              <a:rPr b="0" i="0" lang="en-US" sz="1800" u="none">
                <a:solidFill>
                  <a:srgbClr val="003300"/>
                </a:solidFill>
                <a:latin typeface="Arial Narrow"/>
                <a:ea typeface="Arial Narrow"/>
                <a:cs typeface="Arial Narrow"/>
                <a:sym typeface="Arial Narrow"/>
              </a:rPr>
              <a:t>(Master DNS Server = </a:t>
            </a:r>
            <a:br>
              <a:rPr b="0" i="0" lang="en-US" sz="1800" u="none">
                <a:solidFill>
                  <a:srgbClr val="003300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b="0" i="0" lang="en-US" sz="1800" u="none">
                <a:solidFill>
                  <a:srgbClr val="003300"/>
                </a:solidFill>
                <a:latin typeface="Arial Narrow"/>
                <a:ea typeface="Arial Narrow"/>
                <a:cs typeface="Arial Narrow"/>
                <a:sym typeface="Arial Narrow"/>
              </a:rPr>
              <a:t>DNS Server A)</a:t>
            </a:r>
          </a:p>
        </p:txBody>
      </p:sp>
      <p:grpSp>
        <p:nvGrpSpPr>
          <p:cNvPr id="2884" name="Shape 2884"/>
          <p:cNvGrpSpPr/>
          <p:nvPr/>
        </p:nvGrpSpPr>
        <p:grpSpPr>
          <a:xfrm>
            <a:off x="7534275" y="5154612"/>
            <a:ext cx="920749" cy="1489074"/>
            <a:chOff x="1482725" y="1317625"/>
            <a:chExt cx="993774" cy="1606548"/>
          </a:xfrm>
        </p:grpSpPr>
        <p:sp>
          <p:nvSpPr>
            <p:cNvPr id="2885" name="Shape 2885"/>
            <p:cNvSpPr/>
            <p:nvPr/>
          </p:nvSpPr>
          <p:spPr>
            <a:xfrm>
              <a:off x="1501775" y="2513011"/>
              <a:ext cx="958850" cy="411161"/>
            </a:xfrm>
            <a:custGeom>
              <a:pathLst>
                <a:path extrusionOk="0" h="120000" w="120000">
                  <a:moveTo>
                    <a:pt x="0" y="65373"/>
                  </a:moveTo>
                  <a:lnTo>
                    <a:pt x="0" y="82835"/>
                  </a:lnTo>
                  <a:lnTo>
                    <a:pt x="54345" y="119776"/>
                  </a:lnTo>
                  <a:lnTo>
                    <a:pt x="119904" y="20597"/>
                  </a:lnTo>
                  <a:lnTo>
                    <a:pt x="119904" y="0"/>
                  </a:lnTo>
                </a:path>
              </a:pathLst>
            </a:custGeom>
            <a:solidFill>
              <a:srgbClr val="969696"/>
            </a:solidFill>
            <a:ln cap="rnd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86" name="Shape 2886"/>
            <p:cNvGrpSpPr/>
            <p:nvPr/>
          </p:nvGrpSpPr>
          <p:grpSpPr>
            <a:xfrm>
              <a:off x="1482725" y="1317625"/>
              <a:ext cx="993774" cy="1566862"/>
              <a:chOff x="1482725" y="1317625"/>
              <a:chExt cx="993774" cy="1566862"/>
            </a:xfrm>
          </p:grpSpPr>
          <p:sp>
            <p:nvSpPr>
              <p:cNvPr id="2887" name="Shape 2887"/>
              <p:cNvSpPr/>
              <p:nvPr/>
            </p:nvSpPr>
            <p:spPr>
              <a:xfrm>
                <a:off x="1485900" y="1317625"/>
                <a:ext cx="989012" cy="344486"/>
              </a:xfrm>
              <a:custGeom>
                <a:pathLst>
                  <a:path extrusionOk="0" h="120000" w="120000">
                    <a:moveTo>
                      <a:pt x="0" y="82048"/>
                    </a:moveTo>
                    <a:lnTo>
                      <a:pt x="53632" y="119732"/>
                    </a:lnTo>
                    <a:lnTo>
                      <a:pt x="119907" y="33942"/>
                    </a:lnTo>
                    <a:lnTo>
                      <a:pt x="67575" y="0"/>
                    </a:lnTo>
                    <a:lnTo>
                      <a:pt x="0" y="82048"/>
                    </a:lnTo>
                  </a:path>
                </a:pathLst>
              </a:custGeom>
              <a:solidFill>
                <a:schemeClr val="lt1"/>
              </a:soli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8" name="Shape 2888"/>
              <p:cNvSpPr/>
              <p:nvPr/>
            </p:nvSpPr>
            <p:spPr>
              <a:xfrm>
                <a:off x="1917700" y="1412875"/>
                <a:ext cx="558799" cy="1471612"/>
              </a:xfrm>
              <a:custGeom>
                <a:pathLst>
                  <a:path extrusionOk="0" h="120000" w="120000">
                    <a:moveTo>
                      <a:pt x="0" y="20542"/>
                    </a:moveTo>
                    <a:lnTo>
                      <a:pt x="658" y="119937"/>
                    </a:lnTo>
                    <a:lnTo>
                      <a:pt x="119835" y="91189"/>
                    </a:lnTo>
                    <a:lnTo>
                      <a:pt x="119835" y="0"/>
                    </a:lnTo>
                    <a:lnTo>
                      <a:pt x="0" y="20542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9" name="Shape 2889"/>
              <p:cNvSpPr/>
              <p:nvPr/>
            </p:nvSpPr>
            <p:spPr>
              <a:xfrm>
                <a:off x="1482725" y="1552575"/>
                <a:ext cx="441324" cy="1323975"/>
              </a:xfrm>
              <a:custGeom>
                <a:pathLst>
                  <a:path extrusionOk="0" h="120000" w="120000">
                    <a:moveTo>
                      <a:pt x="119792" y="9722"/>
                    </a:moveTo>
                    <a:lnTo>
                      <a:pt x="119792" y="119930"/>
                    </a:lnTo>
                    <a:lnTo>
                      <a:pt x="0" y="108888"/>
                    </a:lnTo>
                    <a:lnTo>
                      <a:pt x="0" y="0"/>
                    </a:lnTo>
                    <a:lnTo>
                      <a:pt x="119792" y="9722"/>
                    </a:lnTo>
                  </a:path>
                </a:pathLst>
              </a:custGeom>
              <a:gradFill>
                <a:gsLst>
                  <a:gs pos="0">
                    <a:srgbClr val="F0F0F0"/>
                  </a:gs>
                  <a:gs pos="100000">
                    <a:srgbClr val="B2B2B2"/>
                  </a:gs>
                </a:gsLst>
                <a:lin ang="5400000" scaled="0"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890" name="Shape 2890"/>
              <p:cNvCxnSpPr/>
              <p:nvPr/>
            </p:nvCxnSpPr>
            <p:spPr>
              <a:xfrm>
                <a:off x="1544637" y="2667000"/>
                <a:ext cx="304799" cy="80961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891" name="Shape 2891"/>
              <p:cNvSpPr/>
              <p:nvPr/>
            </p:nvSpPr>
            <p:spPr>
              <a:xfrm>
                <a:off x="1533525" y="1617662"/>
                <a:ext cx="49211" cy="26987"/>
              </a:xfrm>
              <a:prstGeom prst="ellipse">
                <a:avLst/>
              </a:prstGeom>
              <a:solidFill>
                <a:srgbClr val="D60093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892" name="Shape 2892"/>
              <p:cNvCxnSpPr/>
              <p:nvPr/>
            </p:nvCxnSpPr>
            <p:spPr>
              <a:xfrm>
                <a:off x="1544637" y="2606675"/>
                <a:ext cx="304799" cy="80961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893" name="Shape 2893"/>
              <p:cNvCxnSpPr/>
              <p:nvPr/>
            </p:nvCxnSpPr>
            <p:spPr>
              <a:xfrm>
                <a:off x="1544637" y="2546350"/>
                <a:ext cx="304799" cy="82550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894" name="Shape 2894"/>
              <p:cNvCxnSpPr/>
              <p:nvPr/>
            </p:nvCxnSpPr>
            <p:spPr>
              <a:xfrm>
                <a:off x="1544637" y="2487611"/>
                <a:ext cx="304799" cy="80961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895" name="Shape 2895"/>
              <p:cNvCxnSpPr/>
              <p:nvPr/>
            </p:nvCxnSpPr>
            <p:spPr>
              <a:xfrm>
                <a:off x="1544637" y="2425700"/>
                <a:ext cx="304799" cy="80961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896" name="Shape 2896"/>
              <p:cNvSpPr/>
              <p:nvPr/>
            </p:nvSpPr>
            <p:spPr>
              <a:xfrm>
                <a:off x="1549400" y="1847850"/>
                <a:ext cx="301624" cy="563562"/>
              </a:xfrm>
              <a:custGeom>
                <a:pathLst>
                  <a:path extrusionOk="0" h="120000" w="120000">
                    <a:moveTo>
                      <a:pt x="0" y="102810"/>
                    </a:moveTo>
                    <a:lnTo>
                      <a:pt x="119697" y="119836"/>
                    </a:lnTo>
                    <a:lnTo>
                      <a:pt x="119697" y="0"/>
                    </a:lnTo>
                  </a:path>
                </a:pathLst>
              </a:custGeom>
              <a:noFill/>
              <a:ln cap="rnd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7" name="Shape 2897"/>
              <p:cNvSpPr/>
              <p:nvPr/>
            </p:nvSpPr>
            <p:spPr>
              <a:xfrm>
                <a:off x="1517650" y="1736725"/>
                <a:ext cx="346074" cy="981074"/>
              </a:xfrm>
              <a:custGeom>
                <a:pathLst>
                  <a:path extrusionOk="0" h="120000" w="120000">
                    <a:moveTo>
                      <a:pt x="119735" y="9859"/>
                    </a:moveTo>
                    <a:lnTo>
                      <a:pt x="0" y="0"/>
                    </a:lnTo>
                    <a:lnTo>
                      <a:pt x="0" y="119906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8" name="Shape 2898"/>
              <p:cNvSpPr/>
              <p:nvPr/>
            </p:nvSpPr>
            <p:spPr>
              <a:xfrm>
                <a:off x="1539875" y="1773236"/>
                <a:ext cx="307974" cy="558799"/>
              </a:xfrm>
              <a:custGeom>
                <a:pathLst>
                  <a:path extrusionOk="0" h="120000" w="120000">
                    <a:moveTo>
                      <a:pt x="119701" y="15867"/>
                    </a:moveTo>
                    <a:lnTo>
                      <a:pt x="0" y="0"/>
                    </a:lnTo>
                    <a:lnTo>
                      <a:pt x="0" y="119834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899" name="Shape 2899"/>
              <p:cNvCxnSpPr/>
              <p:nvPr/>
            </p:nvCxnSpPr>
            <p:spPr>
              <a:xfrm>
                <a:off x="1541462" y="1901825"/>
                <a:ext cx="296861" cy="68262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900" name="Shape 2900"/>
              <p:cNvCxnSpPr/>
              <p:nvPr/>
            </p:nvCxnSpPr>
            <p:spPr>
              <a:xfrm>
                <a:off x="1541462" y="2020886"/>
                <a:ext cx="300036" cy="68262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901" name="Shape 2901"/>
              <p:cNvCxnSpPr/>
              <p:nvPr/>
            </p:nvCxnSpPr>
            <p:spPr>
              <a:xfrm>
                <a:off x="1541462" y="2168525"/>
                <a:ext cx="285750" cy="68262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902" name="Shape 2902"/>
              <p:cNvSpPr/>
              <p:nvPr/>
            </p:nvSpPr>
            <p:spPr>
              <a:xfrm>
                <a:off x="1630362" y="1843086"/>
                <a:ext cx="117474" cy="63500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0" y="70243"/>
                    </a:lnTo>
                    <a:lnTo>
                      <a:pt x="119210" y="118536"/>
                    </a:lnTo>
                    <a:lnTo>
                      <a:pt x="119210" y="482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9A9A9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903" name="Shape 2903"/>
              <p:cNvCxnSpPr/>
              <p:nvPr/>
            </p:nvCxnSpPr>
            <p:spPr>
              <a:xfrm>
                <a:off x="1584325" y="1852611"/>
                <a:ext cx="219075" cy="47625"/>
              </a:xfrm>
              <a:prstGeom prst="straightConnector1">
                <a:avLst/>
              </a:prstGeom>
              <a:noFill/>
              <a:ln cap="flat" cmpd="sng" w="9525">
                <a:solidFill>
                  <a:srgbClr val="91919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904" name="Shape 2904"/>
              <p:cNvSpPr/>
              <p:nvPr/>
            </p:nvSpPr>
            <p:spPr>
              <a:xfrm>
                <a:off x="1562100" y="2070100"/>
                <a:ext cx="265111" cy="119061"/>
              </a:xfrm>
              <a:custGeom>
                <a:pathLst>
                  <a:path extrusionOk="0" h="120000" w="120000">
                    <a:moveTo>
                      <a:pt x="0" y="55737"/>
                    </a:moveTo>
                    <a:lnTo>
                      <a:pt x="0" y="0"/>
                    </a:lnTo>
                    <a:lnTo>
                      <a:pt x="119658" y="60983"/>
                    </a:lnTo>
                    <a:lnTo>
                      <a:pt x="119658" y="119344"/>
                    </a:lnTo>
                    <a:lnTo>
                      <a:pt x="0" y="55737"/>
                    </a:lnTo>
                  </a:path>
                </a:pathLst>
              </a:custGeom>
              <a:solidFill>
                <a:srgbClr val="B2B2B2"/>
              </a:solidFill>
              <a:ln cap="rnd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5" name="Shape 2905"/>
              <p:cNvSpPr/>
              <p:nvPr/>
            </p:nvSpPr>
            <p:spPr>
              <a:xfrm>
                <a:off x="1562100" y="2217736"/>
                <a:ext cx="265111" cy="131761"/>
              </a:xfrm>
              <a:custGeom>
                <a:pathLst>
                  <a:path extrusionOk="0" h="120000" w="120000">
                    <a:moveTo>
                      <a:pt x="0" y="56043"/>
                    </a:moveTo>
                    <a:lnTo>
                      <a:pt x="0" y="0"/>
                    </a:lnTo>
                    <a:lnTo>
                      <a:pt x="119658" y="61318"/>
                    </a:lnTo>
                    <a:lnTo>
                      <a:pt x="119658" y="119340"/>
                    </a:lnTo>
                    <a:lnTo>
                      <a:pt x="0" y="56043"/>
                    </a:lnTo>
                  </a:path>
                </a:pathLst>
              </a:custGeom>
              <a:solidFill>
                <a:srgbClr val="B2B2B2"/>
              </a:solidFill>
              <a:ln cap="rnd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6" name="Shape 2906"/>
              <p:cNvSpPr/>
              <p:nvPr/>
            </p:nvSpPr>
            <p:spPr>
              <a:xfrm>
                <a:off x="1557337" y="1936750"/>
                <a:ext cx="269874" cy="122237"/>
              </a:xfrm>
              <a:custGeom>
                <a:pathLst>
                  <a:path extrusionOk="0" h="120000" w="120000">
                    <a:moveTo>
                      <a:pt x="0" y="56043"/>
                    </a:moveTo>
                    <a:lnTo>
                      <a:pt x="0" y="0"/>
                    </a:lnTo>
                    <a:lnTo>
                      <a:pt x="119658" y="61318"/>
                    </a:lnTo>
                    <a:lnTo>
                      <a:pt x="119658" y="119340"/>
                    </a:lnTo>
                    <a:lnTo>
                      <a:pt x="0" y="56043"/>
                    </a:lnTo>
                  </a:path>
                </a:pathLst>
              </a:custGeom>
              <a:solidFill>
                <a:srgbClr val="B2B2B2"/>
              </a:solidFill>
              <a:ln cap="rnd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907" name="Shape 2907"/>
              <p:cNvCxnSpPr/>
              <p:nvPr/>
            </p:nvCxnSpPr>
            <p:spPr>
              <a:xfrm rot="10800000">
                <a:off x="1751012" y="2011361"/>
                <a:ext cx="52387" cy="1269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60093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908" name="Shape 2908"/>
              <p:cNvCxnSpPr/>
              <p:nvPr/>
            </p:nvCxnSpPr>
            <p:spPr>
              <a:xfrm rot="10800000">
                <a:off x="1751012" y="2141537"/>
                <a:ext cx="52387" cy="11112"/>
              </a:xfrm>
              <a:prstGeom prst="straightConnector1">
                <a:avLst/>
              </a:prstGeom>
              <a:noFill/>
              <a:ln cap="flat" cmpd="sng" w="9525">
                <a:solidFill>
                  <a:srgbClr val="D60093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909" name="Shape 2909"/>
              <p:cNvCxnSpPr/>
              <p:nvPr/>
            </p:nvCxnSpPr>
            <p:spPr>
              <a:xfrm rot="10800000">
                <a:off x="1751012" y="2298700"/>
                <a:ext cx="52387" cy="1269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60093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</p:grpSp>
      <p:sp>
        <p:nvSpPr>
          <p:cNvPr id="2910" name="Shape 2910"/>
          <p:cNvSpPr/>
          <p:nvPr/>
        </p:nvSpPr>
        <p:spPr>
          <a:xfrm flipH="1">
            <a:off x="7986712" y="5556250"/>
            <a:ext cx="423861" cy="373061"/>
          </a:xfrm>
          <a:prstGeom prst="ellipse">
            <a:avLst/>
          </a:prstGeom>
          <a:gradFill>
            <a:gsLst>
              <a:gs pos="0">
                <a:srgbClr val="C5B1FF"/>
              </a:gs>
              <a:gs pos="100000">
                <a:srgbClr val="9966F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27425" lIns="91425" rIns="91425" tIns="2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</a:p>
        </p:txBody>
      </p:sp>
      <p:sp>
        <p:nvSpPr>
          <p:cNvPr id="2911" name="Shape 2911"/>
          <p:cNvSpPr txBox="1"/>
          <p:nvPr/>
        </p:nvSpPr>
        <p:spPr>
          <a:xfrm>
            <a:off x="6470650" y="6489700"/>
            <a:ext cx="1314449" cy="336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b="1" i="0" lang="en-US" sz="16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DNS Szerver C</a:t>
            </a:r>
          </a:p>
        </p:txBody>
      </p:sp>
      <p:sp>
        <p:nvSpPr>
          <p:cNvPr id="2912" name="Shape 2912"/>
          <p:cNvSpPr/>
          <p:nvPr/>
        </p:nvSpPr>
        <p:spPr>
          <a:xfrm>
            <a:off x="4932362" y="5162550"/>
            <a:ext cx="2311400" cy="1165224"/>
          </a:xfrm>
          <a:prstGeom prst="ellipse">
            <a:avLst/>
          </a:prstGeom>
          <a:solidFill>
            <a:srgbClr val="D8D9BF"/>
          </a:solidFill>
          <a:ln cap="flat" cmpd="sng" w="19050">
            <a:solidFill>
              <a:srgbClr val="808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1" anchor="t" bIns="457200" lIns="45700" rIns="4570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00"/>
              </a:buClr>
              <a:buSzPct val="25000"/>
              <a:buFont typeface="Arial Narrow"/>
              <a:buNone/>
            </a:pPr>
            <a:r>
              <a:rPr b="1" i="0" lang="en-US" sz="1800" u="none">
                <a:solidFill>
                  <a:srgbClr val="003300"/>
                </a:solidFill>
                <a:latin typeface="Arial Narrow"/>
                <a:ea typeface="Arial Narrow"/>
                <a:cs typeface="Arial Narrow"/>
                <a:sym typeface="Arial Narrow"/>
              </a:rPr>
              <a:t>Másodlagos Zóna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00"/>
              </a:buClr>
              <a:buSzPct val="25000"/>
              <a:buFont typeface="Arial Narrow"/>
              <a:buNone/>
            </a:pPr>
            <a:r>
              <a:rPr b="0" i="0" lang="en-US" sz="1800" u="none">
                <a:solidFill>
                  <a:srgbClr val="003300"/>
                </a:solidFill>
                <a:latin typeface="Arial Narrow"/>
                <a:ea typeface="Arial Narrow"/>
                <a:cs typeface="Arial Narrow"/>
                <a:sym typeface="Arial Narrow"/>
              </a:rPr>
              <a:t>(Master DNS Server = </a:t>
            </a:r>
            <a:br>
              <a:rPr b="0" i="0" lang="en-US" sz="1800" u="none">
                <a:solidFill>
                  <a:srgbClr val="003300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b="0" i="0" lang="en-US" sz="1800" u="none">
                <a:solidFill>
                  <a:srgbClr val="003300"/>
                </a:solidFill>
                <a:latin typeface="Arial Narrow"/>
                <a:ea typeface="Arial Narrow"/>
                <a:cs typeface="Arial Narrow"/>
                <a:sym typeface="Arial Narrow"/>
              </a:rPr>
              <a:t>DNS Server A)</a:t>
            </a:r>
          </a:p>
        </p:txBody>
      </p:sp>
      <p:sp>
        <p:nvSpPr>
          <p:cNvPr id="2913" name="Shape 2913"/>
          <p:cNvSpPr/>
          <p:nvPr/>
        </p:nvSpPr>
        <p:spPr>
          <a:xfrm rot="3540000">
            <a:off x="4910931" y="4358481"/>
            <a:ext cx="1549399" cy="398462"/>
          </a:xfrm>
          <a:prstGeom prst="rightArrow">
            <a:avLst>
              <a:gd fmla="val 17533" name="adj1"/>
              <a:gd fmla="val 50000" name="adj2"/>
            </a:avLst>
          </a:prstGeom>
          <a:gradFill>
            <a:gsLst>
              <a:gs pos="0">
                <a:srgbClr val="CC0099"/>
              </a:gs>
              <a:gs pos="100000">
                <a:srgbClr val="EFD4E3"/>
              </a:gs>
            </a:gsLst>
            <a:lin ang="13500000" scaled="0"/>
          </a:gradFill>
          <a:ln cap="flat" cmpd="sng" w="9525">
            <a:solidFill>
              <a:srgbClr val="993366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4" name="Shape 2914"/>
          <p:cNvSpPr/>
          <p:nvPr/>
        </p:nvSpPr>
        <p:spPr>
          <a:xfrm rot="6660000">
            <a:off x="3444080" y="4377530"/>
            <a:ext cx="1549399" cy="398462"/>
          </a:xfrm>
          <a:prstGeom prst="rightArrow">
            <a:avLst>
              <a:gd fmla="val 17533" name="adj1"/>
              <a:gd fmla="val 50000" name="adj2"/>
            </a:avLst>
          </a:prstGeom>
          <a:gradFill>
            <a:gsLst>
              <a:gs pos="0">
                <a:srgbClr val="CC0099"/>
              </a:gs>
              <a:gs pos="100000">
                <a:srgbClr val="EFD4E3"/>
              </a:gs>
            </a:gsLst>
            <a:lin ang="13500000" scaled="0"/>
          </a:gradFill>
          <a:ln cap="flat" cmpd="sng" w="9525">
            <a:solidFill>
              <a:srgbClr val="993366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5" name="Shape 2915"/>
          <p:cNvSpPr/>
          <p:nvPr/>
        </p:nvSpPr>
        <p:spPr>
          <a:xfrm>
            <a:off x="3919537" y="3349625"/>
            <a:ext cx="2022475" cy="847725"/>
          </a:xfrm>
          <a:prstGeom prst="ellipse">
            <a:avLst/>
          </a:prstGeom>
          <a:solidFill>
            <a:srgbClr val="D8D9BF"/>
          </a:solidFill>
          <a:ln cap="flat" cmpd="sng" w="19050">
            <a:solidFill>
              <a:srgbClr val="808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00"/>
              </a:buClr>
              <a:buSzPct val="25000"/>
              <a:buFont typeface="Arial Narrow"/>
              <a:buNone/>
            </a:pPr>
            <a:r>
              <a:rPr b="1" i="0" lang="en-US" sz="1800" u="none">
                <a:solidFill>
                  <a:srgbClr val="003300"/>
                </a:solidFill>
                <a:latin typeface="Arial Narrow"/>
                <a:ea typeface="Arial Narrow"/>
                <a:cs typeface="Arial Narrow"/>
                <a:sym typeface="Arial Narrow"/>
              </a:rPr>
              <a:t>Elsődleges Zóna</a:t>
            </a:r>
          </a:p>
        </p:txBody>
      </p:sp>
      <p:sp>
        <p:nvSpPr>
          <p:cNvPr id="2916" name="Shape 2916"/>
          <p:cNvSpPr txBox="1"/>
          <p:nvPr/>
        </p:nvSpPr>
        <p:spPr>
          <a:xfrm>
            <a:off x="4313237" y="4265612"/>
            <a:ext cx="1314449" cy="7016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99"/>
              </a:buClr>
              <a:buSzPct val="25000"/>
              <a:buFont typeface="Arial Narrow"/>
              <a:buNone/>
            </a:pPr>
            <a:r>
              <a:rPr b="1" i="0" lang="en-US" sz="2000" u="none">
                <a:solidFill>
                  <a:srgbClr val="CC0099"/>
                </a:solidFill>
                <a:latin typeface="Arial Narrow"/>
                <a:ea typeface="Arial Narrow"/>
                <a:cs typeface="Arial Narrow"/>
                <a:sym typeface="Arial Narrow"/>
              </a:rPr>
              <a:t>Zóna Információ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920" name="Shape 2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1" name="Shape 2921"/>
          <p:cNvSpPr txBox="1"/>
          <p:nvPr>
            <p:ph idx="12" type="sldNum"/>
          </p:nvPr>
        </p:nvSpPr>
        <p:spPr>
          <a:xfrm>
            <a:off x="67818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922" name="Shape 2922"/>
          <p:cNvSpPr txBox="1"/>
          <p:nvPr>
            <p:ph type="title"/>
          </p:nvPr>
        </p:nvSpPr>
        <p:spPr>
          <a:xfrm>
            <a:off x="457200" y="122236"/>
            <a:ext cx="75438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Zóna másolás folyamata</a:t>
            </a:r>
          </a:p>
        </p:txBody>
      </p:sp>
      <p:sp>
        <p:nvSpPr>
          <p:cNvPr id="2923" name="Shape 2923"/>
          <p:cNvSpPr txBox="1"/>
          <p:nvPr/>
        </p:nvSpPr>
        <p:spPr>
          <a:xfrm>
            <a:off x="609600" y="2667000"/>
            <a:ext cx="7456486" cy="3998911"/>
          </a:xfrm>
          <a:prstGeom prst="rect">
            <a:avLst/>
          </a:prstGeom>
          <a:gradFill>
            <a:gsLst>
              <a:gs pos="0">
                <a:srgbClr val="FCFEB9"/>
              </a:gs>
              <a:gs pos="100000">
                <a:srgbClr val="FFCC66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4" name="Shape 2924"/>
          <p:cNvSpPr txBox="1"/>
          <p:nvPr>
            <p:ph idx="1" type="body"/>
          </p:nvPr>
        </p:nvSpPr>
        <p:spPr>
          <a:xfrm>
            <a:off x="838200" y="914400"/>
            <a:ext cx="7162799" cy="1600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Zóna másolás indul ha:</a:t>
            </a:r>
          </a:p>
          <a:p>
            <a:pPr indent="-349249" lvl="1" marL="6921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mester DNS szerver értesíti a másodlagos DNS szervereket a változásról</a:t>
            </a:r>
          </a:p>
          <a:p>
            <a:pPr indent="-349249" lvl="1" marL="69215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másodlagos DNS szerver lekérdezi az elsődlegest a változásokról</a:t>
            </a:r>
          </a:p>
        </p:txBody>
      </p:sp>
      <p:grpSp>
        <p:nvGrpSpPr>
          <p:cNvPr id="2925" name="Shape 2925"/>
          <p:cNvGrpSpPr/>
          <p:nvPr/>
        </p:nvGrpSpPr>
        <p:grpSpPr>
          <a:xfrm>
            <a:off x="685799" y="3047999"/>
            <a:ext cx="7580311" cy="3549650"/>
            <a:chOff x="787399" y="2803524"/>
            <a:chExt cx="7580311" cy="3549650"/>
          </a:xfrm>
        </p:grpSpPr>
        <p:sp>
          <p:nvSpPr>
            <p:cNvPr id="2926" name="Shape 2926"/>
            <p:cNvSpPr/>
            <p:nvPr/>
          </p:nvSpPr>
          <p:spPr>
            <a:xfrm>
              <a:off x="936625" y="3800475"/>
              <a:ext cx="7205662" cy="2552699"/>
            </a:xfrm>
            <a:prstGeom prst="ellipse">
              <a:avLst/>
            </a:prstGeom>
            <a:solidFill>
              <a:srgbClr val="C8CAA4"/>
            </a:solidFill>
            <a:ln cap="flat" cmpd="sng" w="9525">
              <a:solidFill>
                <a:srgbClr val="808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b" bIns="45700" lIns="45700" rIns="45700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7" name="Shape 2927"/>
            <p:cNvSpPr txBox="1"/>
            <p:nvPr/>
          </p:nvSpPr>
          <p:spPr>
            <a:xfrm flipH="1">
              <a:off x="787399" y="3057525"/>
              <a:ext cx="711200" cy="11604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 Narrow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DNS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 Narrow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Server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 Narrow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(Master)</a:t>
              </a:r>
            </a:p>
          </p:txBody>
        </p:sp>
        <p:grpSp>
          <p:nvGrpSpPr>
            <p:cNvPr id="2928" name="Shape 2928"/>
            <p:cNvGrpSpPr/>
            <p:nvPr/>
          </p:nvGrpSpPr>
          <p:grpSpPr>
            <a:xfrm>
              <a:off x="2667000" y="4267200"/>
              <a:ext cx="3505201" cy="1497012"/>
              <a:chOff x="2286000" y="4419600"/>
              <a:chExt cx="4343401" cy="1855787"/>
            </a:xfrm>
          </p:grpSpPr>
          <p:cxnSp>
            <p:nvCxnSpPr>
              <p:cNvPr id="2929" name="Shape 2929"/>
              <p:cNvCxnSpPr/>
              <p:nvPr/>
            </p:nvCxnSpPr>
            <p:spPr>
              <a:xfrm flipH="1">
                <a:off x="3163886" y="4895850"/>
                <a:ext cx="811212" cy="685799"/>
              </a:xfrm>
              <a:prstGeom prst="straightConnector1">
                <a:avLst/>
              </a:prstGeom>
              <a:noFill/>
              <a:ln cap="flat" cmpd="sng" w="19050">
                <a:solidFill>
                  <a:srgbClr val="336699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930" name="Shape 2930"/>
              <p:cNvCxnSpPr/>
              <p:nvPr/>
            </p:nvCxnSpPr>
            <p:spPr>
              <a:xfrm>
                <a:off x="4943475" y="4913312"/>
                <a:ext cx="808037" cy="684211"/>
              </a:xfrm>
              <a:prstGeom prst="straightConnector1">
                <a:avLst/>
              </a:prstGeom>
              <a:noFill/>
              <a:ln cap="flat" cmpd="sng" w="19050">
                <a:solidFill>
                  <a:srgbClr val="336699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931" name="Shape 2931"/>
              <p:cNvSpPr/>
              <p:nvPr/>
            </p:nvSpPr>
            <p:spPr>
              <a:xfrm>
                <a:off x="3587750" y="4419600"/>
                <a:ext cx="1741486" cy="787400"/>
              </a:xfrm>
              <a:prstGeom prst="ellipse">
                <a:avLst/>
              </a:prstGeom>
              <a:gradFill>
                <a:gsLst>
                  <a:gs pos="0">
                    <a:srgbClr val="CCECFF"/>
                  </a:gs>
                  <a:gs pos="100000">
                    <a:srgbClr val="F4FBFF"/>
                  </a:gs>
                </a:gsLst>
                <a:lin ang="5400000" scaled="0"/>
              </a:gradFill>
              <a:ln cap="flat" cmpd="sng" w="19050">
                <a:solidFill>
                  <a:srgbClr val="0099CC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45700" rIns="45700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 Narrow"/>
                  <a:buNone/>
                </a:pPr>
                <a:r>
                  <a:rPr b="1" i="0" lang="en-US" sz="1800" u="none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nwtraders</a:t>
                </a:r>
              </a:p>
            </p:txBody>
          </p:sp>
          <p:grpSp>
            <p:nvGrpSpPr>
              <p:cNvPr id="2932" name="Shape 2932"/>
              <p:cNvGrpSpPr/>
              <p:nvPr/>
            </p:nvGrpSpPr>
            <p:grpSpPr>
              <a:xfrm>
                <a:off x="2286000" y="5468937"/>
                <a:ext cx="4343401" cy="806450"/>
                <a:chOff x="2620961" y="5203825"/>
                <a:chExt cx="3960813" cy="806450"/>
              </a:xfrm>
            </p:grpSpPr>
            <p:sp>
              <p:nvSpPr>
                <p:cNvPr id="2933" name="Shape 2933"/>
                <p:cNvSpPr/>
                <p:nvPr/>
              </p:nvSpPr>
              <p:spPr>
                <a:xfrm>
                  <a:off x="4994275" y="5203825"/>
                  <a:ext cx="1587499" cy="787400"/>
                </a:xfrm>
                <a:prstGeom prst="ellipse">
                  <a:avLst/>
                </a:prstGeom>
                <a:gradFill>
                  <a:gsLst>
                    <a:gs pos="0">
                      <a:srgbClr val="CCECFF"/>
                    </a:gs>
                    <a:gs pos="100000">
                      <a:srgbClr val="F4FBFF"/>
                    </a:gs>
                  </a:gsLst>
                  <a:lin ang="5400000" scaled="0"/>
                </a:gradFill>
                <a:ln cap="flat" cmpd="sng" w="19050">
                  <a:solidFill>
                    <a:srgbClr val="0099CC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45700" rIns="45700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 Narrow"/>
                    <a:buNone/>
                  </a:pPr>
                  <a:r>
                    <a:rPr b="1" i="0" lang="en-US" sz="1800" u="none">
                      <a:solidFill>
                        <a:schemeClr val="dk1"/>
                      </a:solidFill>
                      <a:latin typeface="Arial Narrow"/>
                      <a:ea typeface="Arial Narrow"/>
                      <a:cs typeface="Arial Narrow"/>
                      <a:sym typeface="Arial Narrow"/>
                    </a:rPr>
                    <a:t>training</a:t>
                  </a:r>
                </a:p>
              </p:txBody>
            </p:sp>
            <p:sp>
              <p:nvSpPr>
                <p:cNvPr id="2934" name="Shape 2934"/>
                <p:cNvSpPr/>
                <p:nvPr/>
              </p:nvSpPr>
              <p:spPr>
                <a:xfrm>
                  <a:off x="2620961" y="5222875"/>
                  <a:ext cx="1587499" cy="787400"/>
                </a:xfrm>
                <a:prstGeom prst="ellipse">
                  <a:avLst/>
                </a:prstGeom>
                <a:gradFill>
                  <a:gsLst>
                    <a:gs pos="0">
                      <a:srgbClr val="CCECFF"/>
                    </a:gs>
                    <a:gs pos="100000">
                      <a:srgbClr val="F4FBFF"/>
                    </a:gs>
                  </a:gsLst>
                  <a:lin ang="5400000" scaled="0"/>
                </a:gradFill>
                <a:ln cap="flat" cmpd="sng" w="19050">
                  <a:solidFill>
                    <a:srgbClr val="0099CC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45700" rIns="45700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 Narrow"/>
                    <a:buNone/>
                  </a:pPr>
                  <a:r>
                    <a:rPr b="1" i="0" lang="en-US" sz="1800" u="none">
                      <a:solidFill>
                        <a:schemeClr val="dk1"/>
                      </a:solidFill>
                      <a:latin typeface="Arial Narrow"/>
                      <a:ea typeface="Arial Narrow"/>
                      <a:cs typeface="Arial Narrow"/>
                      <a:sym typeface="Arial Narrow"/>
                    </a:rPr>
                    <a:t>support</a:t>
                  </a:r>
                </a:p>
              </p:txBody>
            </p:sp>
          </p:grpSp>
        </p:grpSp>
        <p:sp>
          <p:nvSpPr>
            <p:cNvPr id="2935" name="Shape 2935"/>
            <p:cNvSpPr txBox="1"/>
            <p:nvPr/>
          </p:nvSpPr>
          <p:spPr>
            <a:xfrm flipH="1">
              <a:off x="1676399" y="4486275"/>
              <a:ext cx="1566861" cy="615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 Narrow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Elsődleges Zóna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 Narrow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Adatbázis Fájl</a:t>
              </a:r>
            </a:p>
          </p:txBody>
        </p:sp>
        <p:grpSp>
          <p:nvGrpSpPr>
            <p:cNvPr id="2936" name="Shape 2936"/>
            <p:cNvGrpSpPr/>
            <p:nvPr/>
          </p:nvGrpSpPr>
          <p:grpSpPr>
            <a:xfrm>
              <a:off x="1455737" y="2889249"/>
              <a:ext cx="982661" cy="1574798"/>
              <a:chOff x="1482725" y="1317625"/>
              <a:chExt cx="993774" cy="1606548"/>
            </a:xfrm>
          </p:grpSpPr>
          <p:sp>
            <p:nvSpPr>
              <p:cNvPr id="2937" name="Shape 2937"/>
              <p:cNvSpPr/>
              <p:nvPr/>
            </p:nvSpPr>
            <p:spPr>
              <a:xfrm>
                <a:off x="1501775" y="2513011"/>
                <a:ext cx="958850" cy="411161"/>
              </a:xfrm>
              <a:custGeom>
                <a:pathLst>
                  <a:path extrusionOk="0" h="120000" w="120000">
                    <a:moveTo>
                      <a:pt x="0" y="65373"/>
                    </a:moveTo>
                    <a:lnTo>
                      <a:pt x="0" y="82835"/>
                    </a:lnTo>
                    <a:lnTo>
                      <a:pt x="54345" y="119776"/>
                    </a:lnTo>
                    <a:lnTo>
                      <a:pt x="119904" y="20597"/>
                    </a:lnTo>
                    <a:lnTo>
                      <a:pt x="119904" y="0"/>
                    </a:lnTo>
                  </a:path>
                </a:pathLst>
              </a:custGeom>
              <a:solidFill>
                <a:srgbClr val="969696"/>
              </a:soli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938" name="Shape 2938"/>
              <p:cNvGrpSpPr/>
              <p:nvPr/>
            </p:nvGrpSpPr>
            <p:grpSpPr>
              <a:xfrm>
                <a:off x="1482725" y="1317625"/>
                <a:ext cx="993774" cy="1566862"/>
                <a:chOff x="1482725" y="1317625"/>
                <a:chExt cx="993774" cy="1566862"/>
              </a:xfrm>
            </p:grpSpPr>
            <p:sp>
              <p:nvSpPr>
                <p:cNvPr id="2939" name="Shape 2939"/>
                <p:cNvSpPr/>
                <p:nvPr/>
              </p:nvSpPr>
              <p:spPr>
                <a:xfrm>
                  <a:off x="1485900" y="1317625"/>
                  <a:ext cx="989012" cy="344486"/>
                </a:xfrm>
                <a:custGeom>
                  <a:pathLst>
                    <a:path extrusionOk="0" h="120000" w="120000">
                      <a:moveTo>
                        <a:pt x="0" y="82048"/>
                      </a:moveTo>
                      <a:lnTo>
                        <a:pt x="53632" y="119732"/>
                      </a:lnTo>
                      <a:lnTo>
                        <a:pt x="119907" y="33942"/>
                      </a:lnTo>
                      <a:lnTo>
                        <a:pt x="67575" y="0"/>
                      </a:lnTo>
                      <a:lnTo>
                        <a:pt x="0" y="82048"/>
                      </a:lnTo>
                    </a:path>
                  </a:pathLst>
                </a:custGeom>
                <a:solidFill>
                  <a:schemeClr val="lt1"/>
                </a:soli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40" name="Shape 2940"/>
                <p:cNvSpPr/>
                <p:nvPr/>
              </p:nvSpPr>
              <p:spPr>
                <a:xfrm>
                  <a:off x="1917700" y="1412875"/>
                  <a:ext cx="558799" cy="1471612"/>
                </a:xfrm>
                <a:custGeom>
                  <a:pathLst>
                    <a:path extrusionOk="0" h="120000" w="120000">
                      <a:moveTo>
                        <a:pt x="0" y="20542"/>
                      </a:moveTo>
                      <a:lnTo>
                        <a:pt x="658" y="119937"/>
                      </a:lnTo>
                      <a:lnTo>
                        <a:pt x="119835" y="91189"/>
                      </a:lnTo>
                      <a:lnTo>
                        <a:pt x="119835" y="0"/>
                      </a:lnTo>
                      <a:lnTo>
                        <a:pt x="0" y="20542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41" name="Shape 2941"/>
                <p:cNvSpPr/>
                <p:nvPr/>
              </p:nvSpPr>
              <p:spPr>
                <a:xfrm>
                  <a:off x="1482725" y="1552575"/>
                  <a:ext cx="441324" cy="1323975"/>
                </a:xfrm>
                <a:custGeom>
                  <a:pathLst>
                    <a:path extrusionOk="0" h="120000" w="120000">
                      <a:moveTo>
                        <a:pt x="119792" y="9722"/>
                      </a:moveTo>
                      <a:lnTo>
                        <a:pt x="119792" y="119930"/>
                      </a:lnTo>
                      <a:lnTo>
                        <a:pt x="0" y="108888"/>
                      </a:lnTo>
                      <a:lnTo>
                        <a:pt x="0" y="0"/>
                      </a:lnTo>
                      <a:lnTo>
                        <a:pt x="119792" y="9722"/>
                      </a:lnTo>
                    </a:path>
                  </a:pathLst>
                </a:custGeom>
                <a:gradFill>
                  <a:gsLst>
                    <a:gs pos="0">
                      <a:srgbClr val="F0F0F0"/>
                    </a:gs>
                    <a:gs pos="100000">
                      <a:srgbClr val="B2B2B2"/>
                    </a:gs>
                  </a:gsLst>
                  <a:lin ang="5400000" scaled="0"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942" name="Shape 2942"/>
                <p:cNvCxnSpPr/>
                <p:nvPr/>
              </p:nvCxnSpPr>
              <p:spPr>
                <a:xfrm>
                  <a:off x="1544637" y="2667000"/>
                  <a:ext cx="304799" cy="8096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sp>
              <p:nvSpPr>
                <p:cNvPr id="2943" name="Shape 2943"/>
                <p:cNvSpPr/>
                <p:nvPr/>
              </p:nvSpPr>
              <p:spPr>
                <a:xfrm>
                  <a:off x="1533525" y="1617662"/>
                  <a:ext cx="49211" cy="26987"/>
                </a:xfrm>
                <a:prstGeom prst="ellipse">
                  <a:avLst/>
                </a:prstGeom>
                <a:solidFill>
                  <a:srgbClr val="D60093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944" name="Shape 2944"/>
                <p:cNvCxnSpPr/>
                <p:nvPr/>
              </p:nvCxnSpPr>
              <p:spPr>
                <a:xfrm>
                  <a:off x="1544637" y="2606675"/>
                  <a:ext cx="304799" cy="8096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2945" name="Shape 2945"/>
                <p:cNvCxnSpPr/>
                <p:nvPr/>
              </p:nvCxnSpPr>
              <p:spPr>
                <a:xfrm>
                  <a:off x="1544637" y="2546350"/>
                  <a:ext cx="304799" cy="8255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2946" name="Shape 2946"/>
                <p:cNvCxnSpPr/>
                <p:nvPr/>
              </p:nvCxnSpPr>
              <p:spPr>
                <a:xfrm>
                  <a:off x="1544637" y="2487611"/>
                  <a:ext cx="304799" cy="8096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2947" name="Shape 2947"/>
                <p:cNvCxnSpPr/>
                <p:nvPr/>
              </p:nvCxnSpPr>
              <p:spPr>
                <a:xfrm>
                  <a:off x="1544637" y="2425700"/>
                  <a:ext cx="304799" cy="8096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sp>
              <p:nvSpPr>
                <p:cNvPr id="2948" name="Shape 2948"/>
                <p:cNvSpPr/>
                <p:nvPr/>
              </p:nvSpPr>
              <p:spPr>
                <a:xfrm>
                  <a:off x="1549400" y="1847850"/>
                  <a:ext cx="301624" cy="563562"/>
                </a:xfrm>
                <a:custGeom>
                  <a:pathLst>
                    <a:path extrusionOk="0" h="120000" w="120000">
                      <a:moveTo>
                        <a:pt x="0" y="102810"/>
                      </a:moveTo>
                      <a:lnTo>
                        <a:pt x="119697" y="119836"/>
                      </a:lnTo>
                      <a:lnTo>
                        <a:pt x="119697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49" name="Shape 2949"/>
                <p:cNvSpPr/>
                <p:nvPr/>
              </p:nvSpPr>
              <p:spPr>
                <a:xfrm>
                  <a:off x="1517650" y="1736725"/>
                  <a:ext cx="346074" cy="981074"/>
                </a:xfrm>
                <a:custGeom>
                  <a:pathLst>
                    <a:path extrusionOk="0" h="120000" w="120000">
                      <a:moveTo>
                        <a:pt x="119735" y="9859"/>
                      </a:moveTo>
                      <a:lnTo>
                        <a:pt x="0" y="0"/>
                      </a:lnTo>
                      <a:lnTo>
                        <a:pt x="0" y="119906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50" name="Shape 2950"/>
                <p:cNvSpPr/>
                <p:nvPr/>
              </p:nvSpPr>
              <p:spPr>
                <a:xfrm>
                  <a:off x="1539875" y="1773236"/>
                  <a:ext cx="307974" cy="558799"/>
                </a:xfrm>
                <a:custGeom>
                  <a:pathLst>
                    <a:path extrusionOk="0" h="120000" w="120000">
                      <a:moveTo>
                        <a:pt x="119701" y="15867"/>
                      </a:moveTo>
                      <a:lnTo>
                        <a:pt x="0" y="0"/>
                      </a:lnTo>
                      <a:lnTo>
                        <a:pt x="0" y="119834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951" name="Shape 2951"/>
                <p:cNvCxnSpPr/>
                <p:nvPr/>
              </p:nvCxnSpPr>
              <p:spPr>
                <a:xfrm>
                  <a:off x="1541462" y="1901825"/>
                  <a:ext cx="296861" cy="6826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2952" name="Shape 2952"/>
                <p:cNvCxnSpPr/>
                <p:nvPr/>
              </p:nvCxnSpPr>
              <p:spPr>
                <a:xfrm>
                  <a:off x="1541462" y="2020886"/>
                  <a:ext cx="300036" cy="6826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2953" name="Shape 2953"/>
                <p:cNvCxnSpPr/>
                <p:nvPr/>
              </p:nvCxnSpPr>
              <p:spPr>
                <a:xfrm>
                  <a:off x="1541462" y="2168525"/>
                  <a:ext cx="285750" cy="6826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sp>
              <p:nvSpPr>
                <p:cNvPr id="2954" name="Shape 2954"/>
                <p:cNvSpPr/>
                <p:nvPr/>
              </p:nvSpPr>
              <p:spPr>
                <a:xfrm>
                  <a:off x="1630362" y="1843086"/>
                  <a:ext cx="117474" cy="63500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0" y="70243"/>
                      </a:lnTo>
                      <a:lnTo>
                        <a:pt x="119210" y="118536"/>
                      </a:lnTo>
                      <a:lnTo>
                        <a:pt x="119210" y="4829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A9A9A9"/>
                </a:solidFill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955" name="Shape 2955"/>
                <p:cNvCxnSpPr/>
                <p:nvPr/>
              </p:nvCxnSpPr>
              <p:spPr>
                <a:xfrm>
                  <a:off x="1584325" y="1852611"/>
                  <a:ext cx="219075" cy="476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91919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sp>
              <p:nvSpPr>
                <p:cNvPr id="2956" name="Shape 2956"/>
                <p:cNvSpPr/>
                <p:nvPr/>
              </p:nvSpPr>
              <p:spPr>
                <a:xfrm>
                  <a:off x="1562100" y="2070100"/>
                  <a:ext cx="265111" cy="119061"/>
                </a:xfrm>
                <a:custGeom>
                  <a:pathLst>
                    <a:path extrusionOk="0" h="120000" w="120000">
                      <a:moveTo>
                        <a:pt x="0" y="55737"/>
                      </a:moveTo>
                      <a:lnTo>
                        <a:pt x="0" y="0"/>
                      </a:lnTo>
                      <a:lnTo>
                        <a:pt x="119658" y="60983"/>
                      </a:lnTo>
                      <a:lnTo>
                        <a:pt x="119658" y="119344"/>
                      </a:lnTo>
                      <a:lnTo>
                        <a:pt x="0" y="55737"/>
                      </a:lnTo>
                    </a:path>
                  </a:pathLst>
                </a:custGeom>
                <a:solidFill>
                  <a:srgbClr val="B2B2B2"/>
                </a:solidFill>
                <a:ln cap="rnd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57" name="Shape 2957"/>
                <p:cNvSpPr/>
                <p:nvPr/>
              </p:nvSpPr>
              <p:spPr>
                <a:xfrm>
                  <a:off x="1562100" y="2217736"/>
                  <a:ext cx="265111" cy="131761"/>
                </a:xfrm>
                <a:custGeom>
                  <a:pathLst>
                    <a:path extrusionOk="0" h="120000" w="120000">
                      <a:moveTo>
                        <a:pt x="0" y="56043"/>
                      </a:moveTo>
                      <a:lnTo>
                        <a:pt x="0" y="0"/>
                      </a:lnTo>
                      <a:lnTo>
                        <a:pt x="119658" y="61318"/>
                      </a:lnTo>
                      <a:lnTo>
                        <a:pt x="119658" y="119340"/>
                      </a:lnTo>
                      <a:lnTo>
                        <a:pt x="0" y="56043"/>
                      </a:lnTo>
                    </a:path>
                  </a:pathLst>
                </a:custGeom>
                <a:solidFill>
                  <a:srgbClr val="B2B2B2"/>
                </a:solidFill>
                <a:ln cap="rnd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58" name="Shape 2958"/>
                <p:cNvSpPr/>
                <p:nvPr/>
              </p:nvSpPr>
              <p:spPr>
                <a:xfrm>
                  <a:off x="1557337" y="1936750"/>
                  <a:ext cx="269874" cy="122237"/>
                </a:xfrm>
                <a:custGeom>
                  <a:pathLst>
                    <a:path extrusionOk="0" h="120000" w="120000">
                      <a:moveTo>
                        <a:pt x="0" y="56043"/>
                      </a:moveTo>
                      <a:lnTo>
                        <a:pt x="0" y="0"/>
                      </a:lnTo>
                      <a:lnTo>
                        <a:pt x="119658" y="61318"/>
                      </a:lnTo>
                      <a:lnTo>
                        <a:pt x="119658" y="119340"/>
                      </a:lnTo>
                      <a:lnTo>
                        <a:pt x="0" y="56043"/>
                      </a:lnTo>
                    </a:path>
                  </a:pathLst>
                </a:custGeom>
                <a:solidFill>
                  <a:srgbClr val="B2B2B2"/>
                </a:solidFill>
                <a:ln cap="rnd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959" name="Shape 2959"/>
                <p:cNvCxnSpPr/>
                <p:nvPr/>
              </p:nvCxnSpPr>
              <p:spPr>
                <a:xfrm rot="10800000">
                  <a:off x="1751012" y="2011361"/>
                  <a:ext cx="52387" cy="1269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6009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2960" name="Shape 2960"/>
                <p:cNvCxnSpPr/>
                <p:nvPr/>
              </p:nvCxnSpPr>
              <p:spPr>
                <a:xfrm rot="10800000">
                  <a:off x="1751012" y="2141537"/>
                  <a:ext cx="52387" cy="1111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6009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2961" name="Shape 2961"/>
                <p:cNvCxnSpPr/>
                <p:nvPr/>
              </p:nvCxnSpPr>
              <p:spPr>
                <a:xfrm rot="10800000">
                  <a:off x="1751012" y="2298700"/>
                  <a:ext cx="52387" cy="1269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6009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2962" name="Shape 2962"/>
            <p:cNvGrpSpPr/>
            <p:nvPr/>
          </p:nvGrpSpPr>
          <p:grpSpPr>
            <a:xfrm>
              <a:off x="2041525" y="3270250"/>
              <a:ext cx="898524" cy="1142999"/>
              <a:chOff x="2895600" y="4902200"/>
              <a:chExt cx="998536" cy="1347786"/>
            </a:xfrm>
          </p:grpSpPr>
          <p:sp>
            <p:nvSpPr>
              <p:cNvPr id="2963" name="Shape 2963"/>
              <p:cNvSpPr/>
              <p:nvPr/>
            </p:nvSpPr>
            <p:spPr>
              <a:xfrm>
                <a:off x="2895600" y="5695950"/>
                <a:ext cx="998536" cy="554037"/>
              </a:xfrm>
              <a:prstGeom prst="can">
                <a:avLst>
                  <a:gd fmla="val 9720" name="adj"/>
                </a:avLst>
              </a:prstGeom>
              <a:gradFill>
                <a:gsLst>
                  <a:gs pos="0">
                    <a:srgbClr val="279C9C"/>
                  </a:gs>
                  <a:gs pos="50000">
                    <a:srgbClr val="33CCCC"/>
                  </a:gs>
                  <a:gs pos="100000">
                    <a:srgbClr val="279C9C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4" name="Shape 2964"/>
              <p:cNvSpPr/>
              <p:nvPr/>
            </p:nvSpPr>
            <p:spPr>
              <a:xfrm flipH="1" rot="10800000">
                <a:off x="3032125" y="4902200"/>
                <a:ext cx="727074" cy="922337"/>
              </a:xfrm>
              <a:prstGeom prst="foldedCorner">
                <a:avLst>
                  <a:gd fmla="val 15179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65" name="Shape 2965"/>
            <p:cNvSpPr txBox="1"/>
            <p:nvPr/>
          </p:nvSpPr>
          <p:spPr>
            <a:xfrm>
              <a:off x="5749925" y="4486275"/>
              <a:ext cx="1512886" cy="615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 Narrow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Másodlagos Zóna</a:t>
              </a:r>
              <a:br>
                <a:rPr b="1" i="0" lang="en-US" sz="18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</a:br>
              <a:r>
                <a:rPr b="1" i="0" lang="en-US" sz="18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Adatbázis Fájl</a:t>
              </a:r>
            </a:p>
          </p:txBody>
        </p:sp>
        <p:sp>
          <p:nvSpPr>
            <p:cNvPr id="2966" name="Shape 2966"/>
            <p:cNvSpPr txBox="1"/>
            <p:nvPr/>
          </p:nvSpPr>
          <p:spPr>
            <a:xfrm flipH="1">
              <a:off x="7629524" y="3465512"/>
              <a:ext cx="738187" cy="641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 Narrow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DNS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 Narrow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Szerver</a:t>
              </a:r>
            </a:p>
          </p:txBody>
        </p:sp>
        <p:grpSp>
          <p:nvGrpSpPr>
            <p:cNvPr id="2967" name="Shape 2967"/>
            <p:cNvGrpSpPr/>
            <p:nvPr/>
          </p:nvGrpSpPr>
          <p:grpSpPr>
            <a:xfrm flipH="1">
              <a:off x="6613524" y="2889249"/>
              <a:ext cx="982661" cy="1574798"/>
              <a:chOff x="1482725" y="1317625"/>
              <a:chExt cx="993774" cy="1606548"/>
            </a:xfrm>
          </p:grpSpPr>
          <p:sp>
            <p:nvSpPr>
              <p:cNvPr id="2968" name="Shape 2968"/>
              <p:cNvSpPr/>
              <p:nvPr/>
            </p:nvSpPr>
            <p:spPr>
              <a:xfrm>
                <a:off x="1501775" y="2513011"/>
                <a:ext cx="958850" cy="411161"/>
              </a:xfrm>
              <a:custGeom>
                <a:pathLst>
                  <a:path extrusionOk="0" h="120000" w="120000">
                    <a:moveTo>
                      <a:pt x="0" y="65373"/>
                    </a:moveTo>
                    <a:lnTo>
                      <a:pt x="0" y="82835"/>
                    </a:lnTo>
                    <a:lnTo>
                      <a:pt x="54345" y="119776"/>
                    </a:lnTo>
                    <a:lnTo>
                      <a:pt x="119904" y="20597"/>
                    </a:lnTo>
                    <a:lnTo>
                      <a:pt x="119904" y="0"/>
                    </a:lnTo>
                  </a:path>
                </a:pathLst>
              </a:custGeom>
              <a:solidFill>
                <a:srgbClr val="969696"/>
              </a:soli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969" name="Shape 2969"/>
              <p:cNvGrpSpPr/>
              <p:nvPr/>
            </p:nvGrpSpPr>
            <p:grpSpPr>
              <a:xfrm>
                <a:off x="1482725" y="1317625"/>
                <a:ext cx="993774" cy="1566862"/>
                <a:chOff x="1482725" y="1317625"/>
                <a:chExt cx="993774" cy="1566862"/>
              </a:xfrm>
            </p:grpSpPr>
            <p:sp>
              <p:nvSpPr>
                <p:cNvPr id="2970" name="Shape 2970"/>
                <p:cNvSpPr/>
                <p:nvPr/>
              </p:nvSpPr>
              <p:spPr>
                <a:xfrm>
                  <a:off x="1485900" y="1317625"/>
                  <a:ext cx="989012" cy="344486"/>
                </a:xfrm>
                <a:custGeom>
                  <a:pathLst>
                    <a:path extrusionOk="0" h="120000" w="120000">
                      <a:moveTo>
                        <a:pt x="0" y="82048"/>
                      </a:moveTo>
                      <a:lnTo>
                        <a:pt x="53632" y="119732"/>
                      </a:lnTo>
                      <a:lnTo>
                        <a:pt x="119907" y="33942"/>
                      </a:lnTo>
                      <a:lnTo>
                        <a:pt x="67575" y="0"/>
                      </a:lnTo>
                      <a:lnTo>
                        <a:pt x="0" y="82048"/>
                      </a:lnTo>
                    </a:path>
                  </a:pathLst>
                </a:custGeom>
                <a:solidFill>
                  <a:schemeClr val="lt1"/>
                </a:soli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71" name="Shape 2971"/>
                <p:cNvSpPr/>
                <p:nvPr/>
              </p:nvSpPr>
              <p:spPr>
                <a:xfrm>
                  <a:off x="1917700" y="1412875"/>
                  <a:ext cx="558799" cy="1471612"/>
                </a:xfrm>
                <a:custGeom>
                  <a:pathLst>
                    <a:path extrusionOk="0" h="120000" w="120000">
                      <a:moveTo>
                        <a:pt x="0" y="20542"/>
                      </a:moveTo>
                      <a:lnTo>
                        <a:pt x="658" y="119937"/>
                      </a:lnTo>
                      <a:lnTo>
                        <a:pt x="119835" y="91189"/>
                      </a:lnTo>
                      <a:lnTo>
                        <a:pt x="119835" y="0"/>
                      </a:lnTo>
                      <a:lnTo>
                        <a:pt x="0" y="20542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72" name="Shape 2972"/>
                <p:cNvSpPr/>
                <p:nvPr/>
              </p:nvSpPr>
              <p:spPr>
                <a:xfrm>
                  <a:off x="1482725" y="1552575"/>
                  <a:ext cx="441324" cy="1323975"/>
                </a:xfrm>
                <a:custGeom>
                  <a:pathLst>
                    <a:path extrusionOk="0" h="120000" w="120000">
                      <a:moveTo>
                        <a:pt x="119792" y="9722"/>
                      </a:moveTo>
                      <a:lnTo>
                        <a:pt x="119792" y="119930"/>
                      </a:lnTo>
                      <a:lnTo>
                        <a:pt x="0" y="108888"/>
                      </a:lnTo>
                      <a:lnTo>
                        <a:pt x="0" y="0"/>
                      </a:lnTo>
                      <a:lnTo>
                        <a:pt x="119792" y="9722"/>
                      </a:lnTo>
                    </a:path>
                  </a:pathLst>
                </a:custGeom>
                <a:gradFill>
                  <a:gsLst>
                    <a:gs pos="0">
                      <a:srgbClr val="F0F0F0"/>
                    </a:gs>
                    <a:gs pos="100000">
                      <a:srgbClr val="B2B2B2"/>
                    </a:gs>
                  </a:gsLst>
                  <a:lin ang="5400000" scaled="0"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973" name="Shape 2973"/>
                <p:cNvCxnSpPr/>
                <p:nvPr/>
              </p:nvCxnSpPr>
              <p:spPr>
                <a:xfrm>
                  <a:off x="1544637" y="2667000"/>
                  <a:ext cx="304799" cy="8096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sp>
              <p:nvSpPr>
                <p:cNvPr id="2974" name="Shape 2974"/>
                <p:cNvSpPr/>
                <p:nvPr/>
              </p:nvSpPr>
              <p:spPr>
                <a:xfrm>
                  <a:off x="1533525" y="1617662"/>
                  <a:ext cx="49211" cy="26987"/>
                </a:xfrm>
                <a:prstGeom prst="ellipse">
                  <a:avLst/>
                </a:prstGeom>
                <a:solidFill>
                  <a:srgbClr val="D60093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975" name="Shape 2975"/>
                <p:cNvCxnSpPr/>
                <p:nvPr/>
              </p:nvCxnSpPr>
              <p:spPr>
                <a:xfrm>
                  <a:off x="1544637" y="2606675"/>
                  <a:ext cx="304799" cy="8096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2976" name="Shape 2976"/>
                <p:cNvCxnSpPr/>
                <p:nvPr/>
              </p:nvCxnSpPr>
              <p:spPr>
                <a:xfrm>
                  <a:off x="1544637" y="2546350"/>
                  <a:ext cx="304799" cy="8255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2977" name="Shape 2977"/>
                <p:cNvCxnSpPr/>
                <p:nvPr/>
              </p:nvCxnSpPr>
              <p:spPr>
                <a:xfrm>
                  <a:off x="1544637" y="2487611"/>
                  <a:ext cx="304799" cy="8096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2978" name="Shape 2978"/>
                <p:cNvCxnSpPr/>
                <p:nvPr/>
              </p:nvCxnSpPr>
              <p:spPr>
                <a:xfrm>
                  <a:off x="1544637" y="2425700"/>
                  <a:ext cx="304799" cy="8096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sp>
              <p:nvSpPr>
                <p:cNvPr id="2979" name="Shape 2979"/>
                <p:cNvSpPr/>
                <p:nvPr/>
              </p:nvSpPr>
              <p:spPr>
                <a:xfrm>
                  <a:off x="1549400" y="1847850"/>
                  <a:ext cx="301624" cy="563562"/>
                </a:xfrm>
                <a:custGeom>
                  <a:pathLst>
                    <a:path extrusionOk="0" h="120000" w="120000">
                      <a:moveTo>
                        <a:pt x="0" y="102810"/>
                      </a:moveTo>
                      <a:lnTo>
                        <a:pt x="119697" y="119836"/>
                      </a:lnTo>
                      <a:lnTo>
                        <a:pt x="119697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80" name="Shape 2980"/>
                <p:cNvSpPr/>
                <p:nvPr/>
              </p:nvSpPr>
              <p:spPr>
                <a:xfrm>
                  <a:off x="1517650" y="1736725"/>
                  <a:ext cx="346074" cy="981074"/>
                </a:xfrm>
                <a:custGeom>
                  <a:pathLst>
                    <a:path extrusionOk="0" h="120000" w="120000">
                      <a:moveTo>
                        <a:pt x="119735" y="9859"/>
                      </a:moveTo>
                      <a:lnTo>
                        <a:pt x="0" y="0"/>
                      </a:lnTo>
                      <a:lnTo>
                        <a:pt x="0" y="119906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81" name="Shape 2981"/>
                <p:cNvSpPr/>
                <p:nvPr/>
              </p:nvSpPr>
              <p:spPr>
                <a:xfrm>
                  <a:off x="1539875" y="1773236"/>
                  <a:ext cx="307974" cy="558799"/>
                </a:xfrm>
                <a:custGeom>
                  <a:pathLst>
                    <a:path extrusionOk="0" h="120000" w="120000">
                      <a:moveTo>
                        <a:pt x="119701" y="15867"/>
                      </a:moveTo>
                      <a:lnTo>
                        <a:pt x="0" y="0"/>
                      </a:lnTo>
                      <a:lnTo>
                        <a:pt x="0" y="119834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982" name="Shape 2982"/>
                <p:cNvCxnSpPr/>
                <p:nvPr/>
              </p:nvCxnSpPr>
              <p:spPr>
                <a:xfrm>
                  <a:off x="1541462" y="1901825"/>
                  <a:ext cx="296861" cy="6826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2983" name="Shape 2983"/>
                <p:cNvCxnSpPr/>
                <p:nvPr/>
              </p:nvCxnSpPr>
              <p:spPr>
                <a:xfrm>
                  <a:off x="1541462" y="2020886"/>
                  <a:ext cx="300036" cy="6826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2984" name="Shape 2984"/>
                <p:cNvCxnSpPr/>
                <p:nvPr/>
              </p:nvCxnSpPr>
              <p:spPr>
                <a:xfrm>
                  <a:off x="1541462" y="2168525"/>
                  <a:ext cx="285750" cy="6826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sp>
              <p:nvSpPr>
                <p:cNvPr id="2985" name="Shape 2985"/>
                <p:cNvSpPr/>
                <p:nvPr/>
              </p:nvSpPr>
              <p:spPr>
                <a:xfrm>
                  <a:off x="1630362" y="1843086"/>
                  <a:ext cx="117474" cy="63500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0" y="70243"/>
                      </a:lnTo>
                      <a:lnTo>
                        <a:pt x="119210" y="118536"/>
                      </a:lnTo>
                      <a:lnTo>
                        <a:pt x="119210" y="4829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A9A9A9"/>
                </a:solidFill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986" name="Shape 2986"/>
                <p:cNvCxnSpPr/>
                <p:nvPr/>
              </p:nvCxnSpPr>
              <p:spPr>
                <a:xfrm>
                  <a:off x="1584325" y="1852611"/>
                  <a:ext cx="219075" cy="476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91919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sp>
              <p:nvSpPr>
                <p:cNvPr id="2987" name="Shape 2987"/>
                <p:cNvSpPr/>
                <p:nvPr/>
              </p:nvSpPr>
              <p:spPr>
                <a:xfrm>
                  <a:off x="1562100" y="2070100"/>
                  <a:ext cx="265111" cy="119061"/>
                </a:xfrm>
                <a:custGeom>
                  <a:pathLst>
                    <a:path extrusionOk="0" h="120000" w="120000">
                      <a:moveTo>
                        <a:pt x="0" y="55737"/>
                      </a:moveTo>
                      <a:lnTo>
                        <a:pt x="0" y="0"/>
                      </a:lnTo>
                      <a:lnTo>
                        <a:pt x="119658" y="60983"/>
                      </a:lnTo>
                      <a:lnTo>
                        <a:pt x="119658" y="119344"/>
                      </a:lnTo>
                      <a:lnTo>
                        <a:pt x="0" y="55737"/>
                      </a:lnTo>
                    </a:path>
                  </a:pathLst>
                </a:custGeom>
                <a:solidFill>
                  <a:srgbClr val="B2B2B2"/>
                </a:solidFill>
                <a:ln cap="rnd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88" name="Shape 2988"/>
                <p:cNvSpPr/>
                <p:nvPr/>
              </p:nvSpPr>
              <p:spPr>
                <a:xfrm>
                  <a:off x="1562100" y="2217736"/>
                  <a:ext cx="265111" cy="131761"/>
                </a:xfrm>
                <a:custGeom>
                  <a:pathLst>
                    <a:path extrusionOk="0" h="120000" w="120000">
                      <a:moveTo>
                        <a:pt x="0" y="56043"/>
                      </a:moveTo>
                      <a:lnTo>
                        <a:pt x="0" y="0"/>
                      </a:lnTo>
                      <a:lnTo>
                        <a:pt x="119658" y="61318"/>
                      </a:lnTo>
                      <a:lnTo>
                        <a:pt x="119658" y="119340"/>
                      </a:lnTo>
                      <a:lnTo>
                        <a:pt x="0" y="56043"/>
                      </a:lnTo>
                    </a:path>
                  </a:pathLst>
                </a:custGeom>
                <a:solidFill>
                  <a:srgbClr val="B2B2B2"/>
                </a:solidFill>
                <a:ln cap="rnd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89" name="Shape 2989"/>
                <p:cNvSpPr/>
                <p:nvPr/>
              </p:nvSpPr>
              <p:spPr>
                <a:xfrm>
                  <a:off x="1557337" y="1936750"/>
                  <a:ext cx="269874" cy="122237"/>
                </a:xfrm>
                <a:custGeom>
                  <a:pathLst>
                    <a:path extrusionOk="0" h="120000" w="120000">
                      <a:moveTo>
                        <a:pt x="0" y="56043"/>
                      </a:moveTo>
                      <a:lnTo>
                        <a:pt x="0" y="0"/>
                      </a:lnTo>
                      <a:lnTo>
                        <a:pt x="119658" y="61318"/>
                      </a:lnTo>
                      <a:lnTo>
                        <a:pt x="119658" y="119340"/>
                      </a:lnTo>
                      <a:lnTo>
                        <a:pt x="0" y="56043"/>
                      </a:lnTo>
                    </a:path>
                  </a:pathLst>
                </a:custGeom>
                <a:solidFill>
                  <a:srgbClr val="B2B2B2"/>
                </a:solidFill>
                <a:ln cap="rnd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990" name="Shape 2990"/>
                <p:cNvCxnSpPr/>
                <p:nvPr/>
              </p:nvCxnSpPr>
              <p:spPr>
                <a:xfrm rot="10800000">
                  <a:off x="1751012" y="2011361"/>
                  <a:ext cx="52387" cy="1269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6009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2991" name="Shape 2991"/>
                <p:cNvCxnSpPr/>
                <p:nvPr/>
              </p:nvCxnSpPr>
              <p:spPr>
                <a:xfrm rot="10800000">
                  <a:off x="1751012" y="2141537"/>
                  <a:ext cx="52387" cy="1111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6009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2992" name="Shape 2992"/>
                <p:cNvCxnSpPr/>
                <p:nvPr/>
              </p:nvCxnSpPr>
              <p:spPr>
                <a:xfrm rot="10800000">
                  <a:off x="1751012" y="2298700"/>
                  <a:ext cx="52387" cy="1269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6009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2993" name="Shape 2993"/>
            <p:cNvGrpSpPr/>
            <p:nvPr/>
          </p:nvGrpSpPr>
          <p:grpSpPr>
            <a:xfrm>
              <a:off x="6096000" y="3270250"/>
              <a:ext cx="898524" cy="1142999"/>
              <a:chOff x="2895600" y="4902200"/>
              <a:chExt cx="998536" cy="1347786"/>
            </a:xfrm>
          </p:grpSpPr>
          <p:sp>
            <p:nvSpPr>
              <p:cNvPr id="2994" name="Shape 2994"/>
              <p:cNvSpPr/>
              <p:nvPr/>
            </p:nvSpPr>
            <p:spPr>
              <a:xfrm>
                <a:off x="2895600" y="5695950"/>
                <a:ext cx="998536" cy="554037"/>
              </a:xfrm>
              <a:prstGeom prst="can">
                <a:avLst>
                  <a:gd fmla="val 9720" name="adj"/>
                </a:avLst>
              </a:prstGeom>
              <a:gradFill>
                <a:gsLst>
                  <a:gs pos="0">
                    <a:srgbClr val="279C9C"/>
                  </a:gs>
                  <a:gs pos="50000">
                    <a:srgbClr val="33CCCC"/>
                  </a:gs>
                  <a:gs pos="100000">
                    <a:srgbClr val="279C9C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5" name="Shape 2995"/>
              <p:cNvSpPr/>
              <p:nvPr/>
            </p:nvSpPr>
            <p:spPr>
              <a:xfrm flipH="1" rot="10800000">
                <a:off x="3032125" y="4902200"/>
                <a:ext cx="727074" cy="922337"/>
              </a:xfrm>
              <a:prstGeom prst="foldedCorner">
                <a:avLst>
                  <a:gd fmla="val 15179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96" name="Shape 2996"/>
            <p:cNvSpPr/>
            <p:nvPr/>
          </p:nvSpPr>
          <p:spPr>
            <a:xfrm>
              <a:off x="2514600" y="3498850"/>
              <a:ext cx="4114800" cy="533399"/>
            </a:xfrm>
            <a:prstGeom prst="stripedRightArrow">
              <a:avLst>
                <a:gd fmla="val 18025" name="adj1"/>
                <a:gd fmla="val 50000" name="adj2"/>
              </a:avLst>
            </a:prstGeom>
            <a:gradFill>
              <a:gsLst>
                <a:gs pos="0">
                  <a:srgbClr val="CC0099"/>
                </a:gs>
                <a:gs pos="100000">
                  <a:srgbClr val="EAC4D9"/>
                </a:gs>
              </a:gsLst>
              <a:lin ang="8100000" scaled="0"/>
            </a:gradFill>
            <a:ln cap="flat" cmpd="sng" w="9525">
              <a:solidFill>
                <a:srgbClr val="993366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97" name="Shape 2997"/>
            <p:cNvGrpSpPr/>
            <p:nvPr/>
          </p:nvGrpSpPr>
          <p:grpSpPr>
            <a:xfrm>
              <a:off x="4056061" y="2803524"/>
              <a:ext cx="806449" cy="1025524"/>
              <a:chOff x="2895600" y="4902200"/>
              <a:chExt cx="998536" cy="1347786"/>
            </a:xfrm>
          </p:grpSpPr>
          <p:sp>
            <p:nvSpPr>
              <p:cNvPr id="2998" name="Shape 2998"/>
              <p:cNvSpPr/>
              <p:nvPr/>
            </p:nvSpPr>
            <p:spPr>
              <a:xfrm>
                <a:off x="2895600" y="5695950"/>
                <a:ext cx="998536" cy="554037"/>
              </a:xfrm>
              <a:prstGeom prst="can">
                <a:avLst>
                  <a:gd fmla="val 9720" name="adj"/>
                </a:avLst>
              </a:prstGeom>
              <a:gradFill>
                <a:gsLst>
                  <a:gs pos="0">
                    <a:srgbClr val="279C9C"/>
                  </a:gs>
                  <a:gs pos="50000">
                    <a:srgbClr val="33CCCC"/>
                  </a:gs>
                  <a:gs pos="100000">
                    <a:srgbClr val="279C9C"/>
                  </a:gs>
                </a:gsLst>
                <a:lin ang="10800000" scaled="0"/>
              </a:gradFill>
              <a:ln cap="flat" cmpd="sng" w="9525">
                <a:solidFill>
                  <a:srgbClr val="969696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9" name="Shape 2999"/>
              <p:cNvSpPr/>
              <p:nvPr/>
            </p:nvSpPr>
            <p:spPr>
              <a:xfrm flipH="1" rot="10800000">
                <a:off x="3032125" y="4902200"/>
                <a:ext cx="727074" cy="922337"/>
              </a:xfrm>
              <a:prstGeom prst="foldedCorner">
                <a:avLst>
                  <a:gd fmla="val 15179" name="adj"/>
                </a:avLst>
              </a:prstGeom>
              <a:solidFill>
                <a:schemeClr val="lt1"/>
              </a:solidFill>
              <a:ln cap="flat" cmpd="sng" w="9525">
                <a:solidFill>
                  <a:srgbClr val="969696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00" name="Shape 3000"/>
            <p:cNvSpPr txBox="1"/>
            <p:nvPr/>
          </p:nvSpPr>
          <p:spPr>
            <a:xfrm>
              <a:off x="3984625" y="5710237"/>
              <a:ext cx="1060449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 Narrow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1. Zóna</a:t>
              </a:r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004" name="Shape 3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5" name="Shape 3005"/>
          <p:cNvSpPr txBox="1"/>
          <p:nvPr>
            <p:ph idx="12" type="sldNum"/>
          </p:nvPr>
        </p:nvSpPr>
        <p:spPr>
          <a:xfrm>
            <a:off x="67818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006" name="Shape 3006"/>
          <p:cNvSpPr txBox="1"/>
          <p:nvPr>
            <p:ph type="title"/>
          </p:nvPr>
        </p:nvSpPr>
        <p:spPr>
          <a:xfrm>
            <a:off x="457200" y="122236"/>
            <a:ext cx="75438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Zóna másolás konfigurálása</a:t>
            </a:r>
          </a:p>
        </p:txBody>
      </p:sp>
      <p:grpSp>
        <p:nvGrpSpPr>
          <p:cNvPr id="3007" name="Shape 3007"/>
          <p:cNvGrpSpPr/>
          <p:nvPr/>
        </p:nvGrpSpPr>
        <p:grpSpPr>
          <a:xfrm>
            <a:off x="0" y="908050"/>
            <a:ext cx="4511674" cy="5205413"/>
            <a:chOff x="488950" y="890587"/>
            <a:chExt cx="4511674" cy="5205413"/>
          </a:xfrm>
        </p:grpSpPr>
        <p:pic>
          <p:nvPicPr>
            <p:cNvPr id="3008" name="Shape 300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06412" y="914400"/>
              <a:ext cx="4494212" cy="5181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09" name="Shape 3009"/>
            <p:cNvSpPr txBox="1"/>
            <p:nvPr/>
          </p:nvSpPr>
          <p:spPr>
            <a:xfrm>
              <a:off x="488950" y="890587"/>
              <a:ext cx="2382836" cy="3047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en-US" sz="1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nwtraders.msft Properties</a:t>
              </a:r>
            </a:p>
          </p:txBody>
        </p:sp>
        <p:sp>
          <p:nvSpPr>
            <p:cNvPr id="3010" name="Shape 3010"/>
            <p:cNvSpPr txBox="1"/>
            <p:nvPr/>
          </p:nvSpPr>
          <p:spPr>
            <a:xfrm>
              <a:off x="976312" y="1214437"/>
              <a:ext cx="582612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WINS</a:t>
              </a:r>
            </a:p>
          </p:txBody>
        </p:sp>
        <p:sp>
          <p:nvSpPr>
            <p:cNvPr id="3011" name="Shape 3011"/>
            <p:cNvSpPr txBox="1"/>
            <p:nvPr/>
          </p:nvSpPr>
          <p:spPr>
            <a:xfrm>
              <a:off x="1954211" y="1214437"/>
              <a:ext cx="1216024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Zone Transfers</a:t>
              </a:r>
            </a:p>
          </p:txBody>
        </p:sp>
        <p:sp>
          <p:nvSpPr>
            <p:cNvPr id="3012" name="Shape 3012"/>
            <p:cNvSpPr txBox="1"/>
            <p:nvPr/>
          </p:nvSpPr>
          <p:spPr>
            <a:xfrm>
              <a:off x="3800475" y="1214437"/>
              <a:ext cx="733425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Security</a:t>
              </a:r>
            </a:p>
          </p:txBody>
        </p:sp>
        <p:sp>
          <p:nvSpPr>
            <p:cNvPr id="3013" name="Shape 3013"/>
            <p:cNvSpPr txBox="1"/>
            <p:nvPr/>
          </p:nvSpPr>
          <p:spPr>
            <a:xfrm>
              <a:off x="871537" y="1446212"/>
              <a:ext cx="723900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General</a:t>
              </a:r>
            </a:p>
          </p:txBody>
        </p:sp>
        <p:sp>
          <p:nvSpPr>
            <p:cNvPr id="3014" name="Shape 3014"/>
            <p:cNvSpPr txBox="1"/>
            <p:nvPr/>
          </p:nvSpPr>
          <p:spPr>
            <a:xfrm>
              <a:off x="1643061" y="1414462"/>
              <a:ext cx="1785937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Start of Authority (SOA)</a:t>
              </a:r>
            </a:p>
          </p:txBody>
        </p:sp>
        <p:sp>
          <p:nvSpPr>
            <p:cNvPr id="3015" name="Shape 3015"/>
            <p:cNvSpPr txBox="1"/>
            <p:nvPr/>
          </p:nvSpPr>
          <p:spPr>
            <a:xfrm>
              <a:off x="3554412" y="1446212"/>
              <a:ext cx="1155700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Name Servers</a:t>
              </a:r>
            </a:p>
          </p:txBody>
        </p:sp>
        <p:sp>
          <p:nvSpPr>
            <p:cNvPr id="3016" name="Shape 3016"/>
            <p:cNvSpPr txBox="1"/>
            <p:nvPr/>
          </p:nvSpPr>
          <p:spPr>
            <a:xfrm>
              <a:off x="681037" y="1743075"/>
              <a:ext cx="1171575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2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erial number:</a:t>
              </a:r>
            </a:p>
          </p:txBody>
        </p:sp>
        <p:sp>
          <p:nvSpPr>
            <p:cNvPr id="3017" name="Shape 3017"/>
            <p:cNvSpPr txBox="1"/>
            <p:nvPr/>
          </p:nvSpPr>
          <p:spPr>
            <a:xfrm>
              <a:off x="830262" y="2038350"/>
              <a:ext cx="168274" cy="1825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28</a:t>
              </a:r>
            </a:p>
          </p:txBody>
        </p:sp>
        <p:sp>
          <p:nvSpPr>
            <p:cNvPr id="3018" name="Shape 3018"/>
            <p:cNvSpPr txBox="1"/>
            <p:nvPr/>
          </p:nvSpPr>
          <p:spPr>
            <a:xfrm>
              <a:off x="681037" y="2292350"/>
              <a:ext cx="1216024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2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rimary server:</a:t>
              </a:r>
            </a:p>
          </p:txBody>
        </p:sp>
        <p:sp>
          <p:nvSpPr>
            <p:cNvPr id="3019" name="Shape 3019"/>
            <p:cNvSpPr txBox="1"/>
            <p:nvPr/>
          </p:nvSpPr>
          <p:spPr>
            <a:xfrm>
              <a:off x="738187" y="2524125"/>
              <a:ext cx="1543049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london.contoso.com</a:t>
              </a:r>
            </a:p>
          </p:txBody>
        </p:sp>
        <p:sp>
          <p:nvSpPr>
            <p:cNvPr id="3020" name="Shape 3020"/>
            <p:cNvSpPr txBox="1"/>
            <p:nvPr/>
          </p:nvSpPr>
          <p:spPr>
            <a:xfrm>
              <a:off x="681037" y="2857500"/>
              <a:ext cx="1566861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2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esponsible person:</a:t>
              </a:r>
            </a:p>
          </p:txBody>
        </p:sp>
        <p:sp>
          <p:nvSpPr>
            <p:cNvPr id="3021" name="Shape 3021"/>
            <p:cNvSpPr txBox="1"/>
            <p:nvPr/>
          </p:nvSpPr>
          <p:spPr>
            <a:xfrm>
              <a:off x="738187" y="3089275"/>
              <a:ext cx="639762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admin.</a:t>
              </a:r>
            </a:p>
          </p:txBody>
        </p:sp>
        <p:sp>
          <p:nvSpPr>
            <p:cNvPr id="3022" name="Shape 3022"/>
            <p:cNvSpPr txBox="1"/>
            <p:nvPr/>
          </p:nvSpPr>
          <p:spPr>
            <a:xfrm>
              <a:off x="3873500" y="1966911"/>
              <a:ext cx="860425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b="0" i="0" lang="en-US" sz="12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crement</a:t>
              </a:r>
            </a:p>
          </p:txBody>
        </p:sp>
        <p:sp>
          <p:nvSpPr>
            <p:cNvPr id="3023" name="Shape 3023"/>
            <p:cNvSpPr txBox="1"/>
            <p:nvPr/>
          </p:nvSpPr>
          <p:spPr>
            <a:xfrm>
              <a:off x="3897312" y="2532061"/>
              <a:ext cx="842961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2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rowse…</a:t>
              </a:r>
            </a:p>
          </p:txBody>
        </p:sp>
        <p:sp>
          <p:nvSpPr>
            <p:cNvPr id="3024" name="Shape 3024"/>
            <p:cNvSpPr txBox="1"/>
            <p:nvPr/>
          </p:nvSpPr>
          <p:spPr>
            <a:xfrm>
              <a:off x="3897312" y="3081336"/>
              <a:ext cx="842961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Br</a:t>
              </a:r>
              <a:r>
                <a:rPr b="0" i="0" lang="en-US" sz="12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wse…</a:t>
              </a:r>
            </a:p>
          </p:txBody>
        </p:sp>
        <p:sp>
          <p:nvSpPr>
            <p:cNvPr id="3025" name="Shape 3025"/>
            <p:cNvSpPr txBox="1"/>
            <p:nvPr/>
          </p:nvSpPr>
          <p:spPr>
            <a:xfrm>
              <a:off x="2168525" y="3478212"/>
              <a:ext cx="352425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15</a:t>
              </a:r>
            </a:p>
          </p:txBody>
        </p:sp>
        <p:sp>
          <p:nvSpPr>
            <p:cNvPr id="3026" name="Shape 3026"/>
            <p:cNvSpPr txBox="1"/>
            <p:nvPr/>
          </p:nvSpPr>
          <p:spPr>
            <a:xfrm>
              <a:off x="2638425" y="3478212"/>
              <a:ext cx="715962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minutes</a:t>
              </a:r>
            </a:p>
          </p:txBody>
        </p:sp>
        <p:sp>
          <p:nvSpPr>
            <p:cNvPr id="3027" name="Shape 3027"/>
            <p:cNvSpPr txBox="1"/>
            <p:nvPr/>
          </p:nvSpPr>
          <p:spPr>
            <a:xfrm>
              <a:off x="2162175" y="3773487"/>
              <a:ext cx="352425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</a:p>
          </p:txBody>
        </p:sp>
        <p:sp>
          <p:nvSpPr>
            <p:cNvPr id="3028" name="Shape 3028"/>
            <p:cNvSpPr txBox="1"/>
            <p:nvPr/>
          </p:nvSpPr>
          <p:spPr>
            <a:xfrm>
              <a:off x="2632075" y="3773487"/>
              <a:ext cx="715962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minutes</a:t>
              </a:r>
            </a:p>
          </p:txBody>
        </p:sp>
        <p:sp>
          <p:nvSpPr>
            <p:cNvPr id="3029" name="Shape 3029"/>
            <p:cNvSpPr txBox="1"/>
            <p:nvPr/>
          </p:nvSpPr>
          <p:spPr>
            <a:xfrm>
              <a:off x="2162175" y="4059237"/>
              <a:ext cx="268286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3030" name="Shape 3030"/>
            <p:cNvSpPr txBox="1"/>
            <p:nvPr/>
          </p:nvSpPr>
          <p:spPr>
            <a:xfrm>
              <a:off x="2632075" y="4059237"/>
              <a:ext cx="504824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days</a:t>
              </a:r>
            </a:p>
          </p:txBody>
        </p:sp>
        <p:sp>
          <p:nvSpPr>
            <p:cNvPr id="3031" name="Shape 3031"/>
            <p:cNvSpPr txBox="1"/>
            <p:nvPr/>
          </p:nvSpPr>
          <p:spPr>
            <a:xfrm>
              <a:off x="2165350" y="4433887"/>
              <a:ext cx="1249361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      :1    :0    :0</a:t>
              </a:r>
            </a:p>
          </p:txBody>
        </p:sp>
        <p:sp>
          <p:nvSpPr>
            <p:cNvPr id="3032" name="Shape 3032"/>
            <p:cNvSpPr txBox="1"/>
            <p:nvPr/>
          </p:nvSpPr>
          <p:spPr>
            <a:xfrm>
              <a:off x="2190750" y="5237162"/>
              <a:ext cx="1249361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      :1    :0    :0</a:t>
              </a:r>
            </a:p>
          </p:txBody>
        </p:sp>
        <p:sp>
          <p:nvSpPr>
            <p:cNvPr id="3033" name="Shape 3033"/>
            <p:cNvSpPr txBox="1"/>
            <p:nvPr/>
          </p:nvSpPr>
          <p:spPr>
            <a:xfrm>
              <a:off x="2471736" y="5710237"/>
              <a:ext cx="404811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OK</a:t>
              </a:r>
            </a:p>
          </p:txBody>
        </p:sp>
        <p:sp>
          <p:nvSpPr>
            <p:cNvPr id="3034" name="Shape 3034"/>
            <p:cNvSpPr txBox="1"/>
            <p:nvPr/>
          </p:nvSpPr>
          <p:spPr>
            <a:xfrm>
              <a:off x="3263900" y="5719762"/>
              <a:ext cx="655636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Cancel</a:t>
              </a:r>
            </a:p>
          </p:txBody>
        </p:sp>
        <p:sp>
          <p:nvSpPr>
            <p:cNvPr id="3035" name="Shape 3035"/>
            <p:cNvSpPr txBox="1"/>
            <p:nvPr/>
          </p:nvSpPr>
          <p:spPr>
            <a:xfrm>
              <a:off x="639762" y="3490912"/>
              <a:ext cx="1200150" cy="260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1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r>
                <a:rPr b="0" i="0" lang="en-US" sz="11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r>
                <a:rPr b="0" i="0" lang="en-US" sz="11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fresh interval:</a:t>
              </a:r>
            </a:p>
          </p:txBody>
        </p:sp>
        <p:sp>
          <p:nvSpPr>
            <p:cNvPr id="3036" name="Shape 3036"/>
            <p:cNvSpPr txBox="1"/>
            <p:nvPr/>
          </p:nvSpPr>
          <p:spPr>
            <a:xfrm>
              <a:off x="639762" y="3776662"/>
              <a:ext cx="1044575" cy="260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1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Retry inter</a:t>
              </a:r>
              <a:r>
                <a:rPr b="0" i="0" lang="en-US" sz="11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r>
                <a:rPr b="0" i="0" lang="en-US" sz="11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al:</a:t>
              </a:r>
            </a:p>
          </p:txBody>
        </p:sp>
        <p:sp>
          <p:nvSpPr>
            <p:cNvPr id="3037" name="Shape 3037"/>
            <p:cNvSpPr txBox="1"/>
            <p:nvPr/>
          </p:nvSpPr>
          <p:spPr>
            <a:xfrm>
              <a:off x="639762" y="4062412"/>
              <a:ext cx="1004887" cy="260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1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r>
                <a:rPr b="0" i="0" lang="en-US" sz="11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b="0" i="0" lang="en-US" sz="11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pires after:</a:t>
              </a:r>
            </a:p>
          </p:txBody>
        </p:sp>
        <p:sp>
          <p:nvSpPr>
            <p:cNvPr id="3038" name="Shape 3038"/>
            <p:cNvSpPr txBox="1"/>
            <p:nvPr/>
          </p:nvSpPr>
          <p:spPr>
            <a:xfrm>
              <a:off x="639762" y="4440237"/>
              <a:ext cx="1609725" cy="260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1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r>
                <a:rPr b="0" i="0" lang="en-US" sz="11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inimum [default] TTL:</a:t>
              </a:r>
            </a:p>
          </p:txBody>
        </p:sp>
        <p:sp>
          <p:nvSpPr>
            <p:cNvPr id="3039" name="Shape 3039"/>
            <p:cNvSpPr txBox="1"/>
            <p:nvPr/>
          </p:nvSpPr>
          <p:spPr>
            <a:xfrm>
              <a:off x="655637" y="5224462"/>
              <a:ext cx="1360487" cy="260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1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r>
                <a:rPr b="0" i="0" lang="en-US" sz="11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TL for this record:</a:t>
              </a:r>
            </a:p>
          </p:txBody>
        </p:sp>
      </p:grpSp>
      <p:grpSp>
        <p:nvGrpSpPr>
          <p:cNvPr id="3040" name="Shape 3040"/>
          <p:cNvGrpSpPr/>
          <p:nvPr/>
        </p:nvGrpSpPr>
        <p:grpSpPr>
          <a:xfrm>
            <a:off x="4427537" y="1052512"/>
            <a:ext cx="4519612" cy="5235574"/>
            <a:chOff x="4100512" y="1270000"/>
            <a:chExt cx="4519612" cy="5235574"/>
          </a:xfrm>
        </p:grpSpPr>
        <p:sp>
          <p:nvSpPr>
            <p:cNvPr id="3041" name="Shape 3041"/>
            <p:cNvSpPr txBox="1"/>
            <p:nvPr/>
          </p:nvSpPr>
          <p:spPr>
            <a:xfrm>
              <a:off x="4178300" y="5713412"/>
              <a:ext cx="563562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69696"/>
                </a:buClr>
                <a:buSzPct val="25000"/>
                <a:buFont typeface="Arial"/>
                <a:buNone/>
              </a:pPr>
              <a:r>
                <a:rPr b="0" i="0" lang="en-US" sz="1200" u="sng">
                  <a:solidFill>
                    <a:srgbClr val="969696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r>
                <a:rPr b="0" i="0" lang="en-US" sz="1200" u="none">
                  <a:solidFill>
                    <a:srgbClr val="969696"/>
                  </a:solidFill>
                  <a:latin typeface="Arial"/>
                  <a:ea typeface="Arial"/>
                  <a:cs typeface="Arial"/>
                  <a:sym typeface="Arial"/>
                </a:rPr>
                <a:t>pply</a:t>
              </a:r>
            </a:p>
          </p:txBody>
        </p:sp>
        <p:pic>
          <p:nvPicPr>
            <p:cNvPr id="3042" name="Shape 304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114800" y="1308100"/>
              <a:ext cx="4505325" cy="51974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43" name="Shape 3043"/>
            <p:cNvSpPr txBox="1"/>
            <p:nvPr/>
          </p:nvSpPr>
          <p:spPr>
            <a:xfrm>
              <a:off x="6088062" y="6115050"/>
              <a:ext cx="404811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OK</a:t>
              </a:r>
            </a:p>
          </p:txBody>
        </p:sp>
        <p:sp>
          <p:nvSpPr>
            <p:cNvPr id="3044" name="Shape 3044"/>
            <p:cNvSpPr txBox="1"/>
            <p:nvPr/>
          </p:nvSpPr>
          <p:spPr>
            <a:xfrm>
              <a:off x="6880225" y="6115050"/>
              <a:ext cx="655636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Cancel</a:t>
              </a:r>
            </a:p>
          </p:txBody>
        </p:sp>
        <p:sp>
          <p:nvSpPr>
            <p:cNvPr id="3045" name="Shape 3045"/>
            <p:cNvSpPr txBox="1"/>
            <p:nvPr/>
          </p:nvSpPr>
          <p:spPr>
            <a:xfrm>
              <a:off x="7794625" y="6089650"/>
              <a:ext cx="563562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69696"/>
                </a:buClr>
                <a:buSzPct val="25000"/>
                <a:buFont typeface="Arial"/>
                <a:buNone/>
              </a:pPr>
              <a:r>
                <a:rPr b="0" i="0" lang="en-US" sz="1200" u="sng">
                  <a:solidFill>
                    <a:srgbClr val="969696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r>
                <a:rPr b="0" i="0" lang="en-US" sz="1200" u="none">
                  <a:solidFill>
                    <a:srgbClr val="969696"/>
                  </a:solidFill>
                  <a:latin typeface="Arial"/>
                  <a:ea typeface="Arial"/>
                  <a:cs typeface="Arial"/>
                  <a:sym typeface="Arial"/>
                </a:rPr>
                <a:t>pply</a:t>
              </a:r>
            </a:p>
          </p:txBody>
        </p:sp>
        <p:sp>
          <p:nvSpPr>
            <p:cNvPr id="3046" name="Shape 3046"/>
            <p:cNvSpPr txBox="1"/>
            <p:nvPr/>
          </p:nvSpPr>
          <p:spPr>
            <a:xfrm>
              <a:off x="4100512" y="1270000"/>
              <a:ext cx="2382836" cy="3047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en-US" sz="1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nwtraders.msft Properties</a:t>
              </a:r>
            </a:p>
          </p:txBody>
        </p:sp>
        <p:sp>
          <p:nvSpPr>
            <p:cNvPr id="3047" name="Shape 3047"/>
            <p:cNvSpPr txBox="1"/>
            <p:nvPr/>
          </p:nvSpPr>
          <p:spPr>
            <a:xfrm>
              <a:off x="4521200" y="1606550"/>
              <a:ext cx="723900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General</a:t>
              </a:r>
            </a:p>
          </p:txBody>
        </p:sp>
        <p:sp>
          <p:nvSpPr>
            <p:cNvPr id="3048" name="Shape 3048"/>
            <p:cNvSpPr txBox="1"/>
            <p:nvPr/>
          </p:nvSpPr>
          <p:spPr>
            <a:xfrm>
              <a:off x="5292725" y="1606550"/>
              <a:ext cx="1785937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Start of Authority (SOA)</a:t>
              </a:r>
            </a:p>
          </p:txBody>
        </p:sp>
        <p:sp>
          <p:nvSpPr>
            <p:cNvPr id="3049" name="Shape 3049"/>
            <p:cNvSpPr txBox="1"/>
            <p:nvPr/>
          </p:nvSpPr>
          <p:spPr>
            <a:xfrm>
              <a:off x="7204075" y="1606550"/>
              <a:ext cx="1155700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Name Servers</a:t>
              </a:r>
            </a:p>
          </p:txBody>
        </p:sp>
        <p:sp>
          <p:nvSpPr>
            <p:cNvPr id="3050" name="Shape 3050"/>
            <p:cNvSpPr txBox="1"/>
            <p:nvPr/>
          </p:nvSpPr>
          <p:spPr>
            <a:xfrm>
              <a:off x="4554537" y="1825625"/>
              <a:ext cx="582612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WINS</a:t>
              </a:r>
            </a:p>
          </p:txBody>
        </p:sp>
        <p:sp>
          <p:nvSpPr>
            <p:cNvPr id="3051" name="Shape 3051"/>
            <p:cNvSpPr txBox="1"/>
            <p:nvPr/>
          </p:nvSpPr>
          <p:spPr>
            <a:xfrm>
              <a:off x="5670550" y="1793875"/>
              <a:ext cx="1216024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Zone Transfers</a:t>
              </a:r>
            </a:p>
          </p:txBody>
        </p:sp>
        <p:sp>
          <p:nvSpPr>
            <p:cNvPr id="3052" name="Shape 3052"/>
            <p:cNvSpPr txBox="1"/>
            <p:nvPr/>
          </p:nvSpPr>
          <p:spPr>
            <a:xfrm>
              <a:off x="7443786" y="1825625"/>
              <a:ext cx="733425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Security</a:t>
              </a:r>
            </a:p>
          </p:txBody>
        </p:sp>
        <p:sp>
          <p:nvSpPr>
            <p:cNvPr id="3053" name="Shape 3053"/>
            <p:cNvSpPr txBox="1"/>
            <p:nvPr/>
          </p:nvSpPr>
          <p:spPr>
            <a:xfrm>
              <a:off x="4486275" y="2422525"/>
              <a:ext cx="1552575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All</a:t>
              </a:r>
              <a:r>
                <a:rPr b="0" i="0" lang="en-US" sz="12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 zone transfers</a:t>
              </a:r>
            </a:p>
          </p:txBody>
        </p:sp>
        <p:sp>
          <p:nvSpPr>
            <p:cNvPr id="3054" name="Shape 3054"/>
            <p:cNvSpPr txBox="1"/>
            <p:nvPr/>
          </p:nvSpPr>
          <p:spPr>
            <a:xfrm>
              <a:off x="4679950" y="2701925"/>
              <a:ext cx="1114425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2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 any server</a:t>
              </a:r>
            </a:p>
          </p:txBody>
        </p:sp>
        <p:sp>
          <p:nvSpPr>
            <p:cNvPr id="3055" name="Shape 3055"/>
            <p:cNvSpPr txBox="1"/>
            <p:nvPr/>
          </p:nvSpPr>
          <p:spPr>
            <a:xfrm>
              <a:off x="4679950" y="2949575"/>
              <a:ext cx="3338511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Only to </a:t>
              </a:r>
              <a:r>
                <a:rPr b="0" i="0" lang="en-US" sz="12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ervers listed on the Name Servers tab</a:t>
              </a:r>
            </a:p>
          </p:txBody>
        </p:sp>
        <p:sp>
          <p:nvSpPr>
            <p:cNvPr id="3056" name="Shape 3056"/>
            <p:cNvSpPr txBox="1"/>
            <p:nvPr/>
          </p:nvSpPr>
          <p:spPr>
            <a:xfrm>
              <a:off x="4679950" y="3197225"/>
              <a:ext cx="2093912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Only to t</a:t>
              </a:r>
              <a:r>
                <a:rPr b="0" i="0" lang="en-US" sz="12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 following servers</a:t>
              </a:r>
            </a:p>
          </p:txBody>
        </p:sp>
        <p:sp>
          <p:nvSpPr>
            <p:cNvPr id="3057" name="Shape 3057"/>
            <p:cNvSpPr txBox="1"/>
            <p:nvPr/>
          </p:nvSpPr>
          <p:spPr>
            <a:xfrm>
              <a:off x="4689475" y="3508375"/>
              <a:ext cx="954086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b="0" i="0" lang="en-US" sz="12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address:</a:t>
              </a:r>
            </a:p>
          </p:txBody>
        </p:sp>
        <p:sp>
          <p:nvSpPr>
            <p:cNvPr id="3058" name="Shape 3058"/>
            <p:cNvSpPr txBox="1"/>
            <p:nvPr/>
          </p:nvSpPr>
          <p:spPr>
            <a:xfrm>
              <a:off x="4435475" y="5151437"/>
              <a:ext cx="3965574" cy="4222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To specify secondary servers to be notified of zone updates, click Notify.</a:t>
              </a:r>
            </a:p>
          </p:txBody>
        </p:sp>
        <p:sp>
          <p:nvSpPr>
            <p:cNvPr id="3059" name="Shape 3059"/>
            <p:cNvSpPr txBox="1"/>
            <p:nvPr/>
          </p:nvSpPr>
          <p:spPr>
            <a:xfrm>
              <a:off x="6386512" y="3703637"/>
              <a:ext cx="477837" cy="2905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69696"/>
                </a:buClr>
                <a:buSzPct val="25000"/>
                <a:buFont typeface="Arial"/>
                <a:buNone/>
              </a:pPr>
              <a:r>
                <a:rPr b="0" i="0" lang="en-US" sz="1300" u="none">
                  <a:solidFill>
                    <a:srgbClr val="969696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r>
                <a:rPr b="0" i="0" lang="en-US" sz="1300" u="sng">
                  <a:solidFill>
                    <a:srgbClr val="969696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r>
                <a:rPr b="0" i="0" lang="en-US" sz="1300" u="none">
                  <a:solidFill>
                    <a:srgbClr val="969696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</a:p>
          </p:txBody>
        </p:sp>
        <p:sp>
          <p:nvSpPr>
            <p:cNvPr id="3060" name="Shape 3060"/>
            <p:cNvSpPr txBox="1"/>
            <p:nvPr/>
          </p:nvSpPr>
          <p:spPr>
            <a:xfrm>
              <a:off x="6251575" y="4110037"/>
              <a:ext cx="800099" cy="2905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69696"/>
                </a:buClr>
                <a:buSzPct val="25000"/>
                <a:buFont typeface="Arial"/>
                <a:buNone/>
              </a:pPr>
              <a:r>
                <a:rPr b="0" i="0" lang="en-US" sz="1300" u="sng">
                  <a:solidFill>
                    <a:srgbClr val="969696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r>
                <a:rPr b="0" i="0" lang="en-US" sz="1300" u="none">
                  <a:solidFill>
                    <a:srgbClr val="969696"/>
                  </a:solidFill>
                  <a:latin typeface="Arial"/>
                  <a:ea typeface="Arial"/>
                  <a:cs typeface="Arial"/>
                  <a:sym typeface="Arial"/>
                </a:rPr>
                <a:t>emove</a:t>
              </a:r>
            </a:p>
          </p:txBody>
        </p:sp>
        <p:sp>
          <p:nvSpPr>
            <p:cNvPr id="3061" name="Shape 3061"/>
            <p:cNvSpPr txBox="1"/>
            <p:nvPr/>
          </p:nvSpPr>
          <p:spPr>
            <a:xfrm>
              <a:off x="7572375" y="5626100"/>
              <a:ext cx="725486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2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otify…</a:t>
              </a:r>
            </a:p>
          </p:txBody>
        </p:sp>
        <p:sp>
          <p:nvSpPr>
            <p:cNvPr id="3062" name="Shape 3062"/>
            <p:cNvSpPr txBox="1"/>
            <p:nvPr/>
          </p:nvSpPr>
          <p:spPr>
            <a:xfrm>
              <a:off x="4306887" y="2052636"/>
              <a:ext cx="4279900" cy="4222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 zone transfer sends a copy of the zone to requesting servers.</a:t>
              </a:r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066" name="Shape 3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7" name="Shape 3067"/>
          <p:cNvSpPr txBox="1"/>
          <p:nvPr>
            <p:ph idx="12" type="sldNum"/>
          </p:nvPr>
        </p:nvSpPr>
        <p:spPr>
          <a:xfrm>
            <a:off x="67818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068" name="Shape 3068"/>
          <p:cNvSpPr txBox="1"/>
          <p:nvPr>
            <p:ph type="title"/>
          </p:nvPr>
        </p:nvSpPr>
        <p:spPr>
          <a:xfrm>
            <a:off x="457200" y="122236"/>
            <a:ext cx="75438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 tartomány létrehozása</a:t>
            </a:r>
          </a:p>
        </p:txBody>
      </p:sp>
      <p:grpSp>
        <p:nvGrpSpPr>
          <p:cNvPr id="3069" name="Shape 3069"/>
          <p:cNvGrpSpPr/>
          <p:nvPr/>
        </p:nvGrpSpPr>
        <p:grpSpPr>
          <a:xfrm>
            <a:off x="609600" y="1904999"/>
            <a:ext cx="7372349" cy="4627563"/>
            <a:chOff x="898525" y="1846261"/>
            <a:chExt cx="7372349" cy="4627563"/>
          </a:xfrm>
        </p:grpSpPr>
        <p:sp>
          <p:nvSpPr>
            <p:cNvPr id="3070" name="Shape 3070"/>
            <p:cNvSpPr/>
            <p:nvPr/>
          </p:nvSpPr>
          <p:spPr>
            <a:xfrm>
              <a:off x="898525" y="1846261"/>
              <a:ext cx="7372349" cy="4252912"/>
            </a:xfrm>
            <a:prstGeom prst="rect">
              <a:avLst/>
            </a:prstGeom>
            <a:gradFill>
              <a:gsLst>
                <a:gs pos="0">
                  <a:srgbClr val="FCFEBC"/>
                </a:gs>
                <a:gs pos="100000">
                  <a:srgbClr val="FFCC66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1" name="Shape 3071"/>
            <p:cNvSpPr/>
            <p:nvPr/>
          </p:nvSpPr>
          <p:spPr>
            <a:xfrm>
              <a:off x="1803400" y="3114675"/>
              <a:ext cx="6105525" cy="3249612"/>
            </a:xfrm>
            <a:custGeom>
              <a:pathLst>
                <a:path extrusionOk="0" h="120000" w="120000">
                  <a:moveTo>
                    <a:pt x="42028" y="0"/>
                  </a:moveTo>
                  <a:lnTo>
                    <a:pt x="22371" y="22804"/>
                  </a:lnTo>
                  <a:lnTo>
                    <a:pt x="50514" y="77557"/>
                  </a:lnTo>
                  <a:lnTo>
                    <a:pt x="0" y="114020"/>
                  </a:lnTo>
                  <a:lnTo>
                    <a:pt x="780" y="118593"/>
                  </a:lnTo>
                  <a:lnTo>
                    <a:pt x="117316" y="120000"/>
                  </a:lnTo>
                  <a:lnTo>
                    <a:pt x="120000" y="113141"/>
                  </a:lnTo>
                  <a:lnTo>
                    <a:pt x="63900" y="77557"/>
                  </a:lnTo>
                  <a:lnTo>
                    <a:pt x="36443" y="25969"/>
                  </a:lnTo>
                  <a:lnTo>
                    <a:pt x="52730" y="4513"/>
                  </a:lnTo>
                  <a:lnTo>
                    <a:pt x="42028" y="0"/>
                  </a:lnTo>
                  <a:close/>
                </a:path>
              </a:pathLst>
            </a:custGeom>
            <a:gradFill>
              <a:gsLst>
                <a:gs pos="0">
                  <a:srgbClr val="FFFFEB"/>
                </a:gs>
                <a:gs pos="100000">
                  <a:srgbClr val="FCFEB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72" name="Shape 3072"/>
            <p:cNvCxnSpPr/>
            <p:nvPr/>
          </p:nvCxnSpPr>
          <p:spPr>
            <a:xfrm rot="10800000">
              <a:off x="5910262" y="5894386"/>
              <a:ext cx="0" cy="293687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073" name="Shape 3073"/>
            <p:cNvCxnSpPr/>
            <p:nvPr/>
          </p:nvCxnSpPr>
          <p:spPr>
            <a:xfrm rot="10800000">
              <a:off x="4995862" y="5894386"/>
              <a:ext cx="0" cy="293687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3074" name="Shape 3074"/>
            <p:cNvSpPr/>
            <p:nvPr/>
          </p:nvSpPr>
          <p:spPr>
            <a:xfrm flipH="1">
              <a:off x="5915024" y="5867400"/>
              <a:ext cx="1524000" cy="3810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0"/>
                  </a:lnTo>
                  <a:lnTo>
                    <a:pt x="12000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5" name="Shape 3075"/>
            <p:cNvSpPr/>
            <p:nvPr/>
          </p:nvSpPr>
          <p:spPr>
            <a:xfrm>
              <a:off x="2562225" y="5867400"/>
              <a:ext cx="1524000" cy="3810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0"/>
                  </a:lnTo>
                  <a:lnTo>
                    <a:pt x="12000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76" name="Shape 3076"/>
            <p:cNvCxnSpPr/>
            <p:nvPr/>
          </p:nvCxnSpPr>
          <p:spPr>
            <a:xfrm>
              <a:off x="4440237" y="4945062"/>
              <a:ext cx="319087" cy="336549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077" name="Shape 3077"/>
            <p:cNvCxnSpPr/>
            <p:nvPr/>
          </p:nvCxnSpPr>
          <p:spPr>
            <a:xfrm>
              <a:off x="3962400" y="4948237"/>
              <a:ext cx="0" cy="150811"/>
            </a:xfrm>
            <a:prstGeom prst="straightConnector1">
              <a:avLst/>
            </a:prstGeom>
            <a:noFill/>
            <a:ln cap="flat" cmpd="sng" w="28575">
              <a:solidFill>
                <a:srgbClr val="0099CC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078" name="Shape 3078"/>
            <p:cNvCxnSpPr/>
            <p:nvPr/>
          </p:nvCxnSpPr>
          <p:spPr>
            <a:xfrm>
              <a:off x="3967162" y="4573587"/>
              <a:ext cx="0" cy="150811"/>
            </a:xfrm>
            <a:prstGeom prst="straightConnector1">
              <a:avLst/>
            </a:prstGeom>
            <a:noFill/>
            <a:ln cap="flat" cmpd="sng" w="28575">
              <a:solidFill>
                <a:srgbClr val="0099CC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079" name="Shape 3079"/>
            <p:cNvCxnSpPr/>
            <p:nvPr/>
          </p:nvCxnSpPr>
          <p:spPr>
            <a:xfrm flipH="1">
              <a:off x="3233737" y="3209925"/>
              <a:ext cx="984250" cy="552449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080" name="Shape 3080"/>
            <p:cNvCxnSpPr/>
            <p:nvPr/>
          </p:nvCxnSpPr>
          <p:spPr>
            <a:xfrm>
              <a:off x="4217987" y="3209925"/>
              <a:ext cx="831850" cy="552449"/>
            </a:xfrm>
            <a:prstGeom prst="straightConnector1">
              <a:avLst/>
            </a:prstGeom>
            <a:noFill/>
            <a:ln cap="flat" cmpd="sng" w="28575">
              <a:solidFill>
                <a:srgbClr val="0099CC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081" name="Shape 3081"/>
            <p:cNvCxnSpPr/>
            <p:nvPr/>
          </p:nvCxnSpPr>
          <p:spPr>
            <a:xfrm flipH="1">
              <a:off x="1870074" y="3209925"/>
              <a:ext cx="1892300" cy="484187"/>
            </a:xfrm>
            <a:prstGeom prst="straightConnector1">
              <a:avLst/>
            </a:prstGeom>
            <a:noFill/>
            <a:ln cap="flat" cmpd="sng" w="28575">
              <a:solidFill>
                <a:srgbClr val="0099CC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082" name="Shape 3082"/>
            <p:cNvCxnSpPr/>
            <p:nvPr/>
          </p:nvCxnSpPr>
          <p:spPr>
            <a:xfrm>
              <a:off x="4519612" y="3209925"/>
              <a:ext cx="1968500" cy="484187"/>
            </a:xfrm>
            <a:prstGeom prst="straightConnector1">
              <a:avLst/>
            </a:prstGeom>
            <a:noFill/>
            <a:ln cap="flat" cmpd="sng" w="28575">
              <a:solidFill>
                <a:srgbClr val="0099CC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083" name="Shape 3083"/>
            <p:cNvCxnSpPr/>
            <p:nvPr/>
          </p:nvCxnSpPr>
          <p:spPr>
            <a:xfrm flipH="1">
              <a:off x="2703511" y="3900487"/>
              <a:ext cx="530224" cy="552449"/>
            </a:xfrm>
            <a:prstGeom prst="straightConnector1">
              <a:avLst/>
            </a:prstGeom>
            <a:noFill/>
            <a:ln cap="flat" cmpd="sng" w="28575">
              <a:solidFill>
                <a:srgbClr val="0099CC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084" name="Shape 3084"/>
            <p:cNvCxnSpPr/>
            <p:nvPr/>
          </p:nvCxnSpPr>
          <p:spPr>
            <a:xfrm>
              <a:off x="3384550" y="3900487"/>
              <a:ext cx="838199" cy="828675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085" name="Shape 3085"/>
            <p:cNvCxnSpPr/>
            <p:nvPr/>
          </p:nvCxnSpPr>
          <p:spPr>
            <a:xfrm>
              <a:off x="3308350" y="3900487"/>
              <a:ext cx="0" cy="552449"/>
            </a:xfrm>
            <a:prstGeom prst="straightConnector1">
              <a:avLst/>
            </a:prstGeom>
            <a:noFill/>
            <a:ln cap="flat" cmpd="sng" w="28575">
              <a:solidFill>
                <a:srgbClr val="0099CC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086" name="Shape 3086"/>
            <p:cNvCxnSpPr/>
            <p:nvPr/>
          </p:nvCxnSpPr>
          <p:spPr>
            <a:xfrm flipH="1">
              <a:off x="1189037" y="3900487"/>
              <a:ext cx="227012" cy="552449"/>
            </a:xfrm>
            <a:prstGeom prst="straightConnector1">
              <a:avLst/>
            </a:prstGeom>
            <a:noFill/>
            <a:ln cap="flat" cmpd="sng" w="28575">
              <a:solidFill>
                <a:srgbClr val="0099CC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087" name="Shape 3087"/>
            <p:cNvCxnSpPr/>
            <p:nvPr/>
          </p:nvCxnSpPr>
          <p:spPr>
            <a:xfrm>
              <a:off x="1719261" y="3900487"/>
              <a:ext cx="227012" cy="552449"/>
            </a:xfrm>
            <a:prstGeom prst="straightConnector1">
              <a:avLst/>
            </a:prstGeom>
            <a:noFill/>
            <a:ln cap="flat" cmpd="sng" w="28575">
              <a:solidFill>
                <a:srgbClr val="0099CC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088" name="Shape 3088"/>
            <p:cNvCxnSpPr/>
            <p:nvPr/>
          </p:nvCxnSpPr>
          <p:spPr>
            <a:xfrm flipH="1">
              <a:off x="4822825" y="3900487"/>
              <a:ext cx="150811" cy="484187"/>
            </a:xfrm>
            <a:prstGeom prst="straightConnector1">
              <a:avLst/>
            </a:prstGeom>
            <a:noFill/>
            <a:ln cap="flat" cmpd="sng" w="28575">
              <a:solidFill>
                <a:srgbClr val="0099CC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089" name="Shape 3089"/>
            <p:cNvCxnSpPr/>
            <p:nvPr/>
          </p:nvCxnSpPr>
          <p:spPr>
            <a:xfrm>
              <a:off x="5276850" y="3900487"/>
              <a:ext cx="227012" cy="484187"/>
            </a:xfrm>
            <a:prstGeom prst="straightConnector1">
              <a:avLst/>
            </a:prstGeom>
            <a:noFill/>
            <a:ln cap="flat" cmpd="sng" w="28575">
              <a:solidFill>
                <a:srgbClr val="0099CC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090" name="Shape 3090"/>
            <p:cNvCxnSpPr/>
            <p:nvPr/>
          </p:nvCxnSpPr>
          <p:spPr>
            <a:xfrm flipH="1">
              <a:off x="6110286" y="3900487"/>
              <a:ext cx="530224" cy="552449"/>
            </a:xfrm>
            <a:prstGeom prst="straightConnector1">
              <a:avLst/>
            </a:prstGeom>
            <a:noFill/>
            <a:ln cap="flat" cmpd="sng" w="28575">
              <a:solidFill>
                <a:srgbClr val="0099CC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091" name="Shape 3091"/>
            <p:cNvCxnSpPr/>
            <p:nvPr/>
          </p:nvCxnSpPr>
          <p:spPr>
            <a:xfrm>
              <a:off x="7094536" y="3900487"/>
              <a:ext cx="831850" cy="484187"/>
            </a:xfrm>
            <a:prstGeom prst="straightConnector1">
              <a:avLst/>
            </a:prstGeom>
            <a:noFill/>
            <a:ln cap="flat" cmpd="sng" w="28575">
              <a:solidFill>
                <a:srgbClr val="0099CC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092" name="Shape 3092"/>
            <p:cNvCxnSpPr/>
            <p:nvPr/>
          </p:nvCxnSpPr>
          <p:spPr>
            <a:xfrm>
              <a:off x="6715125" y="3970337"/>
              <a:ext cx="0" cy="482599"/>
            </a:xfrm>
            <a:prstGeom prst="straightConnector1">
              <a:avLst/>
            </a:prstGeom>
            <a:noFill/>
            <a:ln cap="flat" cmpd="sng" w="28575">
              <a:solidFill>
                <a:srgbClr val="0099CC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093" name="Shape 3093"/>
            <p:cNvCxnSpPr/>
            <p:nvPr/>
          </p:nvCxnSpPr>
          <p:spPr>
            <a:xfrm>
              <a:off x="6942136" y="3970337"/>
              <a:ext cx="454024" cy="552449"/>
            </a:xfrm>
            <a:prstGeom prst="straightConnector1">
              <a:avLst/>
            </a:prstGeom>
            <a:noFill/>
            <a:ln cap="flat" cmpd="sng" w="28575">
              <a:solidFill>
                <a:srgbClr val="0099CC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094" name="Shape 3094"/>
            <p:cNvCxnSpPr/>
            <p:nvPr/>
          </p:nvCxnSpPr>
          <p:spPr>
            <a:xfrm flipH="1">
              <a:off x="3384550" y="4603750"/>
              <a:ext cx="454024" cy="482599"/>
            </a:xfrm>
            <a:prstGeom prst="straightConnector1">
              <a:avLst/>
            </a:prstGeom>
            <a:noFill/>
            <a:ln cap="flat" cmpd="sng" w="28575">
              <a:solidFill>
                <a:srgbClr val="0099CC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3095" name="Shape 3095"/>
            <p:cNvSpPr/>
            <p:nvPr/>
          </p:nvSpPr>
          <p:spPr>
            <a:xfrm>
              <a:off x="3006725" y="5029200"/>
              <a:ext cx="528637" cy="276224"/>
            </a:xfrm>
            <a:prstGeom prst="ellipse">
              <a:avLst/>
            </a:prstGeom>
            <a:solidFill>
              <a:srgbClr val="CCECFF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6" name="Shape 3096"/>
            <p:cNvSpPr/>
            <p:nvPr/>
          </p:nvSpPr>
          <p:spPr>
            <a:xfrm>
              <a:off x="3687762" y="5029200"/>
              <a:ext cx="530224" cy="276224"/>
            </a:xfrm>
            <a:prstGeom prst="ellipse">
              <a:avLst/>
            </a:prstGeom>
            <a:solidFill>
              <a:srgbClr val="CCECFF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7" name="Shape 3097"/>
            <p:cNvSpPr/>
            <p:nvPr/>
          </p:nvSpPr>
          <p:spPr>
            <a:xfrm>
              <a:off x="4368800" y="5029200"/>
              <a:ext cx="530224" cy="276224"/>
            </a:xfrm>
            <a:prstGeom prst="ellipse">
              <a:avLst/>
            </a:prstGeom>
            <a:solidFill>
              <a:srgbClr val="CC0099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8" name="Shape 3098"/>
            <p:cNvSpPr/>
            <p:nvPr/>
          </p:nvSpPr>
          <p:spPr>
            <a:xfrm>
              <a:off x="962025" y="4384675"/>
              <a:ext cx="530224" cy="276224"/>
            </a:xfrm>
            <a:prstGeom prst="ellipse">
              <a:avLst/>
            </a:prstGeom>
            <a:solidFill>
              <a:srgbClr val="CCECFF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9" name="Shape 3099"/>
            <p:cNvSpPr/>
            <p:nvPr/>
          </p:nvSpPr>
          <p:spPr>
            <a:xfrm>
              <a:off x="1643061" y="4384675"/>
              <a:ext cx="530224" cy="276224"/>
            </a:xfrm>
            <a:prstGeom prst="ellipse">
              <a:avLst/>
            </a:prstGeom>
            <a:solidFill>
              <a:srgbClr val="CCECFF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0" name="Shape 3100"/>
            <p:cNvSpPr/>
            <p:nvPr/>
          </p:nvSpPr>
          <p:spPr>
            <a:xfrm>
              <a:off x="2476500" y="4384675"/>
              <a:ext cx="530224" cy="276224"/>
            </a:xfrm>
            <a:prstGeom prst="ellipse">
              <a:avLst/>
            </a:prstGeom>
            <a:solidFill>
              <a:srgbClr val="CCECFF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1" name="Shape 3101"/>
            <p:cNvSpPr/>
            <p:nvPr/>
          </p:nvSpPr>
          <p:spPr>
            <a:xfrm>
              <a:off x="3687762" y="4384675"/>
              <a:ext cx="530224" cy="276224"/>
            </a:xfrm>
            <a:prstGeom prst="ellipse">
              <a:avLst/>
            </a:prstGeom>
            <a:solidFill>
              <a:srgbClr val="CC0099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2" name="Shape 3102"/>
            <p:cNvSpPr/>
            <p:nvPr/>
          </p:nvSpPr>
          <p:spPr>
            <a:xfrm>
              <a:off x="4519612" y="4384675"/>
              <a:ext cx="530224" cy="276224"/>
            </a:xfrm>
            <a:prstGeom prst="ellipse">
              <a:avLst/>
            </a:prstGeom>
            <a:solidFill>
              <a:srgbClr val="CCECFF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3" name="Shape 3103"/>
            <p:cNvSpPr/>
            <p:nvPr/>
          </p:nvSpPr>
          <p:spPr>
            <a:xfrm>
              <a:off x="5202237" y="4384675"/>
              <a:ext cx="528637" cy="276224"/>
            </a:xfrm>
            <a:prstGeom prst="ellipse">
              <a:avLst/>
            </a:prstGeom>
            <a:solidFill>
              <a:srgbClr val="CCECFF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4" name="Shape 3104"/>
            <p:cNvSpPr/>
            <p:nvPr/>
          </p:nvSpPr>
          <p:spPr>
            <a:xfrm>
              <a:off x="5883275" y="4384675"/>
              <a:ext cx="530224" cy="276224"/>
            </a:xfrm>
            <a:prstGeom prst="ellipse">
              <a:avLst/>
            </a:prstGeom>
            <a:solidFill>
              <a:srgbClr val="CCECFF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5" name="Shape 3105"/>
            <p:cNvSpPr/>
            <p:nvPr/>
          </p:nvSpPr>
          <p:spPr>
            <a:xfrm>
              <a:off x="3081336" y="4384675"/>
              <a:ext cx="530224" cy="276224"/>
            </a:xfrm>
            <a:prstGeom prst="ellipse">
              <a:avLst/>
            </a:prstGeom>
            <a:solidFill>
              <a:srgbClr val="CCECFF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6" name="Shape 3106"/>
            <p:cNvSpPr/>
            <p:nvPr/>
          </p:nvSpPr>
          <p:spPr>
            <a:xfrm>
              <a:off x="6488112" y="4384675"/>
              <a:ext cx="530224" cy="276224"/>
            </a:xfrm>
            <a:prstGeom prst="ellipse">
              <a:avLst/>
            </a:prstGeom>
            <a:solidFill>
              <a:srgbClr val="CCECFF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7" name="Shape 3107"/>
            <p:cNvSpPr/>
            <p:nvPr/>
          </p:nvSpPr>
          <p:spPr>
            <a:xfrm>
              <a:off x="7094536" y="4384675"/>
              <a:ext cx="530224" cy="276224"/>
            </a:xfrm>
            <a:prstGeom prst="ellipse">
              <a:avLst/>
            </a:prstGeom>
            <a:solidFill>
              <a:srgbClr val="CCECFF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8" name="Shape 3108"/>
            <p:cNvSpPr/>
            <p:nvPr/>
          </p:nvSpPr>
          <p:spPr>
            <a:xfrm>
              <a:off x="7699375" y="4384675"/>
              <a:ext cx="530224" cy="276224"/>
            </a:xfrm>
            <a:prstGeom prst="ellipse">
              <a:avLst/>
            </a:prstGeom>
            <a:solidFill>
              <a:srgbClr val="CCECFF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9" name="Shape 3109"/>
            <p:cNvSpPr/>
            <p:nvPr/>
          </p:nvSpPr>
          <p:spPr>
            <a:xfrm>
              <a:off x="1189037" y="3554412"/>
              <a:ext cx="754062" cy="414337"/>
            </a:xfrm>
            <a:prstGeom prst="ellipse">
              <a:avLst/>
            </a:prstGeom>
            <a:solidFill>
              <a:srgbClr val="CCECFF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 Narrow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org.</a:t>
              </a:r>
            </a:p>
          </p:txBody>
        </p:sp>
        <p:sp>
          <p:nvSpPr>
            <p:cNvPr id="3110" name="Shape 3110"/>
            <p:cNvSpPr/>
            <p:nvPr/>
          </p:nvSpPr>
          <p:spPr>
            <a:xfrm>
              <a:off x="2930525" y="3554412"/>
              <a:ext cx="754062" cy="414337"/>
            </a:xfrm>
            <a:prstGeom prst="ellipse">
              <a:avLst/>
            </a:prstGeom>
            <a:solidFill>
              <a:srgbClr val="CC0099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 Narrow"/>
                <a:buNone/>
              </a:pPr>
              <a:r>
                <a:rPr b="1" i="0" lang="en-US" sz="1800" u="none">
                  <a:solidFill>
                    <a:schemeClr val="lt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com.</a:t>
              </a:r>
            </a:p>
          </p:txBody>
        </p:sp>
        <p:sp>
          <p:nvSpPr>
            <p:cNvPr id="3111" name="Shape 3111"/>
            <p:cNvSpPr/>
            <p:nvPr/>
          </p:nvSpPr>
          <p:spPr>
            <a:xfrm>
              <a:off x="4746625" y="3554412"/>
              <a:ext cx="754062" cy="414337"/>
            </a:xfrm>
            <a:prstGeom prst="ellipse">
              <a:avLst/>
            </a:prstGeom>
            <a:solidFill>
              <a:srgbClr val="CCECFF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 Narrow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edu.</a:t>
              </a:r>
            </a:p>
          </p:txBody>
        </p:sp>
        <p:sp>
          <p:nvSpPr>
            <p:cNvPr id="3112" name="Shape 3112"/>
            <p:cNvSpPr/>
            <p:nvPr/>
          </p:nvSpPr>
          <p:spPr>
            <a:xfrm>
              <a:off x="6413500" y="3554412"/>
              <a:ext cx="752474" cy="414337"/>
            </a:xfrm>
            <a:prstGeom prst="ellipse">
              <a:avLst/>
            </a:prstGeom>
            <a:solidFill>
              <a:srgbClr val="CCECFF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 Narrow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au.</a:t>
              </a:r>
            </a:p>
          </p:txBody>
        </p:sp>
        <p:sp>
          <p:nvSpPr>
            <p:cNvPr id="3113" name="Shape 3113"/>
            <p:cNvSpPr/>
            <p:nvPr/>
          </p:nvSpPr>
          <p:spPr>
            <a:xfrm>
              <a:off x="3762375" y="2933700"/>
              <a:ext cx="833436" cy="484187"/>
            </a:xfrm>
            <a:prstGeom prst="ellipse">
              <a:avLst/>
            </a:prstGeom>
            <a:solidFill>
              <a:srgbClr val="CC0099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 Narrow"/>
                <a:buNone/>
              </a:pPr>
              <a:r>
                <a:rPr b="1" i="0" lang="en-US" sz="1800" u="none">
                  <a:solidFill>
                    <a:schemeClr val="lt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“.”</a:t>
              </a:r>
            </a:p>
          </p:txBody>
        </p:sp>
        <p:sp>
          <p:nvSpPr>
            <p:cNvPr id="3114" name="Shape 3114"/>
            <p:cNvSpPr txBox="1"/>
            <p:nvPr/>
          </p:nvSpPr>
          <p:spPr>
            <a:xfrm>
              <a:off x="3779837" y="4714875"/>
              <a:ext cx="1514474" cy="2079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 Narrow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microsoft.com.</a:t>
              </a:r>
            </a:p>
          </p:txBody>
        </p:sp>
        <p:sp>
          <p:nvSpPr>
            <p:cNvPr id="3115" name="Shape 3115"/>
            <p:cNvSpPr txBox="1"/>
            <p:nvPr/>
          </p:nvSpPr>
          <p:spPr>
            <a:xfrm>
              <a:off x="4835525" y="4964112"/>
              <a:ext cx="2281237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 Narrow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  training.microsoft.com.</a:t>
              </a:r>
            </a:p>
          </p:txBody>
        </p:sp>
        <p:sp>
          <p:nvSpPr>
            <p:cNvPr id="3116" name="Shape 3116"/>
            <p:cNvSpPr/>
            <p:nvPr/>
          </p:nvSpPr>
          <p:spPr>
            <a:xfrm>
              <a:off x="5600700" y="5692775"/>
              <a:ext cx="495299" cy="315912"/>
            </a:xfrm>
            <a:prstGeom prst="rect">
              <a:avLst/>
            </a:prstGeom>
            <a:gradFill>
              <a:gsLst>
                <a:gs pos="0">
                  <a:srgbClr val="FFE3AB"/>
                </a:gs>
                <a:gs pos="100000">
                  <a:srgbClr val="CC0099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7" name="Shape 3117"/>
            <p:cNvSpPr/>
            <p:nvPr/>
          </p:nvSpPr>
          <p:spPr>
            <a:xfrm>
              <a:off x="4533900" y="5691187"/>
              <a:ext cx="1009649" cy="317500"/>
            </a:xfrm>
            <a:prstGeom prst="rect">
              <a:avLst/>
            </a:prstGeom>
            <a:gradFill>
              <a:gsLst>
                <a:gs pos="0">
                  <a:srgbClr val="FFE3AB"/>
                </a:gs>
                <a:gs pos="100000">
                  <a:srgbClr val="CC0099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8" name="Shape 3118"/>
            <p:cNvSpPr/>
            <p:nvPr/>
          </p:nvSpPr>
          <p:spPr>
            <a:xfrm>
              <a:off x="3616325" y="5692775"/>
              <a:ext cx="857250" cy="315912"/>
            </a:xfrm>
            <a:prstGeom prst="rect">
              <a:avLst/>
            </a:prstGeom>
            <a:gradFill>
              <a:gsLst>
                <a:gs pos="0">
                  <a:srgbClr val="FFE3AB"/>
                </a:gs>
                <a:gs pos="100000">
                  <a:srgbClr val="CC0099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9" name="Shape 3119"/>
            <p:cNvSpPr txBox="1"/>
            <p:nvPr/>
          </p:nvSpPr>
          <p:spPr>
            <a:xfrm>
              <a:off x="3556000" y="5451475"/>
              <a:ext cx="2632074" cy="4270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 Narrow"/>
                <a:buNone/>
              </a:pPr>
              <a:r>
                <a:rPr b="1" i="0" lang="en-US" sz="22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training.microsoft.com.</a:t>
              </a:r>
            </a:p>
          </p:txBody>
        </p:sp>
        <p:sp>
          <p:nvSpPr>
            <p:cNvPr id="3120" name="Shape 3120"/>
            <p:cNvSpPr txBox="1"/>
            <p:nvPr/>
          </p:nvSpPr>
          <p:spPr>
            <a:xfrm>
              <a:off x="1809750" y="6188075"/>
              <a:ext cx="1111250" cy="28575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993366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 Narrow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Subdomain</a:t>
              </a:r>
            </a:p>
          </p:txBody>
        </p:sp>
        <p:sp>
          <p:nvSpPr>
            <p:cNvPr id="3121" name="Shape 3121"/>
            <p:cNvSpPr txBox="1"/>
            <p:nvPr/>
          </p:nvSpPr>
          <p:spPr>
            <a:xfrm>
              <a:off x="3019425" y="6188075"/>
              <a:ext cx="2174875" cy="28575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993366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 Narrow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Second-Level Domain</a:t>
              </a:r>
            </a:p>
          </p:txBody>
        </p:sp>
        <p:sp>
          <p:nvSpPr>
            <p:cNvPr id="3122" name="Shape 3122"/>
            <p:cNvSpPr txBox="1"/>
            <p:nvPr/>
          </p:nvSpPr>
          <p:spPr>
            <a:xfrm>
              <a:off x="5287962" y="6188075"/>
              <a:ext cx="1819274" cy="28575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993366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 Narrow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Top-Level Domain</a:t>
              </a:r>
            </a:p>
          </p:txBody>
        </p:sp>
        <p:sp>
          <p:nvSpPr>
            <p:cNvPr id="3123" name="Shape 3123"/>
            <p:cNvSpPr txBox="1"/>
            <p:nvPr/>
          </p:nvSpPr>
          <p:spPr>
            <a:xfrm>
              <a:off x="7204075" y="6188075"/>
              <a:ext cx="715962" cy="28575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993366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 Narrow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Root</a:t>
              </a:r>
            </a:p>
          </p:txBody>
        </p:sp>
      </p:grpSp>
      <p:sp>
        <p:nvSpPr>
          <p:cNvPr id="3124" name="Shape 3124"/>
          <p:cNvSpPr txBox="1"/>
          <p:nvPr>
            <p:ph idx="1" type="body"/>
          </p:nvPr>
        </p:nvSpPr>
        <p:spPr>
          <a:xfrm>
            <a:off x="990600" y="1143000"/>
            <a:ext cx="7110411" cy="1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●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névtér jobb struktúrája érdekében</a:t>
            </a:r>
          </a:p>
          <a:p>
            <a:pPr indent="-342900" lvl="0" marL="342900" marR="0" rtl="0" algn="l">
              <a:lnSpc>
                <a:spcPct val="105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●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Kiadhatjuk a Zóna menedzselését</a:t>
            </a:r>
          </a:p>
          <a:p>
            <a:pPr indent="-349250" lvl="1" marL="6921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Kiadjuk az adott tartományok menedzselését</a:t>
            </a:r>
          </a:p>
          <a:p>
            <a:pPr indent="-349250" lvl="1" marL="6921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Kiadjuk egy nagy adatbázis menedzselését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128" name="Shape 3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9" name="Shape 3129"/>
          <p:cNvSpPr txBox="1"/>
          <p:nvPr>
            <p:ph idx="12" type="sldNum"/>
          </p:nvPr>
        </p:nvSpPr>
        <p:spPr>
          <a:xfrm>
            <a:off x="67818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130" name="Shape 3130"/>
          <p:cNvSpPr txBox="1"/>
          <p:nvPr>
            <p:ph type="title"/>
          </p:nvPr>
        </p:nvSpPr>
        <p:spPr>
          <a:xfrm>
            <a:off x="0" y="152400"/>
            <a:ext cx="7924799" cy="868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Active Directory Integrált zónák</a:t>
            </a:r>
          </a:p>
        </p:txBody>
      </p:sp>
      <p:sp>
        <p:nvSpPr>
          <p:cNvPr id="3131" name="Shape 3131"/>
          <p:cNvSpPr txBox="1"/>
          <p:nvPr/>
        </p:nvSpPr>
        <p:spPr>
          <a:xfrm>
            <a:off x="762000" y="2835275"/>
            <a:ext cx="7556500" cy="368299"/>
          </a:xfrm>
          <a:prstGeom prst="rect">
            <a:avLst/>
          </a:prstGeom>
          <a:gradFill>
            <a:gsLst>
              <a:gs pos="0">
                <a:srgbClr val="FCFEB9"/>
              </a:gs>
              <a:gs pos="100000">
                <a:srgbClr val="FFCC66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2" name="Shape 3132"/>
          <p:cNvSpPr txBox="1"/>
          <p:nvPr/>
        </p:nvSpPr>
        <p:spPr>
          <a:xfrm>
            <a:off x="762000" y="3124200"/>
            <a:ext cx="7556500" cy="3048000"/>
          </a:xfrm>
          <a:prstGeom prst="rect">
            <a:avLst/>
          </a:prstGeom>
          <a:gradFill>
            <a:gsLst>
              <a:gs pos="0">
                <a:srgbClr val="FFCC66"/>
              </a:gs>
              <a:gs pos="100000">
                <a:srgbClr val="FCFEB9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33" name="Shape 3133"/>
          <p:cNvCxnSpPr/>
          <p:nvPr/>
        </p:nvCxnSpPr>
        <p:spPr>
          <a:xfrm>
            <a:off x="2925761" y="4826000"/>
            <a:ext cx="1384299" cy="0"/>
          </a:xfrm>
          <a:prstGeom prst="straightConnector1">
            <a:avLst/>
          </a:prstGeom>
          <a:noFill/>
          <a:ln cap="flat" cmpd="sng" w="57150">
            <a:solidFill>
              <a:srgbClr val="333399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134" name="Shape 3134"/>
          <p:cNvSpPr/>
          <p:nvPr/>
        </p:nvSpPr>
        <p:spPr>
          <a:xfrm>
            <a:off x="2932111" y="3138486"/>
            <a:ext cx="4729161" cy="2830511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CCFFFF"/>
              </a:gs>
              <a:gs pos="100000">
                <a:srgbClr val="99CCFF"/>
              </a:gs>
            </a:gsLst>
            <a:lin ang="5400000" scaled="0"/>
          </a:gradFill>
          <a:ln cap="flat" cmpd="sng" w="9525">
            <a:solidFill>
              <a:srgbClr val="33339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5" name="Shape 3135"/>
          <p:cNvSpPr txBox="1"/>
          <p:nvPr/>
        </p:nvSpPr>
        <p:spPr>
          <a:xfrm>
            <a:off x="1382712" y="4595812"/>
            <a:ext cx="1733549" cy="43497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3339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27425" lIns="91425" rIns="91425" tIns="2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b="1" i="0" lang="en-US" sz="1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Active Directory</a:t>
            </a:r>
          </a:p>
        </p:txBody>
      </p:sp>
      <p:sp>
        <p:nvSpPr>
          <p:cNvPr id="3136" name="Shape 3136"/>
          <p:cNvSpPr txBox="1"/>
          <p:nvPr/>
        </p:nvSpPr>
        <p:spPr>
          <a:xfrm>
            <a:off x="3762375" y="4962525"/>
            <a:ext cx="1751012" cy="3667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nwtraders.msft</a:t>
            </a:r>
          </a:p>
        </p:txBody>
      </p:sp>
      <p:grpSp>
        <p:nvGrpSpPr>
          <p:cNvPr id="3137" name="Shape 3137"/>
          <p:cNvGrpSpPr/>
          <p:nvPr/>
        </p:nvGrpSpPr>
        <p:grpSpPr>
          <a:xfrm>
            <a:off x="5543550" y="3895724"/>
            <a:ext cx="1012824" cy="1724023"/>
            <a:chOff x="1482725" y="1317625"/>
            <a:chExt cx="993774" cy="1606548"/>
          </a:xfrm>
        </p:grpSpPr>
        <p:sp>
          <p:nvSpPr>
            <p:cNvPr id="3138" name="Shape 3138"/>
            <p:cNvSpPr/>
            <p:nvPr/>
          </p:nvSpPr>
          <p:spPr>
            <a:xfrm>
              <a:off x="1501775" y="2513011"/>
              <a:ext cx="958850" cy="411161"/>
            </a:xfrm>
            <a:custGeom>
              <a:pathLst>
                <a:path extrusionOk="0" h="120000" w="120000">
                  <a:moveTo>
                    <a:pt x="0" y="65373"/>
                  </a:moveTo>
                  <a:lnTo>
                    <a:pt x="0" y="82835"/>
                  </a:lnTo>
                  <a:lnTo>
                    <a:pt x="54345" y="119776"/>
                  </a:lnTo>
                  <a:lnTo>
                    <a:pt x="119904" y="20597"/>
                  </a:lnTo>
                  <a:lnTo>
                    <a:pt x="119904" y="0"/>
                  </a:lnTo>
                </a:path>
              </a:pathLst>
            </a:custGeom>
            <a:solidFill>
              <a:srgbClr val="969696"/>
            </a:solidFill>
            <a:ln cap="rnd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39" name="Shape 3139"/>
            <p:cNvGrpSpPr/>
            <p:nvPr/>
          </p:nvGrpSpPr>
          <p:grpSpPr>
            <a:xfrm>
              <a:off x="1482725" y="1317625"/>
              <a:ext cx="993774" cy="1566862"/>
              <a:chOff x="1482725" y="1317625"/>
              <a:chExt cx="993774" cy="1566862"/>
            </a:xfrm>
          </p:grpSpPr>
          <p:sp>
            <p:nvSpPr>
              <p:cNvPr id="3140" name="Shape 3140"/>
              <p:cNvSpPr/>
              <p:nvPr/>
            </p:nvSpPr>
            <p:spPr>
              <a:xfrm>
                <a:off x="1485900" y="1317625"/>
                <a:ext cx="989012" cy="344486"/>
              </a:xfrm>
              <a:custGeom>
                <a:pathLst>
                  <a:path extrusionOk="0" h="120000" w="120000">
                    <a:moveTo>
                      <a:pt x="0" y="82048"/>
                    </a:moveTo>
                    <a:lnTo>
                      <a:pt x="53632" y="119732"/>
                    </a:lnTo>
                    <a:lnTo>
                      <a:pt x="119907" y="33942"/>
                    </a:lnTo>
                    <a:lnTo>
                      <a:pt x="67575" y="0"/>
                    </a:lnTo>
                    <a:lnTo>
                      <a:pt x="0" y="82048"/>
                    </a:lnTo>
                  </a:path>
                </a:pathLst>
              </a:custGeom>
              <a:solidFill>
                <a:schemeClr val="lt1"/>
              </a:soli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1" name="Shape 3141"/>
              <p:cNvSpPr/>
              <p:nvPr/>
            </p:nvSpPr>
            <p:spPr>
              <a:xfrm>
                <a:off x="1917700" y="1412875"/>
                <a:ext cx="558799" cy="1471612"/>
              </a:xfrm>
              <a:custGeom>
                <a:pathLst>
                  <a:path extrusionOk="0" h="120000" w="120000">
                    <a:moveTo>
                      <a:pt x="0" y="20542"/>
                    </a:moveTo>
                    <a:lnTo>
                      <a:pt x="658" y="119937"/>
                    </a:lnTo>
                    <a:lnTo>
                      <a:pt x="119835" y="91189"/>
                    </a:lnTo>
                    <a:lnTo>
                      <a:pt x="119835" y="0"/>
                    </a:lnTo>
                    <a:lnTo>
                      <a:pt x="0" y="20542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2" name="Shape 3142"/>
              <p:cNvSpPr/>
              <p:nvPr/>
            </p:nvSpPr>
            <p:spPr>
              <a:xfrm>
                <a:off x="1482725" y="1552575"/>
                <a:ext cx="441324" cy="1323975"/>
              </a:xfrm>
              <a:custGeom>
                <a:pathLst>
                  <a:path extrusionOk="0" h="120000" w="120000">
                    <a:moveTo>
                      <a:pt x="119792" y="9722"/>
                    </a:moveTo>
                    <a:lnTo>
                      <a:pt x="119792" y="119930"/>
                    </a:lnTo>
                    <a:lnTo>
                      <a:pt x="0" y="108888"/>
                    </a:lnTo>
                    <a:lnTo>
                      <a:pt x="0" y="0"/>
                    </a:lnTo>
                    <a:lnTo>
                      <a:pt x="119792" y="9722"/>
                    </a:lnTo>
                  </a:path>
                </a:pathLst>
              </a:custGeom>
              <a:gradFill>
                <a:gsLst>
                  <a:gs pos="0">
                    <a:srgbClr val="F0F0F0"/>
                  </a:gs>
                  <a:gs pos="100000">
                    <a:srgbClr val="B2B2B2"/>
                  </a:gs>
                </a:gsLst>
                <a:lin ang="5400000" scaled="0"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43" name="Shape 3143"/>
              <p:cNvCxnSpPr/>
              <p:nvPr/>
            </p:nvCxnSpPr>
            <p:spPr>
              <a:xfrm>
                <a:off x="1544637" y="2667000"/>
                <a:ext cx="304799" cy="80961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3144" name="Shape 3144"/>
              <p:cNvSpPr/>
              <p:nvPr/>
            </p:nvSpPr>
            <p:spPr>
              <a:xfrm>
                <a:off x="1533525" y="1617662"/>
                <a:ext cx="49211" cy="26987"/>
              </a:xfrm>
              <a:prstGeom prst="ellipse">
                <a:avLst/>
              </a:prstGeom>
              <a:solidFill>
                <a:srgbClr val="D60093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45" name="Shape 3145"/>
              <p:cNvCxnSpPr/>
              <p:nvPr/>
            </p:nvCxnSpPr>
            <p:spPr>
              <a:xfrm>
                <a:off x="1544637" y="2606675"/>
                <a:ext cx="304799" cy="80961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146" name="Shape 3146"/>
              <p:cNvCxnSpPr/>
              <p:nvPr/>
            </p:nvCxnSpPr>
            <p:spPr>
              <a:xfrm>
                <a:off x="1544637" y="2546350"/>
                <a:ext cx="304799" cy="82550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147" name="Shape 3147"/>
              <p:cNvCxnSpPr/>
              <p:nvPr/>
            </p:nvCxnSpPr>
            <p:spPr>
              <a:xfrm>
                <a:off x="1544637" y="2487611"/>
                <a:ext cx="304799" cy="80961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148" name="Shape 3148"/>
              <p:cNvCxnSpPr/>
              <p:nvPr/>
            </p:nvCxnSpPr>
            <p:spPr>
              <a:xfrm>
                <a:off x="1544637" y="2425700"/>
                <a:ext cx="304799" cy="80961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3149" name="Shape 3149"/>
              <p:cNvSpPr/>
              <p:nvPr/>
            </p:nvSpPr>
            <p:spPr>
              <a:xfrm>
                <a:off x="1549400" y="1847850"/>
                <a:ext cx="301624" cy="563562"/>
              </a:xfrm>
              <a:custGeom>
                <a:pathLst>
                  <a:path extrusionOk="0" h="120000" w="120000">
                    <a:moveTo>
                      <a:pt x="0" y="102810"/>
                    </a:moveTo>
                    <a:lnTo>
                      <a:pt x="119697" y="119836"/>
                    </a:lnTo>
                    <a:lnTo>
                      <a:pt x="119697" y="0"/>
                    </a:lnTo>
                  </a:path>
                </a:pathLst>
              </a:custGeom>
              <a:noFill/>
              <a:ln cap="rnd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0" name="Shape 3150"/>
              <p:cNvSpPr/>
              <p:nvPr/>
            </p:nvSpPr>
            <p:spPr>
              <a:xfrm>
                <a:off x="1517650" y="1736725"/>
                <a:ext cx="346074" cy="981074"/>
              </a:xfrm>
              <a:custGeom>
                <a:pathLst>
                  <a:path extrusionOk="0" h="120000" w="120000">
                    <a:moveTo>
                      <a:pt x="119735" y="9859"/>
                    </a:moveTo>
                    <a:lnTo>
                      <a:pt x="0" y="0"/>
                    </a:lnTo>
                    <a:lnTo>
                      <a:pt x="0" y="119906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1" name="Shape 3151"/>
              <p:cNvSpPr/>
              <p:nvPr/>
            </p:nvSpPr>
            <p:spPr>
              <a:xfrm>
                <a:off x="1539875" y="1773236"/>
                <a:ext cx="307974" cy="558799"/>
              </a:xfrm>
              <a:custGeom>
                <a:pathLst>
                  <a:path extrusionOk="0" h="120000" w="120000">
                    <a:moveTo>
                      <a:pt x="119701" y="15867"/>
                    </a:moveTo>
                    <a:lnTo>
                      <a:pt x="0" y="0"/>
                    </a:lnTo>
                    <a:lnTo>
                      <a:pt x="0" y="119834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52" name="Shape 3152"/>
              <p:cNvCxnSpPr/>
              <p:nvPr/>
            </p:nvCxnSpPr>
            <p:spPr>
              <a:xfrm>
                <a:off x="1541462" y="1901825"/>
                <a:ext cx="296861" cy="68262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153" name="Shape 3153"/>
              <p:cNvCxnSpPr/>
              <p:nvPr/>
            </p:nvCxnSpPr>
            <p:spPr>
              <a:xfrm>
                <a:off x="1541462" y="2020886"/>
                <a:ext cx="300036" cy="68262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154" name="Shape 3154"/>
              <p:cNvCxnSpPr/>
              <p:nvPr/>
            </p:nvCxnSpPr>
            <p:spPr>
              <a:xfrm>
                <a:off x="1541462" y="2168525"/>
                <a:ext cx="285750" cy="68262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3155" name="Shape 3155"/>
              <p:cNvSpPr/>
              <p:nvPr/>
            </p:nvSpPr>
            <p:spPr>
              <a:xfrm>
                <a:off x="1630362" y="1843086"/>
                <a:ext cx="117474" cy="63500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0" y="70243"/>
                    </a:lnTo>
                    <a:lnTo>
                      <a:pt x="119210" y="118536"/>
                    </a:lnTo>
                    <a:lnTo>
                      <a:pt x="119210" y="482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9A9A9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56" name="Shape 3156"/>
              <p:cNvCxnSpPr/>
              <p:nvPr/>
            </p:nvCxnSpPr>
            <p:spPr>
              <a:xfrm>
                <a:off x="1584325" y="1852611"/>
                <a:ext cx="219075" cy="47625"/>
              </a:xfrm>
              <a:prstGeom prst="straightConnector1">
                <a:avLst/>
              </a:prstGeom>
              <a:noFill/>
              <a:ln cap="flat" cmpd="sng" w="9525">
                <a:solidFill>
                  <a:srgbClr val="91919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3157" name="Shape 3157"/>
              <p:cNvSpPr/>
              <p:nvPr/>
            </p:nvSpPr>
            <p:spPr>
              <a:xfrm>
                <a:off x="1562100" y="2070100"/>
                <a:ext cx="265111" cy="119061"/>
              </a:xfrm>
              <a:custGeom>
                <a:pathLst>
                  <a:path extrusionOk="0" h="120000" w="120000">
                    <a:moveTo>
                      <a:pt x="0" y="55737"/>
                    </a:moveTo>
                    <a:lnTo>
                      <a:pt x="0" y="0"/>
                    </a:lnTo>
                    <a:lnTo>
                      <a:pt x="119658" y="60983"/>
                    </a:lnTo>
                    <a:lnTo>
                      <a:pt x="119658" y="119344"/>
                    </a:lnTo>
                    <a:lnTo>
                      <a:pt x="0" y="55737"/>
                    </a:lnTo>
                  </a:path>
                </a:pathLst>
              </a:custGeom>
              <a:solidFill>
                <a:srgbClr val="B2B2B2"/>
              </a:solidFill>
              <a:ln cap="rnd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8" name="Shape 3158"/>
              <p:cNvSpPr/>
              <p:nvPr/>
            </p:nvSpPr>
            <p:spPr>
              <a:xfrm>
                <a:off x="1562100" y="2217736"/>
                <a:ext cx="265111" cy="131761"/>
              </a:xfrm>
              <a:custGeom>
                <a:pathLst>
                  <a:path extrusionOk="0" h="120000" w="120000">
                    <a:moveTo>
                      <a:pt x="0" y="56043"/>
                    </a:moveTo>
                    <a:lnTo>
                      <a:pt x="0" y="0"/>
                    </a:lnTo>
                    <a:lnTo>
                      <a:pt x="119658" y="61318"/>
                    </a:lnTo>
                    <a:lnTo>
                      <a:pt x="119658" y="119340"/>
                    </a:lnTo>
                    <a:lnTo>
                      <a:pt x="0" y="56043"/>
                    </a:lnTo>
                  </a:path>
                </a:pathLst>
              </a:custGeom>
              <a:solidFill>
                <a:srgbClr val="B2B2B2"/>
              </a:solidFill>
              <a:ln cap="rnd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9" name="Shape 3159"/>
              <p:cNvSpPr/>
              <p:nvPr/>
            </p:nvSpPr>
            <p:spPr>
              <a:xfrm>
                <a:off x="1557337" y="1936750"/>
                <a:ext cx="269874" cy="122237"/>
              </a:xfrm>
              <a:custGeom>
                <a:pathLst>
                  <a:path extrusionOk="0" h="120000" w="120000">
                    <a:moveTo>
                      <a:pt x="0" y="56043"/>
                    </a:moveTo>
                    <a:lnTo>
                      <a:pt x="0" y="0"/>
                    </a:lnTo>
                    <a:lnTo>
                      <a:pt x="119658" y="61318"/>
                    </a:lnTo>
                    <a:lnTo>
                      <a:pt x="119658" y="119340"/>
                    </a:lnTo>
                    <a:lnTo>
                      <a:pt x="0" y="56043"/>
                    </a:lnTo>
                  </a:path>
                </a:pathLst>
              </a:custGeom>
              <a:solidFill>
                <a:srgbClr val="B2B2B2"/>
              </a:solidFill>
              <a:ln cap="rnd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60" name="Shape 3160"/>
              <p:cNvCxnSpPr/>
              <p:nvPr/>
            </p:nvCxnSpPr>
            <p:spPr>
              <a:xfrm rot="10800000">
                <a:off x="1751012" y="2011361"/>
                <a:ext cx="52387" cy="1269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60093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161" name="Shape 3161"/>
              <p:cNvCxnSpPr/>
              <p:nvPr/>
            </p:nvCxnSpPr>
            <p:spPr>
              <a:xfrm rot="10800000">
                <a:off x="1751012" y="2141537"/>
                <a:ext cx="52387" cy="11112"/>
              </a:xfrm>
              <a:prstGeom prst="straightConnector1">
                <a:avLst/>
              </a:prstGeom>
              <a:noFill/>
              <a:ln cap="flat" cmpd="sng" w="9525">
                <a:solidFill>
                  <a:srgbClr val="D60093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162" name="Shape 3162"/>
              <p:cNvCxnSpPr/>
              <p:nvPr/>
            </p:nvCxnSpPr>
            <p:spPr>
              <a:xfrm rot="10800000">
                <a:off x="1751012" y="2298700"/>
                <a:ext cx="52387" cy="1269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60093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</p:grpSp>
      <p:sp>
        <p:nvSpPr>
          <p:cNvPr id="3163" name="Shape 3163"/>
          <p:cNvSpPr txBox="1"/>
          <p:nvPr/>
        </p:nvSpPr>
        <p:spPr>
          <a:xfrm>
            <a:off x="6211887" y="5438775"/>
            <a:ext cx="981074" cy="336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b="0" i="0" lang="en-US" sz="16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DNS Server</a:t>
            </a:r>
          </a:p>
        </p:txBody>
      </p:sp>
      <p:sp>
        <p:nvSpPr>
          <p:cNvPr id="3164" name="Shape 3164"/>
          <p:cNvSpPr txBox="1"/>
          <p:nvPr/>
        </p:nvSpPr>
        <p:spPr>
          <a:xfrm>
            <a:off x="2239961" y="2768600"/>
            <a:ext cx="1847849" cy="56514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3339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b="1" i="0" lang="en-US" sz="1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Active Directory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b="1" i="0" lang="en-US" sz="1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Integrált Zóna</a:t>
            </a:r>
          </a:p>
        </p:txBody>
      </p:sp>
      <p:grpSp>
        <p:nvGrpSpPr>
          <p:cNvPr id="3165" name="Shape 3165"/>
          <p:cNvGrpSpPr/>
          <p:nvPr/>
        </p:nvGrpSpPr>
        <p:grpSpPr>
          <a:xfrm>
            <a:off x="1758950" y="3689349"/>
            <a:ext cx="1035050" cy="952500"/>
            <a:chOff x="549275" y="1057275"/>
            <a:chExt cx="1555750" cy="1357312"/>
          </a:xfrm>
        </p:grpSpPr>
        <p:sp>
          <p:nvSpPr>
            <p:cNvPr id="3166" name="Shape 3166"/>
            <p:cNvSpPr/>
            <p:nvPr/>
          </p:nvSpPr>
          <p:spPr>
            <a:xfrm>
              <a:off x="549275" y="1181100"/>
              <a:ext cx="1555750" cy="1233487"/>
            </a:xfrm>
            <a:custGeom>
              <a:pathLst>
                <a:path extrusionOk="0" h="120000" w="120000">
                  <a:moveTo>
                    <a:pt x="0" y="51669"/>
                  </a:moveTo>
                  <a:lnTo>
                    <a:pt x="0" y="72875"/>
                  </a:lnTo>
                  <a:lnTo>
                    <a:pt x="71200" y="119999"/>
                  </a:lnTo>
                  <a:lnTo>
                    <a:pt x="120000" y="65133"/>
                  </a:lnTo>
                  <a:lnTo>
                    <a:pt x="105600" y="54025"/>
                  </a:lnTo>
                  <a:lnTo>
                    <a:pt x="47866" y="0"/>
                  </a:lnTo>
                </a:path>
              </a:pathLst>
            </a:custGeom>
            <a:gradFill>
              <a:gsLst>
                <a:gs pos="0">
                  <a:srgbClr val="777777"/>
                </a:gs>
                <a:gs pos="100000">
                  <a:srgbClr val="C0C0C0"/>
                </a:gs>
              </a:gsLst>
              <a:lin ang="135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27425" lIns="91425" rIns="91425" tIns="27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7" name="Shape 3167"/>
            <p:cNvSpPr/>
            <p:nvPr/>
          </p:nvSpPr>
          <p:spPr>
            <a:xfrm>
              <a:off x="622300" y="1201737"/>
              <a:ext cx="1417636" cy="1154111"/>
            </a:xfrm>
            <a:custGeom>
              <a:pathLst>
                <a:path extrusionOk="0" h="120000" w="120000">
                  <a:moveTo>
                    <a:pt x="0" y="51814"/>
                  </a:moveTo>
                  <a:lnTo>
                    <a:pt x="0" y="73583"/>
                  </a:lnTo>
                  <a:lnTo>
                    <a:pt x="72878" y="120000"/>
                  </a:lnTo>
                  <a:lnTo>
                    <a:pt x="120000" y="68185"/>
                  </a:lnTo>
                  <a:lnTo>
                    <a:pt x="118829" y="58830"/>
                  </a:lnTo>
                  <a:lnTo>
                    <a:pt x="118536" y="51274"/>
                  </a:lnTo>
                  <a:lnTo>
                    <a:pt x="118829" y="42278"/>
                  </a:lnTo>
                  <a:lnTo>
                    <a:pt x="120000" y="33643"/>
                  </a:lnTo>
                  <a:lnTo>
                    <a:pt x="49902" y="0"/>
                  </a:lnTo>
                  <a:lnTo>
                    <a:pt x="0" y="51814"/>
                  </a:lnTo>
                  <a:close/>
                </a:path>
              </a:pathLst>
            </a:custGeom>
            <a:gradFill>
              <a:gsLst>
                <a:gs pos="0">
                  <a:srgbClr val="FFFFCC"/>
                </a:gs>
                <a:gs pos="100000">
                  <a:srgbClr val="FFFF66"/>
                </a:gs>
              </a:gsLst>
              <a:lin ang="81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27425" lIns="91425" rIns="91425" tIns="27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8" name="Shape 3168"/>
            <p:cNvSpPr/>
            <p:nvPr/>
          </p:nvSpPr>
          <p:spPr>
            <a:xfrm>
              <a:off x="550862" y="1057275"/>
              <a:ext cx="1401762" cy="650874"/>
            </a:xfrm>
            <a:custGeom>
              <a:pathLst>
                <a:path extrusionOk="0" h="120000" w="120000">
                  <a:moveTo>
                    <a:pt x="54303" y="21063"/>
                  </a:moveTo>
                  <a:lnTo>
                    <a:pt x="0" y="120000"/>
                  </a:lnTo>
                  <a:lnTo>
                    <a:pt x="63921" y="114255"/>
                  </a:lnTo>
                  <a:lnTo>
                    <a:pt x="119999" y="0"/>
                  </a:lnTo>
                  <a:lnTo>
                    <a:pt x="54303" y="21063"/>
                  </a:lnTo>
                  <a:close/>
                </a:path>
              </a:pathLst>
            </a:custGeom>
            <a:gradFill>
              <a:gsLst>
                <a:gs pos="0">
                  <a:srgbClr val="777777"/>
                </a:gs>
                <a:gs pos="100000">
                  <a:srgbClr val="DDDDDD"/>
                </a:gs>
              </a:gsLst>
              <a:lin ang="135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27425" lIns="91425" rIns="91425" tIns="27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9" name="Shape 3169"/>
            <p:cNvSpPr/>
            <p:nvPr/>
          </p:nvSpPr>
          <p:spPr>
            <a:xfrm>
              <a:off x="1535112" y="1990725"/>
              <a:ext cx="247649" cy="193675"/>
            </a:xfrm>
            <a:custGeom>
              <a:pathLst>
                <a:path extrusionOk="0" h="120000" w="120000">
                  <a:moveTo>
                    <a:pt x="71304" y="0"/>
                  </a:moveTo>
                  <a:lnTo>
                    <a:pt x="0" y="90761"/>
                  </a:lnTo>
                  <a:lnTo>
                    <a:pt x="49565" y="120000"/>
                  </a:lnTo>
                  <a:lnTo>
                    <a:pt x="120000" y="24974"/>
                  </a:lnTo>
                  <a:lnTo>
                    <a:pt x="71304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27425" lIns="91425" rIns="91425" tIns="27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0" name="Shape 3170"/>
            <p:cNvSpPr/>
            <p:nvPr/>
          </p:nvSpPr>
          <p:spPr>
            <a:xfrm>
              <a:off x="1811336" y="1662111"/>
              <a:ext cx="249237" cy="193675"/>
            </a:xfrm>
            <a:custGeom>
              <a:pathLst>
                <a:path extrusionOk="0" h="120000" w="120000">
                  <a:moveTo>
                    <a:pt x="71304" y="0"/>
                  </a:moveTo>
                  <a:lnTo>
                    <a:pt x="0" y="90761"/>
                  </a:lnTo>
                  <a:lnTo>
                    <a:pt x="49565" y="120000"/>
                  </a:lnTo>
                  <a:lnTo>
                    <a:pt x="120000" y="24974"/>
                  </a:lnTo>
                  <a:lnTo>
                    <a:pt x="71304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27425" lIns="91425" rIns="91425" tIns="27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1" name="Shape 3171"/>
            <p:cNvSpPr/>
            <p:nvPr/>
          </p:nvSpPr>
          <p:spPr>
            <a:xfrm>
              <a:off x="625475" y="1622425"/>
              <a:ext cx="1382712" cy="508000"/>
            </a:xfrm>
            <a:custGeom>
              <a:pathLst>
                <a:path extrusionOk="0" h="120000" w="120000">
                  <a:moveTo>
                    <a:pt x="0" y="26122"/>
                  </a:moveTo>
                  <a:lnTo>
                    <a:pt x="73500" y="120000"/>
                  </a:lnTo>
                  <a:lnTo>
                    <a:pt x="12000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27425" lIns="91425" rIns="91425" tIns="27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2" name="Shape 3172"/>
            <p:cNvSpPr/>
            <p:nvPr/>
          </p:nvSpPr>
          <p:spPr>
            <a:xfrm>
              <a:off x="628650" y="1692275"/>
              <a:ext cx="1379536" cy="493711"/>
            </a:xfrm>
            <a:custGeom>
              <a:pathLst>
                <a:path extrusionOk="0" h="120000" w="120000">
                  <a:moveTo>
                    <a:pt x="0" y="20979"/>
                  </a:moveTo>
                  <a:lnTo>
                    <a:pt x="73383" y="120000"/>
                  </a:lnTo>
                  <a:lnTo>
                    <a:pt x="119999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27425" lIns="91425" rIns="91425" tIns="27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3" name="Shape 3173"/>
            <p:cNvSpPr/>
            <p:nvPr/>
          </p:nvSpPr>
          <p:spPr>
            <a:xfrm>
              <a:off x="628650" y="1716086"/>
              <a:ext cx="1390650" cy="525462"/>
            </a:xfrm>
            <a:custGeom>
              <a:pathLst>
                <a:path extrusionOk="0" h="120000" w="120000">
                  <a:moveTo>
                    <a:pt x="0" y="26052"/>
                  </a:moveTo>
                  <a:lnTo>
                    <a:pt x="72835" y="120000"/>
                  </a:lnTo>
                  <a:lnTo>
                    <a:pt x="120000" y="9473"/>
                  </a:lnTo>
                  <a:lnTo>
                    <a:pt x="12000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27425" lIns="91425" rIns="91425" tIns="27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4" name="Shape 3174"/>
            <p:cNvSpPr/>
            <p:nvPr/>
          </p:nvSpPr>
          <p:spPr>
            <a:xfrm>
              <a:off x="622300" y="1809750"/>
              <a:ext cx="1406525" cy="490537"/>
            </a:xfrm>
            <a:custGeom>
              <a:pathLst>
                <a:path extrusionOk="0" h="120000" w="120000">
                  <a:moveTo>
                    <a:pt x="0" y="16901"/>
                  </a:moveTo>
                  <a:lnTo>
                    <a:pt x="72530" y="120000"/>
                  </a:lnTo>
                  <a:lnTo>
                    <a:pt x="12000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27425" lIns="91425" rIns="91425" tIns="27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5" name="Shape 3175"/>
            <p:cNvSpPr/>
            <p:nvPr/>
          </p:nvSpPr>
          <p:spPr>
            <a:xfrm>
              <a:off x="673100" y="1530350"/>
              <a:ext cx="1355724" cy="534987"/>
            </a:xfrm>
            <a:custGeom>
              <a:pathLst>
                <a:path extrusionOk="0" h="120000" w="120000">
                  <a:moveTo>
                    <a:pt x="119999" y="0"/>
                  </a:moveTo>
                  <a:lnTo>
                    <a:pt x="70867" y="120000"/>
                  </a:lnTo>
                  <a:lnTo>
                    <a:pt x="0" y="38834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27425" lIns="91425" rIns="91425" tIns="27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76" name="Shape 3176"/>
          <p:cNvGrpSpPr/>
          <p:nvPr/>
        </p:nvGrpSpPr>
        <p:grpSpPr>
          <a:xfrm>
            <a:off x="2722562" y="3463925"/>
            <a:ext cx="798512" cy="1079499"/>
            <a:chOff x="2895600" y="4902200"/>
            <a:chExt cx="998536" cy="1347786"/>
          </a:xfrm>
        </p:grpSpPr>
        <p:sp>
          <p:nvSpPr>
            <p:cNvPr id="3177" name="Shape 3177"/>
            <p:cNvSpPr/>
            <p:nvPr/>
          </p:nvSpPr>
          <p:spPr>
            <a:xfrm>
              <a:off x="2895600" y="5695950"/>
              <a:ext cx="998536" cy="554037"/>
            </a:xfrm>
            <a:prstGeom prst="can">
              <a:avLst>
                <a:gd fmla="val 9720" name="adj"/>
              </a:avLst>
            </a:prstGeom>
            <a:gradFill>
              <a:gsLst>
                <a:gs pos="0">
                  <a:srgbClr val="279C9C"/>
                </a:gs>
                <a:gs pos="50000">
                  <a:srgbClr val="33CCCC"/>
                </a:gs>
                <a:gs pos="100000">
                  <a:srgbClr val="279C9C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8" name="Shape 3178"/>
            <p:cNvSpPr/>
            <p:nvPr/>
          </p:nvSpPr>
          <p:spPr>
            <a:xfrm flipH="1" rot="10800000">
              <a:off x="3032125" y="4902200"/>
              <a:ext cx="727074" cy="922337"/>
            </a:xfrm>
            <a:prstGeom prst="foldedCorner">
              <a:avLst>
                <a:gd fmla="val 15179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79" name="Shape 3179"/>
          <p:cNvSpPr txBox="1"/>
          <p:nvPr>
            <p:ph idx="1" type="body"/>
          </p:nvPr>
        </p:nvSpPr>
        <p:spPr>
          <a:xfrm>
            <a:off x="990600" y="1143000"/>
            <a:ext cx="72390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Az Active Directory integrált zóna adatai</a:t>
            </a:r>
          </a:p>
          <a:p>
            <a:pPr indent="-349249" lvl="1" marL="69215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Az Active Directory objektumaiban tárolódnak</a:t>
            </a:r>
          </a:p>
          <a:p>
            <a:pPr indent="-349249" lvl="1" marL="69215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replikáció részeként replikálódnak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183" name="Shape 3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" name="Shape 3184"/>
          <p:cNvSpPr txBox="1"/>
          <p:nvPr>
            <p:ph idx="12" type="sldNum"/>
          </p:nvPr>
        </p:nvSpPr>
        <p:spPr>
          <a:xfrm>
            <a:off x="67818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185" name="Shape 3185"/>
          <p:cNvSpPr txBox="1"/>
          <p:nvPr>
            <p:ph type="title"/>
          </p:nvPr>
        </p:nvSpPr>
        <p:spPr>
          <a:xfrm>
            <a:off x="152400" y="76200"/>
            <a:ext cx="7924799" cy="868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3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DNS beállításai belső használatra</a:t>
            </a:r>
          </a:p>
        </p:txBody>
      </p:sp>
      <p:sp>
        <p:nvSpPr>
          <p:cNvPr id="3186" name="Shape 3186"/>
          <p:cNvSpPr txBox="1"/>
          <p:nvPr>
            <p:ph idx="1" type="body"/>
          </p:nvPr>
        </p:nvSpPr>
        <p:spPr>
          <a:xfrm>
            <a:off x="838200" y="1084262"/>
            <a:ext cx="7467600" cy="1201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Egy gyökér zóna beállítása amikor</a:t>
            </a:r>
          </a:p>
          <a:p>
            <a:pPr indent="-349250" lvl="1" marL="69215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Az Intranetünk nincs az Internetre kötve</a:t>
            </a:r>
          </a:p>
          <a:p>
            <a:pPr indent="-349250" lvl="1" marL="69215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Proxy szervert használunk az Interbet elérésére</a:t>
            </a:r>
          </a:p>
        </p:txBody>
      </p:sp>
      <p:grpSp>
        <p:nvGrpSpPr>
          <p:cNvPr id="3187" name="Shape 3187"/>
          <p:cNvGrpSpPr/>
          <p:nvPr/>
        </p:nvGrpSpPr>
        <p:grpSpPr>
          <a:xfrm>
            <a:off x="4410075" y="2236786"/>
            <a:ext cx="4343399" cy="4240212"/>
            <a:chOff x="4410075" y="2236786"/>
            <a:chExt cx="4343399" cy="4240212"/>
          </a:xfrm>
        </p:grpSpPr>
        <p:sp>
          <p:nvSpPr>
            <p:cNvPr id="3188" name="Shape 3188"/>
            <p:cNvSpPr txBox="1"/>
            <p:nvPr/>
          </p:nvSpPr>
          <p:spPr>
            <a:xfrm>
              <a:off x="4410075" y="2236786"/>
              <a:ext cx="3819525" cy="3824287"/>
            </a:xfrm>
            <a:prstGeom prst="rect">
              <a:avLst/>
            </a:prstGeom>
            <a:gradFill>
              <a:gsLst>
                <a:gs pos="0">
                  <a:srgbClr val="FFCC66"/>
                </a:gs>
                <a:gs pos="100000">
                  <a:srgbClr val="FCFEB9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1143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ct val="25000"/>
                <a:buFont typeface="Arial Narrow"/>
                <a:buNone/>
              </a:pPr>
              <a:r>
                <a:rPr b="1" i="0" lang="en-US" sz="1800" u="none">
                  <a:solidFill>
                    <a:srgbClr val="000099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Amenyiben proxy szervert használunk, </a:t>
              </a:r>
              <a:br>
                <a:rPr b="1" i="0" lang="en-US" sz="1800" u="none">
                  <a:solidFill>
                    <a:srgbClr val="000099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</a:br>
              <a:r>
                <a:rPr b="1" i="0" lang="en-US" sz="1800" u="none">
                  <a:solidFill>
                    <a:srgbClr val="000099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vagy nem kapcsolódunk az Internetre</a:t>
              </a:r>
            </a:p>
          </p:txBody>
        </p:sp>
        <p:sp>
          <p:nvSpPr>
            <p:cNvPr id="3189" name="Shape 3189"/>
            <p:cNvSpPr/>
            <p:nvPr/>
          </p:nvSpPr>
          <p:spPr>
            <a:xfrm>
              <a:off x="4610100" y="3116261"/>
              <a:ext cx="4143374" cy="3360737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rgbClr val="CC0099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90" name="Shape 3190"/>
            <p:cNvCxnSpPr/>
            <p:nvPr/>
          </p:nvCxnSpPr>
          <p:spPr>
            <a:xfrm>
              <a:off x="5859462" y="4716462"/>
              <a:ext cx="303211" cy="914400"/>
            </a:xfrm>
            <a:prstGeom prst="straightConnector1">
              <a:avLst/>
            </a:prstGeom>
            <a:noFill/>
            <a:ln cap="flat" cmpd="sng" w="349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191" name="Shape 3191"/>
            <p:cNvCxnSpPr/>
            <p:nvPr/>
          </p:nvCxnSpPr>
          <p:spPr>
            <a:xfrm flipH="1">
              <a:off x="5895974" y="4213225"/>
              <a:ext cx="365125" cy="506412"/>
            </a:xfrm>
            <a:prstGeom prst="straightConnector1">
              <a:avLst/>
            </a:prstGeom>
            <a:noFill/>
            <a:ln cap="flat" cmpd="sng" w="349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3192" name="Shape 3192"/>
            <p:cNvSpPr txBox="1"/>
            <p:nvPr/>
          </p:nvSpPr>
          <p:spPr>
            <a:xfrm>
              <a:off x="5030787" y="5184775"/>
              <a:ext cx="646112" cy="5492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 Narrow"/>
                <a:buNone/>
              </a:pPr>
              <a:r>
                <a:rPr b="0" i="0" lang="en-US" sz="15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Proxy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 Narrow"/>
                <a:buNone/>
              </a:pPr>
              <a:r>
                <a:rPr b="0" i="0" lang="en-US" sz="15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Server</a:t>
              </a:r>
            </a:p>
          </p:txBody>
        </p:sp>
        <p:sp>
          <p:nvSpPr>
            <p:cNvPr id="3193" name="Shape 3193"/>
            <p:cNvSpPr txBox="1"/>
            <p:nvPr/>
          </p:nvSpPr>
          <p:spPr>
            <a:xfrm>
              <a:off x="5943600" y="6067425"/>
              <a:ext cx="1287462" cy="320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 Narrow"/>
                <a:buNone/>
              </a:pPr>
              <a:r>
                <a:rPr b="0" i="0" lang="en-US" sz="15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Private Network</a:t>
              </a:r>
            </a:p>
          </p:txBody>
        </p:sp>
        <p:sp>
          <p:nvSpPr>
            <p:cNvPr id="3194" name="Shape 3194"/>
            <p:cNvSpPr/>
            <p:nvPr/>
          </p:nvSpPr>
          <p:spPr>
            <a:xfrm>
              <a:off x="5465762" y="4497387"/>
              <a:ext cx="755649" cy="450850"/>
            </a:xfrm>
            <a:prstGeom prst="ellipse">
              <a:avLst/>
            </a:prstGeom>
            <a:solidFill>
              <a:srgbClr val="CC0099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 Narrow"/>
                <a:buNone/>
              </a:pPr>
              <a:r>
                <a:rPr b="1" i="0" lang="en-US" sz="1400" u="none">
                  <a:solidFill>
                    <a:schemeClr val="lt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com.</a:t>
              </a:r>
            </a:p>
          </p:txBody>
        </p:sp>
        <p:sp>
          <p:nvSpPr>
            <p:cNvPr id="3195" name="Shape 3195"/>
            <p:cNvSpPr/>
            <p:nvPr/>
          </p:nvSpPr>
          <p:spPr>
            <a:xfrm>
              <a:off x="5718175" y="5370512"/>
              <a:ext cx="1139825" cy="573086"/>
            </a:xfrm>
            <a:prstGeom prst="ellipse">
              <a:avLst/>
            </a:prstGeom>
            <a:solidFill>
              <a:srgbClr val="CC0099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 Narrow"/>
                <a:buNone/>
              </a:pPr>
              <a:r>
                <a:rPr b="1" i="0" lang="en-US" sz="1400" u="none">
                  <a:solidFill>
                    <a:schemeClr val="lt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microsoft.com.</a:t>
              </a:r>
            </a:p>
          </p:txBody>
        </p:sp>
        <p:grpSp>
          <p:nvGrpSpPr>
            <p:cNvPr id="3196" name="Shape 3196"/>
            <p:cNvGrpSpPr/>
            <p:nvPr/>
          </p:nvGrpSpPr>
          <p:grpSpPr>
            <a:xfrm>
              <a:off x="4495800" y="4303711"/>
              <a:ext cx="692150" cy="1098549"/>
              <a:chOff x="1482725" y="1317625"/>
              <a:chExt cx="993774" cy="1606548"/>
            </a:xfrm>
          </p:grpSpPr>
          <p:sp>
            <p:nvSpPr>
              <p:cNvPr id="3197" name="Shape 3197"/>
              <p:cNvSpPr/>
              <p:nvPr/>
            </p:nvSpPr>
            <p:spPr>
              <a:xfrm>
                <a:off x="1501775" y="2513011"/>
                <a:ext cx="958850" cy="411161"/>
              </a:xfrm>
              <a:custGeom>
                <a:pathLst>
                  <a:path extrusionOk="0" h="120000" w="120000">
                    <a:moveTo>
                      <a:pt x="0" y="65373"/>
                    </a:moveTo>
                    <a:lnTo>
                      <a:pt x="0" y="82835"/>
                    </a:lnTo>
                    <a:lnTo>
                      <a:pt x="54345" y="119776"/>
                    </a:lnTo>
                    <a:lnTo>
                      <a:pt x="119904" y="20597"/>
                    </a:lnTo>
                    <a:lnTo>
                      <a:pt x="119904" y="0"/>
                    </a:lnTo>
                  </a:path>
                </a:pathLst>
              </a:custGeom>
              <a:solidFill>
                <a:srgbClr val="969696"/>
              </a:soli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198" name="Shape 3198"/>
              <p:cNvGrpSpPr/>
              <p:nvPr/>
            </p:nvGrpSpPr>
            <p:grpSpPr>
              <a:xfrm>
                <a:off x="1482725" y="1317625"/>
                <a:ext cx="993774" cy="1566862"/>
                <a:chOff x="1482725" y="1317625"/>
                <a:chExt cx="993774" cy="1566862"/>
              </a:xfrm>
            </p:grpSpPr>
            <p:sp>
              <p:nvSpPr>
                <p:cNvPr id="3199" name="Shape 3199"/>
                <p:cNvSpPr/>
                <p:nvPr/>
              </p:nvSpPr>
              <p:spPr>
                <a:xfrm>
                  <a:off x="1485900" y="1317625"/>
                  <a:ext cx="989012" cy="344486"/>
                </a:xfrm>
                <a:custGeom>
                  <a:pathLst>
                    <a:path extrusionOk="0" h="120000" w="120000">
                      <a:moveTo>
                        <a:pt x="0" y="82048"/>
                      </a:moveTo>
                      <a:lnTo>
                        <a:pt x="53632" y="119732"/>
                      </a:lnTo>
                      <a:lnTo>
                        <a:pt x="119907" y="33942"/>
                      </a:lnTo>
                      <a:lnTo>
                        <a:pt x="67575" y="0"/>
                      </a:lnTo>
                      <a:lnTo>
                        <a:pt x="0" y="82048"/>
                      </a:lnTo>
                    </a:path>
                  </a:pathLst>
                </a:custGeom>
                <a:solidFill>
                  <a:schemeClr val="lt1"/>
                </a:soli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00" name="Shape 3200"/>
                <p:cNvSpPr/>
                <p:nvPr/>
              </p:nvSpPr>
              <p:spPr>
                <a:xfrm>
                  <a:off x="1917700" y="1412875"/>
                  <a:ext cx="558799" cy="1471612"/>
                </a:xfrm>
                <a:custGeom>
                  <a:pathLst>
                    <a:path extrusionOk="0" h="120000" w="120000">
                      <a:moveTo>
                        <a:pt x="0" y="20542"/>
                      </a:moveTo>
                      <a:lnTo>
                        <a:pt x="658" y="119937"/>
                      </a:lnTo>
                      <a:lnTo>
                        <a:pt x="119835" y="91189"/>
                      </a:lnTo>
                      <a:lnTo>
                        <a:pt x="119835" y="0"/>
                      </a:lnTo>
                      <a:lnTo>
                        <a:pt x="0" y="20542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01" name="Shape 3201"/>
                <p:cNvSpPr/>
                <p:nvPr/>
              </p:nvSpPr>
              <p:spPr>
                <a:xfrm>
                  <a:off x="1482725" y="1552575"/>
                  <a:ext cx="441324" cy="1323975"/>
                </a:xfrm>
                <a:custGeom>
                  <a:pathLst>
                    <a:path extrusionOk="0" h="120000" w="120000">
                      <a:moveTo>
                        <a:pt x="119792" y="9722"/>
                      </a:moveTo>
                      <a:lnTo>
                        <a:pt x="119792" y="119930"/>
                      </a:lnTo>
                      <a:lnTo>
                        <a:pt x="0" y="108888"/>
                      </a:lnTo>
                      <a:lnTo>
                        <a:pt x="0" y="0"/>
                      </a:lnTo>
                      <a:lnTo>
                        <a:pt x="119792" y="9722"/>
                      </a:lnTo>
                    </a:path>
                  </a:pathLst>
                </a:custGeom>
                <a:gradFill>
                  <a:gsLst>
                    <a:gs pos="0">
                      <a:srgbClr val="F0F0F0"/>
                    </a:gs>
                    <a:gs pos="100000">
                      <a:srgbClr val="B2B2B2"/>
                    </a:gs>
                  </a:gsLst>
                  <a:lin ang="5400000" scaled="0"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202" name="Shape 3202"/>
                <p:cNvCxnSpPr/>
                <p:nvPr/>
              </p:nvCxnSpPr>
              <p:spPr>
                <a:xfrm>
                  <a:off x="1544637" y="2667000"/>
                  <a:ext cx="304799" cy="8096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sp>
              <p:nvSpPr>
                <p:cNvPr id="3203" name="Shape 3203"/>
                <p:cNvSpPr/>
                <p:nvPr/>
              </p:nvSpPr>
              <p:spPr>
                <a:xfrm>
                  <a:off x="1533525" y="1617662"/>
                  <a:ext cx="49211" cy="26987"/>
                </a:xfrm>
                <a:prstGeom prst="ellipse">
                  <a:avLst/>
                </a:prstGeom>
                <a:solidFill>
                  <a:srgbClr val="D60093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204" name="Shape 3204"/>
                <p:cNvCxnSpPr/>
                <p:nvPr/>
              </p:nvCxnSpPr>
              <p:spPr>
                <a:xfrm>
                  <a:off x="1544637" y="2606675"/>
                  <a:ext cx="304799" cy="8096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3205" name="Shape 3205"/>
                <p:cNvCxnSpPr/>
                <p:nvPr/>
              </p:nvCxnSpPr>
              <p:spPr>
                <a:xfrm>
                  <a:off x="1544637" y="2546350"/>
                  <a:ext cx="304799" cy="8255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3206" name="Shape 3206"/>
                <p:cNvCxnSpPr/>
                <p:nvPr/>
              </p:nvCxnSpPr>
              <p:spPr>
                <a:xfrm>
                  <a:off x="1544637" y="2487611"/>
                  <a:ext cx="304799" cy="8096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3207" name="Shape 3207"/>
                <p:cNvCxnSpPr/>
                <p:nvPr/>
              </p:nvCxnSpPr>
              <p:spPr>
                <a:xfrm>
                  <a:off x="1544637" y="2425700"/>
                  <a:ext cx="304799" cy="8096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sp>
              <p:nvSpPr>
                <p:cNvPr id="3208" name="Shape 3208"/>
                <p:cNvSpPr/>
                <p:nvPr/>
              </p:nvSpPr>
              <p:spPr>
                <a:xfrm>
                  <a:off x="1549400" y="1847850"/>
                  <a:ext cx="301624" cy="563562"/>
                </a:xfrm>
                <a:custGeom>
                  <a:pathLst>
                    <a:path extrusionOk="0" h="120000" w="120000">
                      <a:moveTo>
                        <a:pt x="0" y="102810"/>
                      </a:moveTo>
                      <a:lnTo>
                        <a:pt x="119697" y="119836"/>
                      </a:lnTo>
                      <a:lnTo>
                        <a:pt x="119697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09" name="Shape 3209"/>
                <p:cNvSpPr/>
                <p:nvPr/>
              </p:nvSpPr>
              <p:spPr>
                <a:xfrm>
                  <a:off x="1517650" y="1736725"/>
                  <a:ext cx="346074" cy="981074"/>
                </a:xfrm>
                <a:custGeom>
                  <a:pathLst>
                    <a:path extrusionOk="0" h="120000" w="120000">
                      <a:moveTo>
                        <a:pt x="119735" y="9859"/>
                      </a:moveTo>
                      <a:lnTo>
                        <a:pt x="0" y="0"/>
                      </a:lnTo>
                      <a:lnTo>
                        <a:pt x="0" y="119906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10" name="Shape 3210"/>
                <p:cNvSpPr/>
                <p:nvPr/>
              </p:nvSpPr>
              <p:spPr>
                <a:xfrm>
                  <a:off x="1539875" y="1773236"/>
                  <a:ext cx="307974" cy="558799"/>
                </a:xfrm>
                <a:custGeom>
                  <a:pathLst>
                    <a:path extrusionOk="0" h="120000" w="120000">
                      <a:moveTo>
                        <a:pt x="119701" y="15867"/>
                      </a:moveTo>
                      <a:lnTo>
                        <a:pt x="0" y="0"/>
                      </a:lnTo>
                      <a:lnTo>
                        <a:pt x="0" y="119834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211" name="Shape 3211"/>
                <p:cNvCxnSpPr/>
                <p:nvPr/>
              </p:nvCxnSpPr>
              <p:spPr>
                <a:xfrm>
                  <a:off x="1541462" y="1901825"/>
                  <a:ext cx="296861" cy="6826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3212" name="Shape 3212"/>
                <p:cNvCxnSpPr/>
                <p:nvPr/>
              </p:nvCxnSpPr>
              <p:spPr>
                <a:xfrm>
                  <a:off x="1541462" y="2020886"/>
                  <a:ext cx="300036" cy="6826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3213" name="Shape 3213"/>
                <p:cNvCxnSpPr/>
                <p:nvPr/>
              </p:nvCxnSpPr>
              <p:spPr>
                <a:xfrm>
                  <a:off x="1541462" y="2168525"/>
                  <a:ext cx="285750" cy="6826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sp>
              <p:nvSpPr>
                <p:cNvPr id="3214" name="Shape 3214"/>
                <p:cNvSpPr/>
                <p:nvPr/>
              </p:nvSpPr>
              <p:spPr>
                <a:xfrm>
                  <a:off x="1630362" y="1843086"/>
                  <a:ext cx="117474" cy="63500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0" y="70243"/>
                      </a:lnTo>
                      <a:lnTo>
                        <a:pt x="119210" y="118536"/>
                      </a:lnTo>
                      <a:lnTo>
                        <a:pt x="119210" y="4829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A9A9A9"/>
                </a:solidFill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215" name="Shape 3215"/>
                <p:cNvCxnSpPr/>
                <p:nvPr/>
              </p:nvCxnSpPr>
              <p:spPr>
                <a:xfrm>
                  <a:off x="1584325" y="1852611"/>
                  <a:ext cx="219075" cy="476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91919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sp>
              <p:nvSpPr>
                <p:cNvPr id="3216" name="Shape 3216"/>
                <p:cNvSpPr/>
                <p:nvPr/>
              </p:nvSpPr>
              <p:spPr>
                <a:xfrm>
                  <a:off x="1562100" y="2070100"/>
                  <a:ext cx="265111" cy="119061"/>
                </a:xfrm>
                <a:custGeom>
                  <a:pathLst>
                    <a:path extrusionOk="0" h="120000" w="120000">
                      <a:moveTo>
                        <a:pt x="0" y="55737"/>
                      </a:moveTo>
                      <a:lnTo>
                        <a:pt x="0" y="0"/>
                      </a:lnTo>
                      <a:lnTo>
                        <a:pt x="119658" y="60983"/>
                      </a:lnTo>
                      <a:lnTo>
                        <a:pt x="119658" y="119344"/>
                      </a:lnTo>
                      <a:lnTo>
                        <a:pt x="0" y="55737"/>
                      </a:lnTo>
                    </a:path>
                  </a:pathLst>
                </a:custGeom>
                <a:solidFill>
                  <a:srgbClr val="B2B2B2"/>
                </a:solidFill>
                <a:ln cap="rnd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17" name="Shape 3217"/>
                <p:cNvSpPr/>
                <p:nvPr/>
              </p:nvSpPr>
              <p:spPr>
                <a:xfrm>
                  <a:off x="1562100" y="2217736"/>
                  <a:ext cx="265111" cy="131761"/>
                </a:xfrm>
                <a:custGeom>
                  <a:pathLst>
                    <a:path extrusionOk="0" h="120000" w="120000">
                      <a:moveTo>
                        <a:pt x="0" y="56043"/>
                      </a:moveTo>
                      <a:lnTo>
                        <a:pt x="0" y="0"/>
                      </a:lnTo>
                      <a:lnTo>
                        <a:pt x="119658" y="61318"/>
                      </a:lnTo>
                      <a:lnTo>
                        <a:pt x="119658" y="119340"/>
                      </a:lnTo>
                      <a:lnTo>
                        <a:pt x="0" y="56043"/>
                      </a:lnTo>
                    </a:path>
                  </a:pathLst>
                </a:custGeom>
                <a:solidFill>
                  <a:srgbClr val="B2B2B2"/>
                </a:solidFill>
                <a:ln cap="rnd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18" name="Shape 3218"/>
                <p:cNvSpPr/>
                <p:nvPr/>
              </p:nvSpPr>
              <p:spPr>
                <a:xfrm>
                  <a:off x="1557337" y="1936750"/>
                  <a:ext cx="269874" cy="122237"/>
                </a:xfrm>
                <a:custGeom>
                  <a:pathLst>
                    <a:path extrusionOk="0" h="120000" w="120000">
                      <a:moveTo>
                        <a:pt x="0" y="56043"/>
                      </a:moveTo>
                      <a:lnTo>
                        <a:pt x="0" y="0"/>
                      </a:lnTo>
                      <a:lnTo>
                        <a:pt x="119658" y="61318"/>
                      </a:lnTo>
                      <a:lnTo>
                        <a:pt x="119658" y="119340"/>
                      </a:lnTo>
                      <a:lnTo>
                        <a:pt x="0" y="56043"/>
                      </a:lnTo>
                    </a:path>
                  </a:pathLst>
                </a:custGeom>
                <a:solidFill>
                  <a:srgbClr val="B2B2B2"/>
                </a:solidFill>
                <a:ln cap="rnd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219" name="Shape 3219"/>
                <p:cNvCxnSpPr/>
                <p:nvPr/>
              </p:nvCxnSpPr>
              <p:spPr>
                <a:xfrm rot="10800000">
                  <a:off x="1751012" y="2011361"/>
                  <a:ext cx="52387" cy="1269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6009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3220" name="Shape 3220"/>
                <p:cNvCxnSpPr/>
                <p:nvPr/>
              </p:nvCxnSpPr>
              <p:spPr>
                <a:xfrm rot="10800000">
                  <a:off x="1751012" y="2141537"/>
                  <a:ext cx="52387" cy="1111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6009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3221" name="Shape 3221"/>
                <p:cNvCxnSpPr/>
                <p:nvPr/>
              </p:nvCxnSpPr>
              <p:spPr>
                <a:xfrm rot="10800000">
                  <a:off x="1751012" y="2298700"/>
                  <a:ext cx="52387" cy="1269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6009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</p:grpSp>
        </p:grpSp>
        <p:sp>
          <p:nvSpPr>
            <p:cNvPr id="3222" name="Shape 3222"/>
            <p:cNvSpPr/>
            <p:nvPr/>
          </p:nvSpPr>
          <p:spPr>
            <a:xfrm>
              <a:off x="5810250" y="3633787"/>
              <a:ext cx="992187" cy="604837"/>
            </a:xfrm>
            <a:prstGeom prst="ellipse">
              <a:avLst/>
            </a:prstGeom>
            <a:solidFill>
              <a:srgbClr val="CC0099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 Narrow"/>
                <a:buNone/>
              </a:pPr>
              <a:r>
                <a:rPr b="1" i="0" lang="en-US" sz="1400" u="none">
                  <a:solidFill>
                    <a:schemeClr val="lt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“.”</a:t>
              </a:r>
            </a:p>
          </p:txBody>
        </p:sp>
        <p:sp>
          <p:nvSpPr>
            <p:cNvPr id="3223" name="Shape 3223"/>
            <p:cNvSpPr txBox="1"/>
            <p:nvPr/>
          </p:nvSpPr>
          <p:spPr>
            <a:xfrm>
              <a:off x="5608637" y="3321050"/>
              <a:ext cx="1004887" cy="320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 Narrow"/>
                <a:buNone/>
              </a:pPr>
              <a:r>
                <a:rPr b="0" i="0" lang="en-US" sz="15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Root Domain</a:t>
              </a:r>
            </a:p>
          </p:txBody>
        </p:sp>
        <p:grpSp>
          <p:nvGrpSpPr>
            <p:cNvPr id="3224" name="Shape 3224"/>
            <p:cNvGrpSpPr/>
            <p:nvPr/>
          </p:nvGrpSpPr>
          <p:grpSpPr>
            <a:xfrm>
              <a:off x="6772275" y="4572000"/>
              <a:ext cx="1628774" cy="1371599"/>
              <a:chOff x="6772275" y="4572000"/>
              <a:chExt cx="1628774" cy="1371599"/>
            </a:xfrm>
          </p:grpSpPr>
          <p:grpSp>
            <p:nvGrpSpPr>
              <p:cNvPr id="3225" name="Shape 3225"/>
              <p:cNvGrpSpPr/>
              <p:nvPr/>
            </p:nvGrpSpPr>
            <p:grpSpPr>
              <a:xfrm>
                <a:off x="6772275" y="4845049"/>
                <a:ext cx="692150" cy="1098549"/>
                <a:chOff x="1482725" y="1317625"/>
                <a:chExt cx="993774" cy="1606548"/>
              </a:xfrm>
            </p:grpSpPr>
            <p:sp>
              <p:nvSpPr>
                <p:cNvPr id="3226" name="Shape 3226"/>
                <p:cNvSpPr/>
                <p:nvPr/>
              </p:nvSpPr>
              <p:spPr>
                <a:xfrm>
                  <a:off x="1501775" y="2513011"/>
                  <a:ext cx="958850" cy="411161"/>
                </a:xfrm>
                <a:custGeom>
                  <a:pathLst>
                    <a:path extrusionOk="0" h="120000" w="120000">
                      <a:moveTo>
                        <a:pt x="0" y="65373"/>
                      </a:moveTo>
                      <a:lnTo>
                        <a:pt x="0" y="82835"/>
                      </a:lnTo>
                      <a:lnTo>
                        <a:pt x="54345" y="119776"/>
                      </a:lnTo>
                      <a:lnTo>
                        <a:pt x="119904" y="20597"/>
                      </a:lnTo>
                      <a:lnTo>
                        <a:pt x="119904" y="0"/>
                      </a:lnTo>
                    </a:path>
                  </a:pathLst>
                </a:custGeom>
                <a:solidFill>
                  <a:srgbClr val="969696"/>
                </a:soli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3227" name="Shape 3227"/>
                <p:cNvGrpSpPr/>
                <p:nvPr/>
              </p:nvGrpSpPr>
              <p:grpSpPr>
                <a:xfrm>
                  <a:off x="1482725" y="1317625"/>
                  <a:ext cx="993774" cy="1566862"/>
                  <a:chOff x="1482725" y="1317625"/>
                  <a:chExt cx="993774" cy="1566862"/>
                </a:xfrm>
              </p:grpSpPr>
              <p:sp>
                <p:nvSpPr>
                  <p:cNvPr id="3228" name="Shape 3228"/>
                  <p:cNvSpPr/>
                  <p:nvPr/>
                </p:nvSpPr>
                <p:spPr>
                  <a:xfrm>
                    <a:off x="1485900" y="1317625"/>
                    <a:ext cx="989012" cy="344486"/>
                  </a:xfrm>
                  <a:custGeom>
                    <a:pathLst>
                      <a:path extrusionOk="0" h="120000" w="120000">
                        <a:moveTo>
                          <a:pt x="0" y="82048"/>
                        </a:moveTo>
                        <a:lnTo>
                          <a:pt x="53632" y="119732"/>
                        </a:lnTo>
                        <a:lnTo>
                          <a:pt x="119907" y="33942"/>
                        </a:lnTo>
                        <a:lnTo>
                          <a:pt x="67575" y="0"/>
                        </a:lnTo>
                        <a:lnTo>
                          <a:pt x="0" y="82048"/>
                        </a:lnTo>
                      </a:path>
                    </a:pathLst>
                  </a:custGeom>
                  <a:solidFill>
                    <a:schemeClr val="lt1"/>
                  </a:solidFill>
                  <a:ln cap="rnd" cmpd="sng" w="9525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229" name="Shape 3229"/>
                  <p:cNvSpPr/>
                  <p:nvPr/>
                </p:nvSpPr>
                <p:spPr>
                  <a:xfrm>
                    <a:off x="1917700" y="1412875"/>
                    <a:ext cx="558799" cy="1471612"/>
                  </a:xfrm>
                  <a:custGeom>
                    <a:pathLst>
                      <a:path extrusionOk="0" h="120000" w="120000">
                        <a:moveTo>
                          <a:pt x="0" y="20542"/>
                        </a:moveTo>
                        <a:lnTo>
                          <a:pt x="658" y="119937"/>
                        </a:lnTo>
                        <a:lnTo>
                          <a:pt x="119835" y="91189"/>
                        </a:lnTo>
                        <a:lnTo>
                          <a:pt x="119835" y="0"/>
                        </a:lnTo>
                        <a:lnTo>
                          <a:pt x="0" y="20542"/>
                        </a:lnTo>
                      </a:path>
                    </a:pathLst>
                  </a:custGeom>
                  <a:gradFill>
                    <a:gsLst>
                      <a:gs pos="0">
                        <a:srgbClr val="B2B2B2"/>
                      </a:gs>
                      <a:gs pos="100000">
                        <a:srgbClr val="E8E8E8"/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 cap="rnd" cmpd="sng" w="9525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230" name="Shape 3230"/>
                  <p:cNvSpPr/>
                  <p:nvPr/>
                </p:nvSpPr>
                <p:spPr>
                  <a:xfrm>
                    <a:off x="1482725" y="1552575"/>
                    <a:ext cx="441324" cy="1323975"/>
                  </a:xfrm>
                  <a:custGeom>
                    <a:pathLst>
                      <a:path extrusionOk="0" h="120000" w="120000">
                        <a:moveTo>
                          <a:pt x="119792" y="9722"/>
                        </a:moveTo>
                        <a:lnTo>
                          <a:pt x="119792" y="119930"/>
                        </a:lnTo>
                        <a:lnTo>
                          <a:pt x="0" y="108888"/>
                        </a:lnTo>
                        <a:lnTo>
                          <a:pt x="0" y="0"/>
                        </a:lnTo>
                        <a:lnTo>
                          <a:pt x="119792" y="9722"/>
                        </a:lnTo>
                      </a:path>
                    </a:pathLst>
                  </a:custGeom>
                  <a:gradFill>
                    <a:gsLst>
                      <a:gs pos="0">
                        <a:srgbClr val="F0F0F0"/>
                      </a:gs>
                      <a:gs pos="100000">
                        <a:srgbClr val="B2B2B2"/>
                      </a:gs>
                    </a:gsLst>
                    <a:lin ang="5400000" scaled="0"/>
                  </a:gradFill>
                  <a:ln cap="rnd" cmpd="sng" w="9525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3231" name="Shape 3231"/>
                  <p:cNvCxnSpPr/>
                  <p:nvPr/>
                </p:nvCxnSpPr>
                <p:spPr>
                  <a:xfrm>
                    <a:off x="1544637" y="2667000"/>
                    <a:ext cx="304799" cy="80961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676767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3232" name="Shape 3232"/>
                  <p:cNvSpPr/>
                  <p:nvPr/>
                </p:nvSpPr>
                <p:spPr>
                  <a:xfrm>
                    <a:off x="1533525" y="1617662"/>
                    <a:ext cx="49211" cy="26987"/>
                  </a:xfrm>
                  <a:prstGeom prst="ellipse">
                    <a:avLst/>
                  </a:prstGeom>
                  <a:solidFill>
                    <a:srgbClr val="D60093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3233" name="Shape 3233"/>
                  <p:cNvCxnSpPr/>
                  <p:nvPr/>
                </p:nvCxnSpPr>
                <p:spPr>
                  <a:xfrm>
                    <a:off x="1544637" y="2606675"/>
                    <a:ext cx="304799" cy="80961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676767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234" name="Shape 3234"/>
                  <p:cNvCxnSpPr/>
                  <p:nvPr/>
                </p:nvCxnSpPr>
                <p:spPr>
                  <a:xfrm>
                    <a:off x="1544637" y="2546350"/>
                    <a:ext cx="304799" cy="8255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676767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235" name="Shape 3235"/>
                  <p:cNvCxnSpPr/>
                  <p:nvPr/>
                </p:nvCxnSpPr>
                <p:spPr>
                  <a:xfrm>
                    <a:off x="1544637" y="2487611"/>
                    <a:ext cx="304799" cy="80961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676767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236" name="Shape 3236"/>
                  <p:cNvCxnSpPr/>
                  <p:nvPr/>
                </p:nvCxnSpPr>
                <p:spPr>
                  <a:xfrm>
                    <a:off x="1544637" y="2425700"/>
                    <a:ext cx="304799" cy="80961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676767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3237" name="Shape 3237"/>
                  <p:cNvSpPr/>
                  <p:nvPr/>
                </p:nvSpPr>
                <p:spPr>
                  <a:xfrm>
                    <a:off x="1549400" y="1847850"/>
                    <a:ext cx="301624" cy="563562"/>
                  </a:xfrm>
                  <a:custGeom>
                    <a:pathLst>
                      <a:path extrusionOk="0" h="120000" w="120000">
                        <a:moveTo>
                          <a:pt x="0" y="102810"/>
                        </a:moveTo>
                        <a:lnTo>
                          <a:pt x="119697" y="119836"/>
                        </a:lnTo>
                        <a:lnTo>
                          <a:pt x="119697" y="0"/>
                        </a:lnTo>
                      </a:path>
                    </a:pathLst>
                  </a:custGeom>
                  <a:noFill/>
                  <a:ln cap="rnd" cmpd="sng" w="9525">
                    <a:solidFill>
                      <a:srgbClr val="676767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238" name="Shape 3238"/>
                  <p:cNvSpPr/>
                  <p:nvPr/>
                </p:nvSpPr>
                <p:spPr>
                  <a:xfrm>
                    <a:off x="1517650" y="1736725"/>
                    <a:ext cx="346074" cy="981074"/>
                  </a:xfrm>
                  <a:custGeom>
                    <a:pathLst>
                      <a:path extrusionOk="0" h="120000" w="120000">
                        <a:moveTo>
                          <a:pt x="119735" y="9859"/>
                        </a:moveTo>
                        <a:lnTo>
                          <a:pt x="0" y="0"/>
                        </a:lnTo>
                        <a:lnTo>
                          <a:pt x="0" y="119906"/>
                        </a:ln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239" name="Shape 3239"/>
                  <p:cNvSpPr/>
                  <p:nvPr/>
                </p:nvSpPr>
                <p:spPr>
                  <a:xfrm>
                    <a:off x="1539875" y="1773236"/>
                    <a:ext cx="307974" cy="558799"/>
                  </a:xfrm>
                  <a:custGeom>
                    <a:pathLst>
                      <a:path extrusionOk="0" h="120000" w="120000">
                        <a:moveTo>
                          <a:pt x="119701" y="15867"/>
                        </a:moveTo>
                        <a:lnTo>
                          <a:pt x="0" y="0"/>
                        </a:lnTo>
                        <a:lnTo>
                          <a:pt x="0" y="119834"/>
                        </a:ln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3240" name="Shape 3240"/>
                  <p:cNvCxnSpPr/>
                  <p:nvPr/>
                </p:nvCxnSpPr>
                <p:spPr>
                  <a:xfrm>
                    <a:off x="1541462" y="1901825"/>
                    <a:ext cx="296861" cy="68262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676767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241" name="Shape 3241"/>
                  <p:cNvCxnSpPr/>
                  <p:nvPr/>
                </p:nvCxnSpPr>
                <p:spPr>
                  <a:xfrm>
                    <a:off x="1541462" y="2020886"/>
                    <a:ext cx="300036" cy="68262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676767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242" name="Shape 3242"/>
                  <p:cNvCxnSpPr/>
                  <p:nvPr/>
                </p:nvCxnSpPr>
                <p:spPr>
                  <a:xfrm>
                    <a:off x="1541462" y="2168525"/>
                    <a:ext cx="285750" cy="68262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676767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3243" name="Shape 3243"/>
                  <p:cNvSpPr/>
                  <p:nvPr/>
                </p:nvSpPr>
                <p:spPr>
                  <a:xfrm>
                    <a:off x="1630362" y="1843086"/>
                    <a:ext cx="117474" cy="63500"/>
                  </a:xfrm>
                  <a:custGeom>
                    <a:pathLst>
                      <a:path extrusionOk="0" h="120000" w="120000">
                        <a:moveTo>
                          <a:pt x="0" y="0"/>
                        </a:moveTo>
                        <a:lnTo>
                          <a:pt x="0" y="70243"/>
                        </a:lnTo>
                        <a:lnTo>
                          <a:pt x="119210" y="118536"/>
                        </a:lnTo>
                        <a:lnTo>
                          <a:pt x="119210" y="4829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A9A9A9"/>
                  </a:solidFill>
                  <a:ln>
                    <a:noFill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3244" name="Shape 3244"/>
                  <p:cNvCxnSpPr/>
                  <p:nvPr/>
                </p:nvCxnSpPr>
                <p:spPr>
                  <a:xfrm>
                    <a:off x="1584325" y="1852611"/>
                    <a:ext cx="219075" cy="47625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91919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3245" name="Shape 3245"/>
                  <p:cNvSpPr/>
                  <p:nvPr/>
                </p:nvSpPr>
                <p:spPr>
                  <a:xfrm>
                    <a:off x="1562100" y="2070100"/>
                    <a:ext cx="265111" cy="119061"/>
                  </a:xfrm>
                  <a:custGeom>
                    <a:pathLst>
                      <a:path extrusionOk="0" h="120000" w="120000">
                        <a:moveTo>
                          <a:pt x="0" y="55737"/>
                        </a:moveTo>
                        <a:lnTo>
                          <a:pt x="0" y="0"/>
                        </a:lnTo>
                        <a:lnTo>
                          <a:pt x="119658" y="60983"/>
                        </a:lnTo>
                        <a:lnTo>
                          <a:pt x="119658" y="119344"/>
                        </a:lnTo>
                        <a:lnTo>
                          <a:pt x="0" y="55737"/>
                        </a:lnTo>
                      </a:path>
                    </a:pathLst>
                  </a:custGeom>
                  <a:solidFill>
                    <a:srgbClr val="B2B2B2"/>
                  </a:solidFill>
                  <a:ln cap="rnd" cmpd="sng" w="9525">
                    <a:solidFill>
                      <a:srgbClr val="676767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246" name="Shape 3246"/>
                  <p:cNvSpPr/>
                  <p:nvPr/>
                </p:nvSpPr>
                <p:spPr>
                  <a:xfrm>
                    <a:off x="1562100" y="2217736"/>
                    <a:ext cx="265111" cy="131761"/>
                  </a:xfrm>
                  <a:custGeom>
                    <a:pathLst>
                      <a:path extrusionOk="0" h="120000" w="120000">
                        <a:moveTo>
                          <a:pt x="0" y="56043"/>
                        </a:moveTo>
                        <a:lnTo>
                          <a:pt x="0" y="0"/>
                        </a:lnTo>
                        <a:lnTo>
                          <a:pt x="119658" y="61318"/>
                        </a:lnTo>
                        <a:lnTo>
                          <a:pt x="119658" y="119340"/>
                        </a:lnTo>
                        <a:lnTo>
                          <a:pt x="0" y="56043"/>
                        </a:lnTo>
                      </a:path>
                    </a:pathLst>
                  </a:custGeom>
                  <a:solidFill>
                    <a:srgbClr val="B2B2B2"/>
                  </a:solidFill>
                  <a:ln cap="rnd" cmpd="sng" w="9525">
                    <a:solidFill>
                      <a:srgbClr val="676767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247" name="Shape 3247"/>
                  <p:cNvSpPr/>
                  <p:nvPr/>
                </p:nvSpPr>
                <p:spPr>
                  <a:xfrm>
                    <a:off x="1557337" y="1936750"/>
                    <a:ext cx="269874" cy="122237"/>
                  </a:xfrm>
                  <a:custGeom>
                    <a:pathLst>
                      <a:path extrusionOk="0" h="120000" w="120000">
                        <a:moveTo>
                          <a:pt x="0" y="56043"/>
                        </a:moveTo>
                        <a:lnTo>
                          <a:pt x="0" y="0"/>
                        </a:lnTo>
                        <a:lnTo>
                          <a:pt x="119658" y="61318"/>
                        </a:lnTo>
                        <a:lnTo>
                          <a:pt x="119658" y="119340"/>
                        </a:lnTo>
                        <a:lnTo>
                          <a:pt x="0" y="56043"/>
                        </a:lnTo>
                      </a:path>
                    </a:pathLst>
                  </a:custGeom>
                  <a:solidFill>
                    <a:srgbClr val="B2B2B2"/>
                  </a:solidFill>
                  <a:ln cap="rnd" cmpd="sng" w="9525">
                    <a:solidFill>
                      <a:srgbClr val="676767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3248" name="Shape 3248"/>
                  <p:cNvCxnSpPr/>
                  <p:nvPr/>
                </p:nvCxnSpPr>
                <p:spPr>
                  <a:xfrm rot="10800000">
                    <a:off x="1751012" y="2011361"/>
                    <a:ext cx="52387" cy="12699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D60093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249" name="Shape 3249"/>
                  <p:cNvCxnSpPr/>
                  <p:nvPr/>
                </p:nvCxnSpPr>
                <p:spPr>
                  <a:xfrm rot="10800000">
                    <a:off x="1751012" y="2141537"/>
                    <a:ext cx="52387" cy="11112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D60093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250" name="Shape 3250"/>
                  <p:cNvCxnSpPr/>
                  <p:nvPr/>
                </p:nvCxnSpPr>
                <p:spPr>
                  <a:xfrm rot="10800000">
                    <a:off x="1751012" y="2298700"/>
                    <a:ext cx="52387" cy="12699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D60093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</p:cxnSp>
            </p:grpSp>
          </p:grpSp>
          <p:sp>
            <p:nvSpPr>
              <p:cNvPr id="3251" name="Shape 3251"/>
              <p:cNvSpPr/>
              <p:nvPr/>
            </p:nvSpPr>
            <p:spPr>
              <a:xfrm>
                <a:off x="7153275" y="5486400"/>
                <a:ext cx="685799" cy="457200"/>
              </a:xfrm>
              <a:prstGeom prst="can">
                <a:avLst>
                  <a:gd fmla="val 9720" name="adj"/>
                </a:avLst>
              </a:prstGeom>
              <a:gradFill>
                <a:gsLst>
                  <a:gs pos="0">
                    <a:srgbClr val="279C9C"/>
                  </a:gs>
                  <a:gs pos="50000">
                    <a:srgbClr val="33CCCC"/>
                  </a:gs>
                  <a:gs pos="100000">
                    <a:srgbClr val="279C9C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2" name="Shape 3252"/>
              <p:cNvSpPr/>
              <p:nvPr/>
            </p:nvSpPr>
            <p:spPr>
              <a:xfrm flipH="1" rot="10800000">
                <a:off x="7305675" y="4572000"/>
                <a:ext cx="1095375" cy="1219199"/>
              </a:xfrm>
              <a:prstGeom prst="foldedCorner">
                <a:avLst>
                  <a:gd fmla="val 15179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0099"/>
                  </a:buClr>
                  <a:buSzPct val="25000"/>
                  <a:buFont typeface="Arial Narrow"/>
                  <a:buNone/>
                </a:pPr>
                <a:r>
                  <a:rPr b="1" i="0" lang="en-US" sz="1400" u="none">
                    <a:solidFill>
                      <a:srgbClr val="CC0099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Records for </a:t>
                </a: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0099"/>
                  </a:buClr>
                  <a:buSzPct val="25000"/>
                  <a:buFont typeface="Arial Narrow"/>
                  <a:buNone/>
                </a:pPr>
                <a:r>
                  <a:rPr b="1" i="0" lang="en-US" sz="1400" u="none">
                    <a:solidFill>
                      <a:srgbClr val="CC0099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microsoft.com</a:t>
                </a:r>
              </a:p>
            </p:txBody>
          </p:sp>
        </p:grpSp>
        <p:grpSp>
          <p:nvGrpSpPr>
            <p:cNvPr id="3253" name="Shape 3253"/>
            <p:cNvGrpSpPr/>
            <p:nvPr/>
          </p:nvGrpSpPr>
          <p:grpSpPr>
            <a:xfrm>
              <a:off x="6619875" y="3040062"/>
              <a:ext cx="1628774" cy="1371599"/>
              <a:chOff x="6619875" y="3040062"/>
              <a:chExt cx="1628774" cy="1371599"/>
            </a:xfrm>
          </p:grpSpPr>
          <p:grpSp>
            <p:nvGrpSpPr>
              <p:cNvPr id="3254" name="Shape 3254"/>
              <p:cNvGrpSpPr/>
              <p:nvPr/>
            </p:nvGrpSpPr>
            <p:grpSpPr>
              <a:xfrm>
                <a:off x="6619875" y="3313111"/>
                <a:ext cx="692150" cy="1098549"/>
                <a:chOff x="1482725" y="1317625"/>
                <a:chExt cx="993774" cy="1606548"/>
              </a:xfrm>
            </p:grpSpPr>
            <p:sp>
              <p:nvSpPr>
                <p:cNvPr id="3255" name="Shape 3255"/>
                <p:cNvSpPr/>
                <p:nvPr/>
              </p:nvSpPr>
              <p:spPr>
                <a:xfrm>
                  <a:off x="1501775" y="2513011"/>
                  <a:ext cx="958850" cy="411161"/>
                </a:xfrm>
                <a:custGeom>
                  <a:pathLst>
                    <a:path extrusionOk="0" h="120000" w="120000">
                      <a:moveTo>
                        <a:pt x="0" y="65373"/>
                      </a:moveTo>
                      <a:lnTo>
                        <a:pt x="0" y="82835"/>
                      </a:lnTo>
                      <a:lnTo>
                        <a:pt x="54345" y="119776"/>
                      </a:lnTo>
                      <a:lnTo>
                        <a:pt x="119904" y="20597"/>
                      </a:lnTo>
                      <a:lnTo>
                        <a:pt x="119904" y="0"/>
                      </a:lnTo>
                    </a:path>
                  </a:pathLst>
                </a:custGeom>
                <a:solidFill>
                  <a:srgbClr val="969696"/>
                </a:soli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3256" name="Shape 3256"/>
                <p:cNvGrpSpPr/>
                <p:nvPr/>
              </p:nvGrpSpPr>
              <p:grpSpPr>
                <a:xfrm>
                  <a:off x="1482725" y="1317625"/>
                  <a:ext cx="993774" cy="1566862"/>
                  <a:chOff x="1482725" y="1317625"/>
                  <a:chExt cx="993774" cy="1566862"/>
                </a:xfrm>
              </p:grpSpPr>
              <p:sp>
                <p:nvSpPr>
                  <p:cNvPr id="3257" name="Shape 3257"/>
                  <p:cNvSpPr/>
                  <p:nvPr/>
                </p:nvSpPr>
                <p:spPr>
                  <a:xfrm>
                    <a:off x="1485900" y="1317625"/>
                    <a:ext cx="989012" cy="344486"/>
                  </a:xfrm>
                  <a:custGeom>
                    <a:pathLst>
                      <a:path extrusionOk="0" h="120000" w="120000">
                        <a:moveTo>
                          <a:pt x="0" y="82048"/>
                        </a:moveTo>
                        <a:lnTo>
                          <a:pt x="53632" y="119732"/>
                        </a:lnTo>
                        <a:lnTo>
                          <a:pt x="119907" y="33942"/>
                        </a:lnTo>
                        <a:lnTo>
                          <a:pt x="67575" y="0"/>
                        </a:lnTo>
                        <a:lnTo>
                          <a:pt x="0" y="82048"/>
                        </a:lnTo>
                      </a:path>
                    </a:pathLst>
                  </a:custGeom>
                  <a:solidFill>
                    <a:schemeClr val="lt1"/>
                  </a:solidFill>
                  <a:ln cap="rnd" cmpd="sng" w="9525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258" name="Shape 3258"/>
                  <p:cNvSpPr/>
                  <p:nvPr/>
                </p:nvSpPr>
                <p:spPr>
                  <a:xfrm>
                    <a:off x="1917700" y="1412875"/>
                    <a:ext cx="558799" cy="1471612"/>
                  </a:xfrm>
                  <a:custGeom>
                    <a:pathLst>
                      <a:path extrusionOk="0" h="120000" w="120000">
                        <a:moveTo>
                          <a:pt x="0" y="20542"/>
                        </a:moveTo>
                        <a:lnTo>
                          <a:pt x="658" y="119937"/>
                        </a:lnTo>
                        <a:lnTo>
                          <a:pt x="119835" y="91189"/>
                        </a:lnTo>
                        <a:lnTo>
                          <a:pt x="119835" y="0"/>
                        </a:lnTo>
                        <a:lnTo>
                          <a:pt x="0" y="20542"/>
                        </a:lnTo>
                      </a:path>
                    </a:pathLst>
                  </a:custGeom>
                  <a:gradFill>
                    <a:gsLst>
                      <a:gs pos="0">
                        <a:srgbClr val="B2B2B2"/>
                      </a:gs>
                      <a:gs pos="100000">
                        <a:srgbClr val="E8E8E8"/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 cap="rnd" cmpd="sng" w="9525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259" name="Shape 3259"/>
                  <p:cNvSpPr/>
                  <p:nvPr/>
                </p:nvSpPr>
                <p:spPr>
                  <a:xfrm>
                    <a:off x="1482725" y="1552575"/>
                    <a:ext cx="441324" cy="1323975"/>
                  </a:xfrm>
                  <a:custGeom>
                    <a:pathLst>
                      <a:path extrusionOk="0" h="120000" w="120000">
                        <a:moveTo>
                          <a:pt x="119792" y="9722"/>
                        </a:moveTo>
                        <a:lnTo>
                          <a:pt x="119792" y="119930"/>
                        </a:lnTo>
                        <a:lnTo>
                          <a:pt x="0" y="108888"/>
                        </a:lnTo>
                        <a:lnTo>
                          <a:pt x="0" y="0"/>
                        </a:lnTo>
                        <a:lnTo>
                          <a:pt x="119792" y="9722"/>
                        </a:lnTo>
                      </a:path>
                    </a:pathLst>
                  </a:custGeom>
                  <a:gradFill>
                    <a:gsLst>
                      <a:gs pos="0">
                        <a:srgbClr val="F0F0F0"/>
                      </a:gs>
                      <a:gs pos="100000">
                        <a:srgbClr val="B2B2B2"/>
                      </a:gs>
                    </a:gsLst>
                    <a:lin ang="5400000" scaled="0"/>
                  </a:gradFill>
                  <a:ln cap="rnd" cmpd="sng" w="9525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3260" name="Shape 3260"/>
                  <p:cNvCxnSpPr/>
                  <p:nvPr/>
                </p:nvCxnSpPr>
                <p:spPr>
                  <a:xfrm>
                    <a:off x="1544637" y="2667000"/>
                    <a:ext cx="304799" cy="80961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676767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3261" name="Shape 3261"/>
                  <p:cNvSpPr/>
                  <p:nvPr/>
                </p:nvSpPr>
                <p:spPr>
                  <a:xfrm>
                    <a:off x="1533525" y="1617662"/>
                    <a:ext cx="49211" cy="26987"/>
                  </a:xfrm>
                  <a:prstGeom prst="ellipse">
                    <a:avLst/>
                  </a:prstGeom>
                  <a:solidFill>
                    <a:srgbClr val="D60093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3262" name="Shape 3262"/>
                  <p:cNvCxnSpPr/>
                  <p:nvPr/>
                </p:nvCxnSpPr>
                <p:spPr>
                  <a:xfrm>
                    <a:off x="1544637" y="2606675"/>
                    <a:ext cx="304799" cy="80961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676767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263" name="Shape 3263"/>
                  <p:cNvCxnSpPr/>
                  <p:nvPr/>
                </p:nvCxnSpPr>
                <p:spPr>
                  <a:xfrm>
                    <a:off x="1544637" y="2546350"/>
                    <a:ext cx="304799" cy="8255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676767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264" name="Shape 3264"/>
                  <p:cNvCxnSpPr/>
                  <p:nvPr/>
                </p:nvCxnSpPr>
                <p:spPr>
                  <a:xfrm>
                    <a:off x="1544637" y="2487611"/>
                    <a:ext cx="304799" cy="80961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676767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265" name="Shape 3265"/>
                  <p:cNvCxnSpPr/>
                  <p:nvPr/>
                </p:nvCxnSpPr>
                <p:spPr>
                  <a:xfrm>
                    <a:off x="1544637" y="2425700"/>
                    <a:ext cx="304799" cy="80961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676767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3266" name="Shape 3266"/>
                  <p:cNvSpPr/>
                  <p:nvPr/>
                </p:nvSpPr>
                <p:spPr>
                  <a:xfrm>
                    <a:off x="1549400" y="1847850"/>
                    <a:ext cx="301624" cy="563562"/>
                  </a:xfrm>
                  <a:custGeom>
                    <a:pathLst>
                      <a:path extrusionOk="0" h="120000" w="120000">
                        <a:moveTo>
                          <a:pt x="0" y="102810"/>
                        </a:moveTo>
                        <a:lnTo>
                          <a:pt x="119697" y="119836"/>
                        </a:lnTo>
                        <a:lnTo>
                          <a:pt x="119697" y="0"/>
                        </a:lnTo>
                      </a:path>
                    </a:pathLst>
                  </a:custGeom>
                  <a:noFill/>
                  <a:ln cap="rnd" cmpd="sng" w="9525">
                    <a:solidFill>
                      <a:srgbClr val="676767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267" name="Shape 3267"/>
                  <p:cNvSpPr/>
                  <p:nvPr/>
                </p:nvSpPr>
                <p:spPr>
                  <a:xfrm>
                    <a:off x="1517650" y="1736725"/>
                    <a:ext cx="346074" cy="981074"/>
                  </a:xfrm>
                  <a:custGeom>
                    <a:pathLst>
                      <a:path extrusionOk="0" h="120000" w="120000">
                        <a:moveTo>
                          <a:pt x="119735" y="9859"/>
                        </a:moveTo>
                        <a:lnTo>
                          <a:pt x="0" y="0"/>
                        </a:lnTo>
                        <a:lnTo>
                          <a:pt x="0" y="119906"/>
                        </a:ln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268" name="Shape 3268"/>
                  <p:cNvSpPr/>
                  <p:nvPr/>
                </p:nvSpPr>
                <p:spPr>
                  <a:xfrm>
                    <a:off x="1539875" y="1773236"/>
                    <a:ext cx="307974" cy="558799"/>
                  </a:xfrm>
                  <a:custGeom>
                    <a:pathLst>
                      <a:path extrusionOk="0" h="120000" w="120000">
                        <a:moveTo>
                          <a:pt x="119701" y="15867"/>
                        </a:moveTo>
                        <a:lnTo>
                          <a:pt x="0" y="0"/>
                        </a:lnTo>
                        <a:lnTo>
                          <a:pt x="0" y="119834"/>
                        </a:ln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3269" name="Shape 3269"/>
                  <p:cNvCxnSpPr/>
                  <p:nvPr/>
                </p:nvCxnSpPr>
                <p:spPr>
                  <a:xfrm>
                    <a:off x="1541462" y="1901825"/>
                    <a:ext cx="296861" cy="68262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676767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270" name="Shape 3270"/>
                  <p:cNvCxnSpPr/>
                  <p:nvPr/>
                </p:nvCxnSpPr>
                <p:spPr>
                  <a:xfrm>
                    <a:off x="1541462" y="2020886"/>
                    <a:ext cx="300036" cy="68262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676767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271" name="Shape 3271"/>
                  <p:cNvCxnSpPr/>
                  <p:nvPr/>
                </p:nvCxnSpPr>
                <p:spPr>
                  <a:xfrm>
                    <a:off x="1541462" y="2168525"/>
                    <a:ext cx="285750" cy="68262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676767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3272" name="Shape 3272"/>
                  <p:cNvSpPr/>
                  <p:nvPr/>
                </p:nvSpPr>
                <p:spPr>
                  <a:xfrm>
                    <a:off x="1630362" y="1843086"/>
                    <a:ext cx="117474" cy="63500"/>
                  </a:xfrm>
                  <a:custGeom>
                    <a:pathLst>
                      <a:path extrusionOk="0" h="120000" w="120000">
                        <a:moveTo>
                          <a:pt x="0" y="0"/>
                        </a:moveTo>
                        <a:lnTo>
                          <a:pt x="0" y="70243"/>
                        </a:lnTo>
                        <a:lnTo>
                          <a:pt x="119210" y="118536"/>
                        </a:lnTo>
                        <a:lnTo>
                          <a:pt x="119210" y="4829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A9A9A9"/>
                  </a:solidFill>
                  <a:ln>
                    <a:noFill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3273" name="Shape 3273"/>
                  <p:cNvCxnSpPr/>
                  <p:nvPr/>
                </p:nvCxnSpPr>
                <p:spPr>
                  <a:xfrm>
                    <a:off x="1584325" y="1852611"/>
                    <a:ext cx="219075" cy="47625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91919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3274" name="Shape 3274"/>
                  <p:cNvSpPr/>
                  <p:nvPr/>
                </p:nvSpPr>
                <p:spPr>
                  <a:xfrm>
                    <a:off x="1562100" y="2070100"/>
                    <a:ext cx="265111" cy="119061"/>
                  </a:xfrm>
                  <a:custGeom>
                    <a:pathLst>
                      <a:path extrusionOk="0" h="120000" w="120000">
                        <a:moveTo>
                          <a:pt x="0" y="55737"/>
                        </a:moveTo>
                        <a:lnTo>
                          <a:pt x="0" y="0"/>
                        </a:lnTo>
                        <a:lnTo>
                          <a:pt x="119658" y="60983"/>
                        </a:lnTo>
                        <a:lnTo>
                          <a:pt x="119658" y="119344"/>
                        </a:lnTo>
                        <a:lnTo>
                          <a:pt x="0" y="55737"/>
                        </a:lnTo>
                      </a:path>
                    </a:pathLst>
                  </a:custGeom>
                  <a:solidFill>
                    <a:srgbClr val="B2B2B2"/>
                  </a:solidFill>
                  <a:ln cap="rnd" cmpd="sng" w="9525">
                    <a:solidFill>
                      <a:srgbClr val="676767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275" name="Shape 3275"/>
                  <p:cNvSpPr/>
                  <p:nvPr/>
                </p:nvSpPr>
                <p:spPr>
                  <a:xfrm>
                    <a:off x="1562100" y="2217736"/>
                    <a:ext cx="265111" cy="131761"/>
                  </a:xfrm>
                  <a:custGeom>
                    <a:pathLst>
                      <a:path extrusionOk="0" h="120000" w="120000">
                        <a:moveTo>
                          <a:pt x="0" y="56043"/>
                        </a:moveTo>
                        <a:lnTo>
                          <a:pt x="0" y="0"/>
                        </a:lnTo>
                        <a:lnTo>
                          <a:pt x="119658" y="61318"/>
                        </a:lnTo>
                        <a:lnTo>
                          <a:pt x="119658" y="119340"/>
                        </a:lnTo>
                        <a:lnTo>
                          <a:pt x="0" y="56043"/>
                        </a:lnTo>
                      </a:path>
                    </a:pathLst>
                  </a:custGeom>
                  <a:solidFill>
                    <a:srgbClr val="B2B2B2"/>
                  </a:solidFill>
                  <a:ln cap="rnd" cmpd="sng" w="9525">
                    <a:solidFill>
                      <a:srgbClr val="676767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276" name="Shape 3276"/>
                  <p:cNvSpPr/>
                  <p:nvPr/>
                </p:nvSpPr>
                <p:spPr>
                  <a:xfrm>
                    <a:off x="1557337" y="1936750"/>
                    <a:ext cx="269874" cy="122237"/>
                  </a:xfrm>
                  <a:custGeom>
                    <a:pathLst>
                      <a:path extrusionOk="0" h="120000" w="120000">
                        <a:moveTo>
                          <a:pt x="0" y="56043"/>
                        </a:moveTo>
                        <a:lnTo>
                          <a:pt x="0" y="0"/>
                        </a:lnTo>
                        <a:lnTo>
                          <a:pt x="119658" y="61318"/>
                        </a:lnTo>
                        <a:lnTo>
                          <a:pt x="119658" y="119340"/>
                        </a:lnTo>
                        <a:lnTo>
                          <a:pt x="0" y="56043"/>
                        </a:lnTo>
                      </a:path>
                    </a:pathLst>
                  </a:custGeom>
                  <a:solidFill>
                    <a:srgbClr val="B2B2B2"/>
                  </a:solidFill>
                  <a:ln cap="rnd" cmpd="sng" w="9525">
                    <a:solidFill>
                      <a:srgbClr val="676767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3277" name="Shape 3277"/>
                  <p:cNvCxnSpPr/>
                  <p:nvPr/>
                </p:nvCxnSpPr>
                <p:spPr>
                  <a:xfrm rot="10800000">
                    <a:off x="1751012" y="2011361"/>
                    <a:ext cx="52387" cy="12699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D60093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278" name="Shape 3278"/>
                  <p:cNvCxnSpPr/>
                  <p:nvPr/>
                </p:nvCxnSpPr>
                <p:spPr>
                  <a:xfrm rot="10800000">
                    <a:off x="1751012" y="2141537"/>
                    <a:ext cx="52387" cy="11112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D60093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279" name="Shape 3279"/>
                  <p:cNvCxnSpPr/>
                  <p:nvPr/>
                </p:nvCxnSpPr>
                <p:spPr>
                  <a:xfrm rot="10800000">
                    <a:off x="1751012" y="2298700"/>
                    <a:ext cx="52387" cy="12699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D60093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</p:cxnSp>
            </p:grpSp>
          </p:grpSp>
          <p:sp>
            <p:nvSpPr>
              <p:cNvPr id="3280" name="Shape 3280"/>
              <p:cNvSpPr/>
              <p:nvPr/>
            </p:nvSpPr>
            <p:spPr>
              <a:xfrm>
                <a:off x="7000875" y="3954462"/>
                <a:ext cx="685799" cy="457200"/>
              </a:xfrm>
              <a:prstGeom prst="can">
                <a:avLst>
                  <a:gd fmla="val 9720" name="adj"/>
                </a:avLst>
              </a:prstGeom>
              <a:gradFill>
                <a:gsLst>
                  <a:gs pos="0">
                    <a:srgbClr val="279C9C"/>
                  </a:gs>
                  <a:gs pos="50000">
                    <a:srgbClr val="33CCCC"/>
                  </a:gs>
                  <a:gs pos="100000">
                    <a:srgbClr val="279C9C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1" name="Shape 3281"/>
              <p:cNvSpPr/>
              <p:nvPr/>
            </p:nvSpPr>
            <p:spPr>
              <a:xfrm flipH="1" rot="10800000">
                <a:off x="7153275" y="3040062"/>
                <a:ext cx="1095375" cy="1219199"/>
              </a:xfrm>
              <a:prstGeom prst="foldedCorner">
                <a:avLst>
                  <a:gd fmla="val 15179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0099"/>
                  </a:buClr>
                  <a:buSzPct val="25000"/>
                  <a:buFont typeface="Arial Narrow"/>
                  <a:buNone/>
                </a:pPr>
                <a:r>
                  <a:rPr b="1" i="0" lang="en-US" sz="1400" u="none">
                    <a:solidFill>
                      <a:srgbClr val="CC0099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com.</a:t>
                </a: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0099"/>
                  </a:buClr>
                  <a:buSzPct val="25000"/>
                  <a:buFont typeface="Arial Narrow"/>
                  <a:buNone/>
                </a:pPr>
                <a:r>
                  <a:rPr b="1" i="0" lang="en-US" sz="1400" u="none">
                    <a:solidFill>
                      <a:srgbClr val="CC0099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delegate </a:t>
                </a: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0099"/>
                  </a:buClr>
                  <a:buSzPct val="25000"/>
                  <a:buFont typeface="Arial Narrow"/>
                  <a:buNone/>
                </a:pPr>
                <a:r>
                  <a:rPr b="1" i="0" lang="en-US" sz="1400" u="none">
                    <a:solidFill>
                      <a:srgbClr val="CC0099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microsoft.com</a:t>
                </a:r>
              </a:p>
            </p:txBody>
          </p:sp>
        </p:grpSp>
      </p:grpSp>
      <p:sp>
        <p:nvSpPr>
          <p:cNvPr id="3282" name="Shape 3282"/>
          <p:cNvSpPr txBox="1"/>
          <p:nvPr/>
        </p:nvSpPr>
        <p:spPr>
          <a:xfrm>
            <a:off x="838200" y="2236786"/>
            <a:ext cx="3457574" cy="3824287"/>
          </a:xfrm>
          <a:prstGeom prst="rect">
            <a:avLst/>
          </a:prstGeom>
          <a:gradFill>
            <a:gsLst>
              <a:gs pos="0">
                <a:srgbClr val="FFCC66"/>
              </a:gs>
              <a:gs pos="100000">
                <a:srgbClr val="FCFEB9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25000"/>
              <a:buFont typeface="Arial Narrow"/>
              <a:buNone/>
            </a:pPr>
            <a:r>
              <a:rPr b="1" i="0" lang="en-US" sz="1800" u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rPr>
              <a:t>Amennyiben az Internetre </a:t>
            </a:r>
            <a:br>
              <a:rPr b="1" i="0" lang="en-US" sz="1800" u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b="1" i="0" lang="en-US" sz="1800" u="non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rPr>
              <a:t>kapcsolódunk</a:t>
            </a:r>
          </a:p>
        </p:txBody>
      </p:sp>
      <p:cxnSp>
        <p:nvCxnSpPr>
          <p:cNvPr id="3283" name="Shape 3283"/>
          <p:cNvCxnSpPr/>
          <p:nvPr/>
        </p:nvCxnSpPr>
        <p:spPr>
          <a:xfrm flipH="1">
            <a:off x="2200275" y="3657600"/>
            <a:ext cx="85724" cy="1104899"/>
          </a:xfrm>
          <a:prstGeom prst="straightConnector1">
            <a:avLst/>
          </a:prstGeom>
          <a:noFill/>
          <a:ln cap="flat" cmpd="sng" w="28575">
            <a:solidFill>
              <a:srgbClr val="666699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284" name="Shape 3284"/>
          <p:cNvSpPr/>
          <p:nvPr/>
        </p:nvSpPr>
        <p:spPr>
          <a:xfrm>
            <a:off x="2082800" y="5534025"/>
            <a:ext cx="1727199" cy="1019174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CC009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85" name="Shape 3285"/>
          <p:cNvCxnSpPr/>
          <p:nvPr/>
        </p:nvCxnSpPr>
        <p:spPr>
          <a:xfrm flipH="1">
            <a:off x="1143000" y="3657600"/>
            <a:ext cx="1066799" cy="1066799"/>
          </a:xfrm>
          <a:prstGeom prst="straightConnector1">
            <a:avLst/>
          </a:prstGeom>
          <a:noFill/>
          <a:ln cap="flat" cmpd="sng" w="28575">
            <a:solidFill>
              <a:srgbClr val="666699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286" name="Shape 3286"/>
          <p:cNvCxnSpPr/>
          <p:nvPr/>
        </p:nvCxnSpPr>
        <p:spPr>
          <a:xfrm flipH="1">
            <a:off x="1828800" y="4953000"/>
            <a:ext cx="301624" cy="762000"/>
          </a:xfrm>
          <a:prstGeom prst="straightConnector1">
            <a:avLst/>
          </a:prstGeom>
          <a:noFill/>
          <a:ln cap="flat" cmpd="sng" w="28575">
            <a:solidFill>
              <a:srgbClr val="666699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287" name="Shape 3287"/>
          <p:cNvSpPr/>
          <p:nvPr/>
        </p:nvSpPr>
        <p:spPr>
          <a:xfrm>
            <a:off x="1828800" y="3200400"/>
            <a:ext cx="992187" cy="604837"/>
          </a:xfrm>
          <a:prstGeom prst="ellipse">
            <a:avLst/>
          </a:prstGeom>
          <a:solidFill>
            <a:srgbClr val="CCECF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b="1" i="0" lang="en-US" sz="1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“.”</a:t>
            </a:r>
          </a:p>
        </p:txBody>
      </p:sp>
      <p:sp>
        <p:nvSpPr>
          <p:cNvPr id="3288" name="Shape 3288"/>
          <p:cNvSpPr txBox="1"/>
          <p:nvPr/>
        </p:nvSpPr>
        <p:spPr>
          <a:xfrm>
            <a:off x="890587" y="2871786"/>
            <a:ext cx="1577975" cy="320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b="0" i="0" lang="en-US" sz="15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Internet Root Domain</a:t>
            </a:r>
          </a:p>
        </p:txBody>
      </p:sp>
      <p:cxnSp>
        <p:nvCxnSpPr>
          <p:cNvPr id="3289" name="Shape 3289"/>
          <p:cNvCxnSpPr/>
          <p:nvPr/>
        </p:nvCxnSpPr>
        <p:spPr>
          <a:xfrm>
            <a:off x="2370136" y="4922837"/>
            <a:ext cx="296861" cy="715962"/>
          </a:xfrm>
          <a:prstGeom prst="straightConnector1">
            <a:avLst/>
          </a:prstGeom>
          <a:noFill/>
          <a:ln cap="flat" cmpd="sng" w="349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290" name="Shape 3290"/>
          <p:cNvCxnSpPr/>
          <p:nvPr/>
        </p:nvCxnSpPr>
        <p:spPr>
          <a:xfrm flipH="1">
            <a:off x="685800" y="4954587"/>
            <a:ext cx="241299" cy="684211"/>
          </a:xfrm>
          <a:prstGeom prst="straightConnector1">
            <a:avLst/>
          </a:prstGeom>
          <a:noFill/>
          <a:ln cap="flat" cmpd="sng" w="28575">
            <a:solidFill>
              <a:srgbClr val="666699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291" name="Shape 3291"/>
          <p:cNvCxnSpPr/>
          <p:nvPr/>
        </p:nvCxnSpPr>
        <p:spPr>
          <a:xfrm>
            <a:off x="1143000" y="5029200"/>
            <a:ext cx="149225" cy="601661"/>
          </a:xfrm>
          <a:prstGeom prst="straightConnector1">
            <a:avLst/>
          </a:prstGeom>
          <a:noFill/>
          <a:ln cap="flat" cmpd="sng" w="28575">
            <a:solidFill>
              <a:srgbClr val="666699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292" name="Shape 3292"/>
          <p:cNvSpPr/>
          <p:nvPr/>
        </p:nvSpPr>
        <p:spPr>
          <a:xfrm>
            <a:off x="471487" y="5562600"/>
            <a:ext cx="442912" cy="249237"/>
          </a:xfrm>
          <a:prstGeom prst="ellipse">
            <a:avLst/>
          </a:prstGeom>
          <a:solidFill>
            <a:srgbClr val="CCECF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3" name="Shape 3293"/>
          <p:cNvSpPr/>
          <p:nvPr/>
        </p:nvSpPr>
        <p:spPr>
          <a:xfrm>
            <a:off x="1004887" y="5562600"/>
            <a:ext cx="442912" cy="249237"/>
          </a:xfrm>
          <a:prstGeom prst="ellipse">
            <a:avLst/>
          </a:prstGeom>
          <a:solidFill>
            <a:srgbClr val="CCECF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4" name="Shape 3294"/>
          <p:cNvSpPr/>
          <p:nvPr/>
        </p:nvSpPr>
        <p:spPr>
          <a:xfrm>
            <a:off x="609600" y="4591050"/>
            <a:ext cx="755649" cy="450850"/>
          </a:xfrm>
          <a:prstGeom prst="ellipse">
            <a:avLst/>
          </a:prstGeom>
          <a:solidFill>
            <a:srgbClr val="CCECF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b="1" i="0" lang="en-US" sz="1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org.</a:t>
            </a:r>
          </a:p>
        </p:txBody>
      </p:sp>
      <p:sp>
        <p:nvSpPr>
          <p:cNvPr id="3295" name="Shape 3295"/>
          <p:cNvSpPr txBox="1"/>
          <p:nvPr/>
        </p:nvSpPr>
        <p:spPr>
          <a:xfrm>
            <a:off x="2286000" y="6183312"/>
            <a:ext cx="1287462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b="0" i="0" lang="en-US" sz="15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Private Network</a:t>
            </a:r>
          </a:p>
        </p:txBody>
      </p:sp>
      <p:sp>
        <p:nvSpPr>
          <p:cNvPr id="3296" name="Shape 3296"/>
          <p:cNvSpPr/>
          <p:nvPr/>
        </p:nvSpPr>
        <p:spPr>
          <a:xfrm>
            <a:off x="1855786" y="4591050"/>
            <a:ext cx="755649" cy="450850"/>
          </a:xfrm>
          <a:prstGeom prst="ellipse">
            <a:avLst/>
          </a:prstGeom>
          <a:solidFill>
            <a:srgbClr val="CCECF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b="1" i="0" lang="en-US" sz="1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com.</a:t>
            </a:r>
          </a:p>
        </p:txBody>
      </p:sp>
      <p:sp>
        <p:nvSpPr>
          <p:cNvPr id="3297" name="Shape 3297"/>
          <p:cNvSpPr/>
          <p:nvPr/>
        </p:nvSpPr>
        <p:spPr>
          <a:xfrm>
            <a:off x="1600200" y="5562600"/>
            <a:ext cx="442912" cy="249237"/>
          </a:xfrm>
          <a:prstGeom prst="ellipse">
            <a:avLst/>
          </a:prstGeom>
          <a:solidFill>
            <a:srgbClr val="CCECF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8" name="Shape 3298"/>
          <p:cNvSpPr/>
          <p:nvPr/>
        </p:nvSpPr>
        <p:spPr>
          <a:xfrm>
            <a:off x="2209800" y="5638800"/>
            <a:ext cx="1139825" cy="573086"/>
          </a:xfrm>
          <a:prstGeom prst="ellipse">
            <a:avLst/>
          </a:prstGeom>
          <a:solidFill>
            <a:srgbClr val="CC0099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 Narrow"/>
              <a:buNone/>
            </a:pPr>
            <a:r>
              <a:rPr b="1" i="0" lang="en-US" sz="1400" u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microsoft.com.</a:t>
            </a:r>
          </a:p>
        </p:txBody>
      </p:sp>
      <p:grpSp>
        <p:nvGrpSpPr>
          <p:cNvPr id="3299" name="Shape 3299"/>
          <p:cNvGrpSpPr/>
          <p:nvPr/>
        </p:nvGrpSpPr>
        <p:grpSpPr>
          <a:xfrm>
            <a:off x="2590799" y="4200524"/>
            <a:ext cx="692150" cy="1098549"/>
            <a:chOff x="1482725" y="1317625"/>
            <a:chExt cx="993774" cy="1606548"/>
          </a:xfrm>
        </p:grpSpPr>
        <p:sp>
          <p:nvSpPr>
            <p:cNvPr id="3300" name="Shape 3300"/>
            <p:cNvSpPr/>
            <p:nvPr/>
          </p:nvSpPr>
          <p:spPr>
            <a:xfrm>
              <a:off x="1501775" y="2513011"/>
              <a:ext cx="958850" cy="411161"/>
            </a:xfrm>
            <a:custGeom>
              <a:pathLst>
                <a:path extrusionOk="0" h="120000" w="120000">
                  <a:moveTo>
                    <a:pt x="0" y="65373"/>
                  </a:moveTo>
                  <a:lnTo>
                    <a:pt x="0" y="82835"/>
                  </a:lnTo>
                  <a:lnTo>
                    <a:pt x="54345" y="119776"/>
                  </a:lnTo>
                  <a:lnTo>
                    <a:pt x="119904" y="20597"/>
                  </a:lnTo>
                  <a:lnTo>
                    <a:pt x="119904" y="0"/>
                  </a:lnTo>
                </a:path>
              </a:pathLst>
            </a:custGeom>
            <a:solidFill>
              <a:srgbClr val="969696"/>
            </a:solidFill>
            <a:ln cap="rnd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01" name="Shape 3301"/>
            <p:cNvGrpSpPr/>
            <p:nvPr/>
          </p:nvGrpSpPr>
          <p:grpSpPr>
            <a:xfrm>
              <a:off x="1482725" y="1317625"/>
              <a:ext cx="993774" cy="1566862"/>
              <a:chOff x="1482725" y="1317625"/>
              <a:chExt cx="993774" cy="1566862"/>
            </a:xfrm>
          </p:grpSpPr>
          <p:sp>
            <p:nvSpPr>
              <p:cNvPr id="3302" name="Shape 3302"/>
              <p:cNvSpPr/>
              <p:nvPr/>
            </p:nvSpPr>
            <p:spPr>
              <a:xfrm>
                <a:off x="1485900" y="1317625"/>
                <a:ext cx="989012" cy="344486"/>
              </a:xfrm>
              <a:custGeom>
                <a:pathLst>
                  <a:path extrusionOk="0" h="120000" w="120000">
                    <a:moveTo>
                      <a:pt x="0" y="82048"/>
                    </a:moveTo>
                    <a:lnTo>
                      <a:pt x="53632" y="119732"/>
                    </a:lnTo>
                    <a:lnTo>
                      <a:pt x="119907" y="33942"/>
                    </a:lnTo>
                    <a:lnTo>
                      <a:pt x="67575" y="0"/>
                    </a:lnTo>
                    <a:lnTo>
                      <a:pt x="0" y="82048"/>
                    </a:lnTo>
                  </a:path>
                </a:pathLst>
              </a:custGeom>
              <a:solidFill>
                <a:schemeClr val="lt1"/>
              </a:soli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3" name="Shape 3303"/>
              <p:cNvSpPr/>
              <p:nvPr/>
            </p:nvSpPr>
            <p:spPr>
              <a:xfrm>
                <a:off x="1917700" y="1412875"/>
                <a:ext cx="558799" cy="1471612"/>
              </a:xfrm>
              <a:custGeom>
                <a:pathLst>
                  <a:path extrusionOk="0" h="120000" w="120000">
                    <a:moveTo>
                      <a:pt x="0" y="20542"/>
                    </a:moveTo>
                    <a:lnTo>
                      <a:pt x="658" y="119937"/>
                    </a:lnTo>
                    <a:lnTo>
                      <a:pt x="119835" y="91189"/>
                    </a:lnTo>
                    <a:lnTo>
                      <a:pt x="119835" y="0"/>
                    </a:lnTo>
                    <a:lnTo>
                      <a:pt x="0" y="20542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4" name="Shape 3304"/>
              <p:cNvSpPr/>
              <p:nvPr/>
            </p:nvSpPr>
            <p:spPr>
              <a:xfrm>
                <a:off x="1482725" y="1552575"/>
                <a:ext cx="441324" cy="1323975"/>
              </a:xfrm>
              <a:custGeom>
                <a:pathLst>
                  <a:path extrusionOk="0" h="120000" w="120000">
                    <a:moveTo>
                      <a:pt x="119792" y="9722"/>
                    </a:moveTo>
                    <a:lnTo>
                      <a:pt x="119792" y="119930"/>
                    </a:lnTo>
                    <a:lnTo>
                      <a:pt x="0" y="108888"/>
                    </a:lnTo>
                    <a:lnTo>
                      <a:pt x="0" y="0"/>
                    </a:lnTo>
                    <a:lnTo>
                      <a:pt x="119792" y="9722"/>
                    </a:lnTo>
                  </a:path>
                </a:pathLst>
              </a:custGeom>
              <a:gradFill>
                <a:gsLst>
                  <a:gs pos="0">
                    <a:srgbClr val="F0F0F0"/>
                  </a:gs>
                  <a:gs pos="100000">
                    <a:srgbClr val="B2B2B2"/>
                  </a:gs>
                </a:gsLst>
                <a:lin ang="5400000" scaled="0"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305" name="Shape 3305"/>
              <p:cNvCxnSpPr/>
              <p:nvPr/>
            </p:nvCxnSpPr>
            <p:spPr>
              <a:xfrm>
                <a:off x="1544637" y="2667000"/>
                <a:ext cx="304799" cy="80961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3306" name="Shape 3306"/>
              <p:cNvSpPr/>
              <p:nvPr/>
            </p:nvSpPr>
            <p:spPr>
              <a:xfrm>
                <a:off x="1533525" y="1617662"/>
                <a:ext cx="49211" cy="26987"/>
              </a:xfrm>
              <a:prstGeom prst="ellipse">
                <a:avLst/>
              </a:prstGeom>
              <a:solidFill>
                <a:srgbClr val="D60093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307" name="Shape 3307"/>
              <p:cNvCxnSpPr/>
              <p:nvPr/>
            </p:nvCxnSpPr>
            <p:spPr>
              <a:xfrm>
                <a:off x="1544637" y="2606675"/>
                <a:ext cx="304799" cy="80961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308" name="Shape 3308"/>
              <p:cNvCxnSpPr/>
              <p:nvPr/>
            </p:nvCxnSpPr>
            <p:spPr>
              <a:xfrm>
                <a:off x="1544637" y="2546350"/>
                <a:ext cx="304799" cy="82550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309" name="Shape 3309"/>
              <p:cNvCxnSpPr/>
              <p:nvPr/>
            </p:nvCxnSpPr>
            <p:spPr>
              <a:xfrm>
                <a:off x="1544637" y="2487611"/>
                <a:ext cx="304799" cy="80961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310" name="Shape 3310"/>
              <p:cNvCxnSpPr/>
              <p:nvPr/>
            </p:nvCxnSpPr>
            <p:spPr>
              <a:xfrm>
                <a:off x="1544637" y="2425700"/>
                <a:ext cx="304799" cy="80961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3311" name="Shape 3311"/>
              <p:cNvSpPr/>
              <p:nvPr/>
            </p:nvSpPr>
            <p:spPr>
              <a:xfrm>
                <a:off x="1549400" y="1847850"/>
                <a:ext cx="301624" cy="563562"/>
              </a:xfrm>
              <a:custGeom>
                <a:pathLst>
                  <a:path extrusionOk="0" h="120000" w="120000">
                    <a:moveTo>
                      <a:pt x="0" y="102810"/>
                    </a:moveTo>
                    <a:lnTo>
                      <a:pt x="119697" y="119836"/>
                    </a:lnTo>
                    <a:lnTo>
                      <a:pt x="119697" y="0"/>
                    </a:lnTo>
                  </a:path>
                </a:pathLst>
              </a:custGeom>
              <a:noFill/>
              <a:ln cap="rnd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2" name="Shape 3312"/>
              <p:cNvSpPr/>
              <p:nvPr/>
            </p:nvSpPr>
            <p:spPr>
              <a:xfrm>
                <a:off x="1517650" y="1736725"/>
                <a:ext cx="346074" cy="981074"/>
              </a:xfrm>
              <a:custGeom>
                <a:pathLst>
                  <a:path extrusionOk="0" h="120000" w="120000">
                    <a:moveTo>
                      <a:pt x="119735" y="9859"/>
                    </a:moveTo>
                    <a:lnTo>
                      <a:pt x="0" y="0"/>
                    </a:lnTo>
                    <a:lnTo>
                      <a:pt x="0" y="119906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3" name="Shape 3313"/>
              <p:cNvSpPr/>
              <p:nvPr/>
            </p:nvSpPr>
            <p:spPr>
              <a:xfrm>
                <a:off x="1539875" y="1773236"/>
                <a:ext cx="307974" cy="558799"/>
              </a:xfrm>
              <a:custGeom>
                <a:pathLst>
                  <a:path extrusionOk="0" h="120000" w="120000">
                    <a:moveTo>
                      <a:pt x="119701" y="15867"/>
                    </a:moveTo>
                    <a:lnTo>
                      <a:pt x="0" y="0"/>
                    </a:lnTo>
                    <a:lnTo>
                      <a:pt x="0" y="119834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314" name="Shape 3314"/>
              <p:cNvCxnSpPr/>
              <p:nvPr/>
            </p:nvCxnSpPr>
            <p:spPr>
              <a:xfrm>
                <a:off x="1541462" y="1901825"/>
                <a:ext cx="296861" cy="68262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315" name="Shape 3315"/>
              <p:cNvCxnSpPr/>
              <p:nvPr/>
            </p:nvCxnSpPr>
            <p:spPr>
              <a:xfrm>
                <a:off x="1541462" y="2020886"/>
                <a:ext cx="300036" cy="68262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316" name="Shape 3316"/>
              <p:cNvCxnSpPr/>
              <p:nvPr/>
            </p:nvCxnSpPr>
            <p:spPr>
              <a:xfrm>
                <a:off x="1541462" y="2168525"/>
                <a:ext cx="285750" cy="68262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3317" name="Shape 3317"/>
              <p:cNvSpPr/>
              <p:nvPr/>
            </p:nvSpPr>
            <p:spPr>
              <a:xfrm>
                <a:off x="1630362" y="1843086"/>
                <a:ext cx="117474" cy="63500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0" y="70243"/>
                    </a:lnTo>
                    <a:lnTo>
                      <a:pt x="119210" y="118536"/>
                    </a:lnTo>
                    <a:lnTo>
                      <a:pt x="119210" y="482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9A9A9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318" name="Shape 3318"/>
              <p:cNvCxnSpPr/>
              <p:nvPr/>
            </p:nvCxnSpPr>
            <p:spPr>
              <a:xfrm>
                <a:off x="1584325" y="1852611"/>
                <a:ext cx="219075" cy="47625"/>
              </a:xfrm>
              <a:prstGeom prst="straightConnector1">
                <a:avLst/>
              </a:prstGeom>
              <a:noFill/>
              <a:ln cap="flat" cmpd="sng" w="9525">
                <a:solidFill>
                  <a:srgbClr val="91919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3319" name="Shape 3319"/>
              <p:cNvSpPr/>
              <p:nvPr/>
            </p:nvSpPr>
            <p:spPr>
              <a:xfrm>
                <a:off x="1562100" y="2070100"/>
                <a:ext cx="265111" cy="119061"/>
              </a:xfrm>
              <a:custGeom>
                <a:pathLst>
                  <a:path extrusionOk="0" h="120000" w="120000">
                    <a:moveTo>
                      <a:pt x="0" y="55737"/>
                    </a:moveTo>
                    <a:lnTo>
                      <a:pt x="0" y="0"/>
                    </a:lnTo>
                    <a:lnTo>
                      <a:pt x="119658" y="60983"/>
                    </a:lnTo>
                    <a:lnTo>
                      <a:pt x="119658" y="119344"/>
                    </a:lnTo>
                    <a:lnTo>
                      <a:pt x="0" y="55737"/>
                    </a:lnTo>
                  </a:path>
                </a:pathLst>
              </a:custGeom>
              <a:solidFill>
                <a:srgbClr val="B2B2B2"/>
              </a:solidFill>
              <a:ln cap="rnd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0" name="Shape 3320"/>
              <p:cNvSpPr/>
              <p:nvPr/>
            </p:nvSpPr>
            <p:spPr>
              <a:xfrm>
                <a:off x="1562100" y="2217736"/>
                <a:ext cx="265111" cy="131761"/>
              </a:xfrm>
              <a:custGeom>
                <a:pathLst>
                  <a:path extrusionOk="0" h="120000" w="120000">
                    <a:moveTo>
                      <a:pt x="0" y="56043"/>
                    </a:moveTo>
                    <a:lnTo>
                      <a:pt x="0" y="0"/>
                    </a:lnTo>
                    <a:lnTo>
                      <a:pt x="119658" y="61318"/>
                    </a:lnTo>
                    <a:lnTo>
                      <a:pt x="119658" y="119340"/>
                    </a:lnTo>
                    <a:lnTo>
                      <a:pt x="0" y="56043"/>
                    </a:lnTo>
                  </a:path>
                </a:pathLst>
              </a:custGeom>
              <a:solidFill>
                <a:srgbClr val="B2B2B2"/>
              </a:solidFill>
              <a:ln cap="rnd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1" name="Shape 3321"/>
              <p:cNvSpPr/>
              <p:nvPr/>
            </p:nvSpPr>
            <p:spPr>
              <a:xfrm>
                <a:off x="1557337" y="1936750"/>
                <a:ext cx="269874" cy="122237"/>
              </a:xfrm>
              <a:custGeom>
                <a:pathLst>
                  <a:path extrusionOk="0" h="120000" w="120000">
                    <a:moveTo>
                      <a:pt x="0" y="56043"/>
                    </a:moveTo>
                    <a:lnTo>
                      <a:pt x="0" y="0"/>
                    </a:lnTo>
                    <a:lnTo>
                      <a:pt x="119658" y="61318"/>
                    </a:lnTo>
                    <a:lnTo>
                      <a:pt x="119658" y="119340"/>
                    </a:lnTo>
                    <a:lnTo>
                      <a:pt x="0" y="56043"/>
                    </a:lnTo>
                  </a:path>
                </a:pathLst>
              </a:custGeom>
              <a:solidFill>
                <a:srgbClr val="B2B2B2"/>
              </a:solidFill>
              <a:ln cap="rnd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322" name="Shape 3322"/>
              <p:cNvCxnSpPr/>
              <p:nvPr/>
            </p:nvCxnSpPr>
            <p:spPr>
              <a:xfrm rot="10800000">
                <a:off x="1751012" y="2011361"/>
                <a:ext cx="52387" cy="1269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60093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323" name="Shape 3323"/>
              <p:cNvCxnSpPr/>
              <p:nvPr/>
            </p:nvCxnSpPr>
            <p:spPr>
              <a:xfrm rot="10800000">
                <a:off x="1751012" y="2141537"/>
                <a:ext cx="52387" cy="11112"/>
              </a:xfrm>
              <a:prstGeom prst="straightConnector1">
                <a:avLst/>
              </a:prstGeom>
              <a:noFill/>
              <a:ln cap="flat" cmpd="sng" w="9525">
                <a:solidFill>
                  <a:srgbClr val="D60093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324" name="Shape 3324"/>
              <p:cNvCxnSpPr/>
              <p:nvPr/>
            </p:nvCxnSpPr>
            <p:spPr>
              <a:xfrm rot="10800000">
                <a:off x="1751012" y="2298700"/>
                <a:ext cx="52387" cy="1269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60093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</p:grpSp>
      <p:sp>
        <p:nvSpPr>
          <p:cNvPr id="3325" name="Shape 3325"/>
          <p:cNvSpPr/>
          <p:nvPr/>
        </p:nvSpPr>
        <p:spPr>
          <a:xfrm>
            <a:off x="2971800" y="4841875"/>
            <a:ext cx="685799" cy="457200"/>
          </a:xfrm>
          <a:prstGeom prst="can">
            <a:avLst>
              <a:gd fmla="val 9720" name="adj"/>
            </a:avLst>
          </a:prstGeom>
          <a:gradFill>
            <a:gsLst>
              <a:gs pos="0">
                <a:srgbClr val="279C9C"/>
              </a:gs>
              <a:gs pos="50000">
                <a:srgbClr val="33CCCC"/>
              </a:gs>
              <a:gs pos="100000">
                <a:srgbClr val="279C9C"/>
              </a:gs>
            </a:gsLst>
            <a:lin ang="108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6" name="Shape 3326"/>
          <p:cNvSpPr/>
          <p:nvPr/>
        </p:nvSpPr>
        <p:spPr>
          <a:xfrm flipH="1" rot="10800000">
            <a:off x="3124200" y="4114799"/>
            <a:ext cx="1098550" cy="1031875"/>
          </a:xfrm>
          <a:prstGeom prst="foldedCorner">
            <a:avLst>
              <a:gd fmla="val 15179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b="0" i="0" lang="en-US" sz="1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...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99"/>
              </a:buClr>
              <a:buSzPct val="25000"/>
              <a:buFont typeface="Arial Narrow"/>
              <a:buNone/>
            </a:pPr>
            <a:r>
              <a:rPr b="1" i="0" lang="en-US" sz="1400" u="none">
                <a:solidFill>
                  <a:srgbClr val="CC0099"/>
                </a:solidFill>
                <a:latin typeface="Arial Narrow"/>
                <a:ea typeface="Arial Narrow"/>
                <a:cs typeface="Arial Narrow"/>
                <a:sym typeface="Arial Narrow"/>
              </a:rPr>
              <a:t>delegate </a:t>
            </a:r>
            <a:br>
              <a:rPr b="1" i="0" lang="en-US" sz="1400" u="none">
                <a:solidFill>
                  <a:srgbClr val="CC0099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b="1" i="0" lang="en-US" sz="1400" u="none">
                <a:solidFill>
                  <a:srgbClr val="CC0099"/>
                </a:solidFill>
                <a:latin typeface="Arial Narrow"/>
                <a:ea typeface="Arial Narrow"/>
                <a:cs typeface="Arial Narrow"/>
                <a:sym typeface="Arial Narrow"/>
              </a:rPr>
              <a:t>microsoft.com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b="0" i="0" lang="en-US" sz="1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...</a:t>
            </a:r>
          </a:p>
        </p:txBody>
      </p:sp>
      <p:grpSp>
        <p:nvGrpSpPr>
          <p:cNvPr id="3327" name="Shape 3327"/>
          <p:cNvGrpSpPr/>
          <p:nvPr/>
        </p:nvGrpSpPr>
        <p:grpSpPr>
          <a:xfrm>
            <a:off x="2524124" y="2625724"/>
            <a:ext cx="1457324" cy="1184275"/>
            <a:chOff x="2524124" y="2625724"/>
            <a:chExt cx="1457324" cy="1184275"/>
          </a:xfrm>
        </p:grpSpPr>
        <p:grpSp>
          <p:nvGrpSpPr>
            <p:cNvPr id="3328" name="Shape 3328"/>
            <p:cNvGrpSpPr/>
            <p:nvPr/>
          </p:nvGrpSpPr>
          <p:grpSpPr>
            <a:xfrm>
              <a:off x="2524124" y="2711450"/>
              <a:ext cx="692150" cy="1098549"/>
              <a:chOff x="0" y="2559050"/>
              <a:chExt cx="692150" cy="1098549"/>
            </a:xfrm>
          </p:grpSpPr>
          <p:sp>
            <p:nvSpPr>
              <p:cNvPr id="3329" name="Shape 3329"/>
              <p:cNvSpPr/>
              <p:nvPr/>
            </p:nvSpPr>
            <p:spPr>
              <a:xfrm>
                <a:off x="12700" y="3376612"/>
                <a:ext cx="668337" cy="280987"/>
              </a:xfrm>
              <a:custGeom>
                <a:pathLst>
                  <a:path extrusionOk="0" h="120000" w="120000">
                    <a:moveTo>
                      <a:pt x="0" y="65373"/>
                    </a:moveTo>
                    <a:lnTo>
                      <a:pt x="0" y="82835"/>
                    </a:lnTo>
                    <a:lnTo>
                      <a:pt x="54345" y="119776"/>
                    </a:lnTo>
                    <a:lnTo>
                      <a:pt x="119904" y="20597"/>
                    </a:lnTo>
                    <a:lnTo>
                      <a:pt x="119904" y="0"/>
                    </a:lnTo>
                  </a:path>
                </a:pathLst>
              </a:custGeom>
              <a:solidFill>
                <a:srgbClr val="969696"/>
              </a:soli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330" name="Shape 3330"/>
              <p:cNvGrpSpPr/>
              <p:nvPr/>
            </p:nvGrpSpPr>
            <p:grpSpPr>
              <a:xfrm>
                <a:off x="0" y="2559050"/>
                <a:ext cx="692150" cy="1071562"/>
                <a:chOff x="1482725" y="1317625"/>
                <a:chExt cx="993774" cy="1566862"/>
              </a:xfrm>
            </p:grpSpPr>
            <p:sp>
              <p:nvSpPr>
                <p:cNvPr id="3331" name="Shape 3331"/>
                <p:cNvSpPr/>
                <p:nvPr/>
              </p:nvSpPr>
              <p:spPr>
                <a:xfrm>
                  <a:off x="1485900" y="1317625"/>
                  <a:ext cx="989012" cy="344486"/>
                </a:xfrm>
                <a:custGeom>
                  <a:pathLst>
                    <a:path extrusionOk="0" h="120000" w="120000">
                      <a:moveTo>
                        <a:pt x="0" y="82048"/>
                      </a:moveTo>
                      <a:lnTo>
                        <a:pt x="53632" y="119732"/>
                      </a:lnTo>
                      <a:lnTo>
                        <a:pt x="119907" y="33942"/>
                      </a:lnTo>
                      <a:lnTo>
                        <a:pt x="67575" y="0"/>
                      </a:lnTo>
                      <a:lnTo>
                        <a:pt x="0" y="82048"/>
                      </a:lnTo>
                    </a:path>
                  </a:pathLst>
                </a:custGeom>
                <a:solidFill>
                  <a:schemeClr val="lt1"/>
                </a:soli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32" name="Shape 3332"/>
                <p:cNvSpPr/>
                <p:nvPr/>
              </p:nvSpPr>
              <p:spPr>
                <a:xfrm>
                  <a:off x="1917700" y="1412875"/>
                  <a:ext cx="558799" cy="1471612"/>
                </a:xfrm>
                <a:custGeom>
                  <a:pathLst>
                    <a:path extrusionOk="0" h="120000" w="120000">
                      <a:moveTo>
                        <a:pt x="0" y="20542"/>
                      </a:moveTo>
                      <a:lnTo>
                        <a:pt x="658" y="119937"/>
                      </a:lnTo>
                      <a:lnTo>
                        <a:pt x="119835" y="91189"/>
                      </a:lnTo>
                      <a:lnTo>
                        <a:pt x="119835" y="0"/>
                      </a:lnTo>
                      <a:lnTo>
                        <a:pt x="0" y="20542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33" name="Shape 3333"/>
                <p:cNvSpPr/>
                <p:nvPr/>
              </p:nvSpPr>
              <p:spPr>
                <a:xfrm>
                  <a:off x="1482725" y="1552575"/>
                  <a:ext cx="441324" cy="1323975"/>
                </a:xfrm>
                <a:custGeom>
                  <a:pathLst>
                    <a:path extrusionOk="0" h="120000" w="120000">
                      <a:moveTo>
                        <a:pt x="119792" y="9722"/>
                      </a:moveTo>
                      <a:lnTo>
                        <a:pt x="119792" y="119930"/>
                      </a:lnTo>
                      <a:lnTo>
                        <a:pt x="0" y="108888"/>
                      </a:lnTo>
                      <a:lnTo>
                        <a:pt x="0" y="0"/>
                      </a:lnTo>
                      <a:lnTo>
                        <a:pt x="119792" y="9722"/>
                      </a:lnTo>
                    </a:path>
                  </a:pathLst>
                </a:custGeom>
                <a:gradFill>
                  <a:gsLst>
                    <a:gs pos="0">
                      <a:srgbClr val="F0F0F0"/>
                    </a:gs>
                    <a:gs pos="100000">
                      <a:srgbClr val="B2B2B2"/>
                    </a:gs>
                  </a:gsLst>
                  <a:lin ang="5400000" scaled="0"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334" name="Shape 3334"/>
                <p:cNvCxnSpPr/>
                <p:nvPr/>
              </p:nvCxnSpPr>
              <p:spPr>
                <a:xfrm>
                  <a:off x="1544637" y="2667000"/>
                  <a:ext cx="304799" cy="8096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sp>
              <p:nvSpPr>
                <p:cNvPr id="3335" name="Shape 3335"/>
                <p:cNvSpPr/>
                <p:nvPr/>
              </p:nvSpPr>
              <p:spPr>
                <a:xfrm>
                  <a:off x="1533525" y="1617662"/>
                  <a:ext cx="49211" cy="26987"/>
                </a:xfrm>
                <a:prstGeom prst="ellipse">
                  <a:avLst/>
                </a:prstGeom>
                <a:solidFill>
                  <a:srgbClr val="D60093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336" name="Shape 3336"/>
                <p:cNvCxnSpPr/>
                <p:nvPr/>
              </p:nvCxnSpPr>
              <p:spPr>
                <a:xfrm>
                  <a:off x="1544637" y="2606675"/>
                  <a:ext cx="304799" cy="8096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3337" name="Shape 3337"/>
                <p:cNvCxnSpPr/>
                <p:nvPr/>
              </p:nvCxnSpPr>
              <p:spPr>
                <a:xfrm>
                  <a:off x="1544637" y="2546350"/>
                  <a:ext cx="304799" cy="8255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3338" name="Shape 3338"/>
                <p:cNvCxnSpPr/>
                <p:nvPr/>
              </p:nvCxnSpPr>
              <p:spPr>
                <a:xfrm>
                  <a:off x="1544637" y="2487611"/>
                  <a:ext cx="304799" cy="8096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3339" name="Shape 3339"/>
                <p:cNvCxnSpPr/>
                <p:nvPr/>
              </p:nvCxnSpPr>
              <p:spPr>
                <a:xfrm>
                  <a:off x="1544637" y="2425700"/>
                  <a:ext cx="304799" cy="8096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sp>
              <p:nvSpPr>
                <p:cNvPr id="3340" name="Shape 3340"/>
                <p:cNvSpPr/>
                <p:nvPr/>
              </p:nvSpPr>
              <p:spPr>
                <a:xfrm>
                  <a:off x="1549400" y="1847850"/>
                  <a:ext cx="301624" cy="563562"/>
                </a:xfrm>
                <a:custGeom>
                  <a:pathLst>
                    <a:path extrusionOk="0" h="120000" w="120000">
                      <a:moveTo>
                        <a:pt x="0" y="102810"/>
                      </a:moveTo>
                      <a:lnTo>
                        <a:pt x="119697" y="119836"/>
                      </a:lnTo>
                      <a:lnTo>
                        <a:pt x="119697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41" name="Shape 3341"/>
                <p:cNvSpPr/>
                <p:nvPr/>
              </p:nvSpPr>
              <p:spPr>
                <a:xfrm>
                  <a:off x="1517650" y="1736725"/>
                  <a:ext cx="346074" cy="981074"/>
                </a:xfrm>
                <a:custGeom>
                  <a:pathLst>
                    <a:path extrusionOk="0" h="120000" w="120000">
                      <a:moveTo>
                        <a:pt x="119735" y="9859"/>
                      </a:moveTo>
                      <a:lnTo>
                        <a:pt x="0" y="0"/>
                      </a:lnTo>
                      <a:lnTo>
                        <a:pt x="0" y="119906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42" name="Shape 3342"/>
                <p:cNvSpPr/>
                <p:nvPr/>
              </p:nvSpPr>
              <p:spPr>
                <a:xfrm>
                  <a:off x="1539875" y="1773236"/>
                  <a:ext cx="307974" cy="558799"/>
                </a:xfrm>
                <a:custGeom>
                  <a:pathLst>
                    <a:path extrusionOk="0" h="120000" w="120000">
                      <a:moveTo>
                        <a:pt x="119701" y="15867"/>
                      </a:moveTo>
                      <a:lnTo>
                        <a:pt x="0" y="0"/>
                      </a:lnTo>
                      <a:lnTo>
                        <a:pt x="0" y="119834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343" name="Shape 3343"/>
                <p:cNvCxnSpPr/>
                <p:nvPr/>
              </p:nvCxnSpPr>
              <p:spPr>
                <a:xfrm>
                  <a:off x="1541462" y="1901825"/>
                  <a:ext cx="296861" cy="6826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3344" name="Shape 3344"/>
                <p:cNvCxnSpPr/>
                <p:nvPr/>
              </p:nvCxnSpPr>
              <p:spPr>
                <a:xfrm>
                  <a:off x="1541462" y="2020886"/>
                  <a:ext cx="300036" cy="6826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3345" name="Shape 3345"/>
                <p:cNvCxnSpPr/>
                <p:nvPr/>
              </p:nvCxnSpPr>
              <p:spPr>
                <a:xfrm>
                  <a:off x="1541462" y="2168525"/>
                  <a:ext cx="285750" cy="6826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sp>
              <p:nvSpPr>
                <p:cNvPr id="3346" name="Shape 3346"/>
                <p:cNvSpPr/>
                <p:nvPr/>
              </p:nvSpPr>
              <p:spPr>
                <a:xfrm>
                  <a:off x="1630362" y="1843086"/>
                  <a:ext cx="117474" cy="63500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0" y="70243"/>
                      </a:lnTo>
                      <a:lnTo>
                        <a:pt x="119210" y="118536"/>
                      </a:lnTo>
                      <a:lnTo>
                        <a:pt x="119210" y="4829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A9A9A9"/>
                </a:solidFill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347" name="Shape 3347"/>
                <p:cNvCxnSpPr/>
                <p:nvPr/>
              </p:nvCxnSpPr>
              <p:spPr>
                <a:xfrm>
                  <a:off x="1584325" y="1852611"/>
                  <a:ext cx="219075" cy="476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91919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sp>
              <p:nvSpPr>
                <p:cNvPr id="3348" name="Shape 3348"/>
                <p:cNvSpPr/>
                <p:nvPr/>
              </p:nvSpPr>
              <p:spPr>
                <a:xfrm>
                  <a:off x="1562100" y="2070100"/>
                  <a:ext cx="265111" cy="119061"/>
                </a:xfrm>
                <a:custGeom>
                  <a:pathLst>
                    <a:path extrusionOk="0" h="120000" w="120000">
                      <a:moveTo>
                        <a:pt x="0" y="55737"/>
                      </a:moveTo>
                      <a:lnTo>
                        <a:pt x="0" y="0"/>
                      </a:lnTo>
                      <a:lnTo>
                        <a:pt x="119658" y="60983"/>
                      </a:lnTo>
                      <a:lnTo>
                        <a:pt x="119658" y="119344"/>
                      </a:lnTo>
                      <a:lnTo>
                        <a:pt x="0" y="55737"/>
                      </a:lnTo>
                    </a:path>
                  </a:pathLst>
                </a:custGeom>
                <a:solidFill>
                  <a:srgbClr val="B2B2B2"/>
                </a:solidFill>
                <a:ln cap="rnd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49" name="Shape 3349"/>
                <p:cNvSpPr/>
                <p:nvPr/>
              </p:nvSpPr>
              <p:spPr>
                <a:xfrm>
                  <a:off x="1562100" y="2217736"/>
                  <a:ext cx="265111" cy="131761"/>
                </a:xfrm>
                <a:custGeom>
                  <a:pathLst>
                    <a:path extrusionOk="0" h="120000" w="120000">
                      <a:moveTo>
                        <a:pt x="0" y="56043"/>
                      </a:moveTo>
                      <a:lnTo>
                        <a:pt x="0" y="0"/>
                      </a:lnTo>
                      <a:lnTo>
                        <a:pt x="119658" y="61318"/>
                      </a:lnTo>
                      <a:lnTo>
                        <a:pt x="119658" y="119340"/>
                      </a:lnTo>
                      <a:lnTo>
                        <a:pt x="0" y="56043"/>
                      </a:lnTo>
                    </a:path>
                  </a:pathLst>
                </a:custGeom>
                <a:solidFill>
                  <a:srgbClr val="B2B2B2"/>
                </a:solidFill>
                <a:ln cap="rnd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50" name="Shape 3350"/>
                <p:cNvSpPr/>
                <p:nvPr/>
              </p:nvSpPr>
              <p:spPr>
                <a:xfrm>
                  <a:off x="1557337" y="1936750"/>
                  <a:ext cx="269874" cy="122237"/>
                </a:xfrm>
                <a:custGeom>
                  <a:pathLst>
                    <a:path extrusionOk="0" h="120000" w="120000">
                      <a:moveTo>
                        <a:pt x="0" y="56043"/>
                      </a:moveTo>
                      <a:lnTo>
                        <a:pt x="0" y="0"/>
                      </a:lnTo>
                      <a:lnTo>
                        <a:pt x="119658" y="61318"/>
                      </a:lnTo>
                      <a:lnTo>
                        <a:pt x="119658" y="119340"/>
                      </a:lnTo>
                      <a:lnTo>
                        <a:pt x="0" y="56043"/>
                      </a:lnTo>
                    </a:path>
                  </a:pathLst>
                </a:custGeom>
                <a:solidFill>
                  <a:srgbClr val="B2B2B2"/>
                </a:solidFill>
                <a:ln cap="rnd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351" name="Shape 3351"/>
                <p:cNvCxnSpPr/>
                <p:nvPr/>
              </p:nvCxnSpPr>
              <p:spPr>
                <a:xfrm rot="10800000">
                  <a:off x="1751012" y="2011361"/>
                  <a:ext cx="52387" cy="1269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6009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3352" name="Shape 3352"/>
                <p:cNvCxnSpPr/>
                <p:nvPr/>
              </p:nvCxnSpPr>
              <p:spPr>
                <a:xfrm rot="10800000">
                  <a:off x="1751012" y="2141537"/>
                  <a:ext cx="52387" cy="1111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6009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3353" name="Shape 3353"/>
                <p:cNvCxnSpPr/>
                <p:nvPr/>
              </p:nvCxnSpPr>
              <p:spPr>
                <a:xfrm rot="10800000">
                  <a:off x="1751012" y="2298700"/>
                  <a:ext cx="52387" cy="1269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6009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</p:grpSp>
        </p:grpSp>
        <p:sp>
          <p:nvSpPr>
            <p:cNvPr id="3354" name="Shape 3354"/>
            <p:cNvSpPr/>
            <p:nvPr/>
          </p:nvSpPr>
          <p:spPr>
            <a:xfrm>
              <a:off x="2905125" y="3352800"/>
              <a:ext cx="685799" cy="457200"/>
            </a:xfrm>
            <a:prstGeom prst="can">
              <a:avLst>
                <a:gd fmla="val 9720" name="adj"/>
              </a:avLst>
            </a:prstGeom>
            <a:gradFill>
              <a:gsLst>
                <a:gs pos="0">
                  <a:srgbClr val="279C9C"/>
                </a:gs>
                <a:gs pos="50000">
                  <a:srgbClr val="33CCCC"/>
                </a:gs>
                <a:gs pos="100000">
                  <a:srgbClr val="279C9C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5" name="Shape 3355"/>
            <p:cNvSpPr/>
            <p:nvPr/>
          </p:nvSpPr>
          <p:spPr>
            <a:xfrm flipH="1" rot="10800000">
              <a:off x="3057525" y="2625724"/>
              <a:ext cx="923924" cy="1031875"/>
            </a:xfrm>
            <a:prstGeom prst="foldedCorner">
              <a:avLst>
                <a:gd fmla="val 15179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b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 Narrow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org.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99"/>
                </a:buClr>
                <a:buSzPct val="25000"/>
                <a:buFont typeface="Arial Narrow"/>
                <a:buNone/>
              </a:pPr>
              <a:r>
                <a:rPr b="1" i="0" lang="en-US" sz="1400" u="none">
                  <a:solidFill>
                    <a:srgbClr val="CC0099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com.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 Narrow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edu.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 Narrow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au.</a:t>
              </a:r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359" name="Shape 3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0" name="Shape 3360"/>
          <p:cNvSpPr txBox="1"/>
          <p:nvPr>
            <p:ph idx="12" type="sldNum"/>
          </p:nvPr>
        </p:nvSpPr>
        <p:spPr>
          <a:xfrm>
            <a:off x="67818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361" name="Shape 3361"/>
          <p:cNvSpPr txBox="1"/>
          <p:nvPr>
            <p:ph type="title"/>
          </p:nvPr>
        </p:nvSpPr>
        <p:spPr>
          <a:xfrm>
            <a:off x="533400" y="0"/>
            <a:ext cx="7675561" cy="8413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DNS és a DHCP integrálása</a:t>
            </a:r>
          </a:p>
        </p:txBody>
      </p:sp>
      <p:sp>
        <p:nvSpPr>
          <p:cNvPr id="3362" name="Shape 3362"/>
          <p:cNvSpPr txBox="1"/>
          <p:nvPr>
            <p:ph idx="1" type="body"/>
          </p:nvPr>
        </p:nvSpPr>
        <p:spPr>
          <a:xfrm>
            <a:off x="228600" y="1066800"/>
            <a:ext cx="8686800" cy="506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Dinamikus frissítések áttekintése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Dinamikus frissítések beállításai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Biztonságos Dinamikus Frissítések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366" name="Shape 3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7" name="Shape 3367"/>
          <p:cNvSpPr txBox="1"/>
          <p:nvPr>
            <p:ph idx="12" type="sldNum"/>
          </p:nvPr>
        </p:nvSpPr>
        <p:spPr>
          <a:xfrm>
            <a:off x="67818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368" name="Shape 3368"/>
          <p:cNvSpPr txBox="1"/>
          <p:nvPr>
            <p:ph type="title"/>
          </p:nvPr>
        </p:nvSpPr>
        <p:spPr>
          <a:xfrm>
            <a:off x="609600" y="0"/>
            <a:ext cx="6589711" cy="8413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Dinamikus Frissítések</a:t>
            </a:r>
          </a:p>
        </p:txBody>
      </p:sp>
      <p:sp>
        <p:nvSpPr>
          <p:cNvPr id="3369" name="Shape 3369"/>
          <p:cNvSpPr txBox="1"/>
          <p:nvPr/>
        </p:nvSpPr>
        <p:spPr>
          <a:xfrm>
            <a:off x="762000" y="2835275"/>
            <a:ext cx="7556500" cy="368299"/>
          </a:xfrm>
          <a:prstGeom prst="rect">
            <a:avLst/>
          </a:prstGeom>
          <a:gradFill>
            <a:gsLst>
              <a:gs pos="0">
                <a:srgbClr val="FCFEB9"/>
              </a:gs>
              <a:gs pos="100000">
                <a:srgbClr val="FFCC66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0" name="Shape 3370"/>
          <p:cNvSpPr txBox="1"/>
          <p:nvPr/>
        </p:nvSpPr>
        <p:spPr>
          <a:xfrm>
            <a:off x="762000" y="3124200"/>
            <a:ext cx="7556500" cy="3048000"/>
          </a:xfrm>
          <a:prstGeom prst="rect">
            <a:avLst/>
          </a:prstGeom>
          <a:gradFill>
            <a:gsLst>
              <a:gs pos="0">
                <a:srgbClr val="FFCC66"/>
              </a:gs>
              <a:gs pos="100000">
                <a:srgbClr val="FCFEB9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1" name="Shape 3371"/>
          <p:cNvSpPr txBox="1"/>
          <p:nvPr>
            <p:ph idx="1" type="body"/>
          </p:nvPr>
        </p:nvSpPr>
        <p:spPr>
          <a:xfrm>
            <a:off x="481012" y="1069975"/>
            <a:ext cx="7797800" cy="1009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Noto Sans Symbols"/>
              <a:buNone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Dinamikus DNS protokoll segítségével a kliens frissítheti a DNS bejegyzéseket</a:t>
            </a:r>
          </a:p>
        </p:txBody>
      </p:sp>
      <p:sp>
        <p:nvSpPr>
          <p:cNvPr id="3372" name="Shape 3372"/>
          <p:cNvSpPr txBox="1"/>
          <p:nvPr/>
        </p:nvSpPr>
        <p:spPr>
          <a:xfrm>
            <a:off x="838200" y="2392361"/>
            <a:ext cx="1446211" cy="336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b="0" i="0" lang="en-US" sz="16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 Számítógép</a:t>
            </a:r>
          </a:p>
        </p:txBody>
      </p:sp>
      <p:grpSp>
        <p:nvGrpSpPr>
          <p:cNvPr id="3373" name="Shape 3373"/>
          <p:cNvGrpSpPr/>
          <p:nvPr/>
        </p:nvGrpSpPr>
        <p:grpSpPr>
          <a:xfrm>
            <a:off x="6259511" y="2393950"/>
            <a:ext cx="1206500" cy="1862135"/>
            <a:chOff x="1482725" y="1317625"/>
            <a:chExt cx="993774" cy="1606548"/>
          </a:xfrm>
        </p:grpSpPr>
        <p:sp>
          <p:nvSpPr>
            <p:cNvPr id="3374" name="Shape 3374"/>
            <p:cNvSpPr/>
            <p:nvPr/>
          </p:nvSpPr>
          <p:spPr>
            <a:xfrm>
              <a:off x="1501775" y="2513011"/>
              <a:ext cx="958850" cy="411161"/>
            </a:xfrm>
            <a:custGeom>
              <a:pathLst>
                <a:path extrusionOk="0" h="120000" w="120000">
                  <a:moveTo>
                    <a:pt x="0" y="65373"/>
                  </a:moveTo>
                  <a:lnTo>
                    <a:pt x="0" y="82835"/>
                  </a:lnTo>
                  <a:lnTo>
                    <a:pt x="54345" y="119776"/>
                  </a:lnTo>
                  <a:lnTo>
                    <a:pt x="119904" y="20597"/>
                  </a:lnTo>
                  <a:lnTo>
                    <a:pt x="119904" y="0"/>
                  </a:lnTo>
                </a:path>
              </a:pathLst>
            </a:custGeom>
            <a:solidFill>
              <a:srgbClr val="969696"/>
            </a:solidFill>
            <a:ln cap="rnd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75" name="Shape 3375"/>
            <p:cNvGrpSpPr/>
            <p:nvPr/>
          </p:nvGrpSpPr>
          <p:grpSpPr>
            <a:xfrm>
              <a:off x="1482725" y="1317625"/>
              <a:ext cx="993774" cy="1566862"/>
              <a:chOff x="1482725" y="1317625"/>
              <a:chExt cx="993774" cy="1566862"/>
            </a:xfrm>
          </p:grpSpPr>
          <p:sp>
            <p:nvSpPr>
              <p:cNvPr id="3376" name="Shape 3376"/>
              <p:cNvSpPr/>
              <p:nvPr/>
            </p:nvSpPr>
            <p:spPr>
              <a:xfrm>
                <a:off x="1485900" y="1317625"/>
                <a:ext cx="989012" cy="344486"/>
              </a:xfrm>
              <a:custGeom>
                <a:pathLst>
                  <a:path extrusionOk="0" h="120000" w="120000">
                    <a:moveTo>
                      <a:pt x="0" y="82048"/>
                    </a:moveTo>
                    <a:lnTo>
                      <a:pt x="53632" y="119732"/>
                    </a:lnTo>
                    <a:lnTo>
                      <a:pt x="119907" y="33942"/>
                    </a:lnTo>
                    <a:lnTo>
                      <a:pt x="67575" y="0"/>
                    </a:lnTo>
                    <a:lnTo>
                      <a:pt x="0" y="82048"/>
                    </a:lnTo>
                  </a:path>
                </a:pathLst>
              </a:custGeom>
              <a:solidFill>
                <a:schemeClr val="lt1"/>
              </a:soli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7" name="Shape 3377"/>
              <p:cNvSpPr/>
              <p:nvPr/>
            </p:nvSpPr>
            <p:spPr>
              <a:xfrm>
                <a:off x="1917700" y="1412875"/>
                <a:ext cx="558799" cy="1471612"/>
              </a:xfrm>
              <a:custGeom>
                <a:pathLst>
                  <a:path extrusionOk="0" h="120000" w="120000">
                    <a:moveTo>
                      <a:pt x="0" y="20542"/>
                    </a:moveTo>
                    <a:lnTo>
                      <a:pt x="658" y="119937"/>
                    </a:lnTo>
                    <a:lnTo>
                      <a:pt x="119835" y="91189"/>
                    </a:lnTo>
                    <a:lnTo>
                      <a:pt x="119835" y="0"/>
                    </a:lnTo>
                    <a:lnTo>
                      <a:pt x="0" y="20542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8" name="Shape 3378"/>
              <p:cNvSpPr/>
              <p:nvPr/>
            </p:nvSpPr>
            <p:spPr>
              <a:xfrm>
                <a:off x="1482725" y="1552575"/>
                <a:ext cx="441324" cy="1323975"/>
              </a:xfrm>
              <a:custGeom>
                <a:pathLst>
                  <a:path extrusionOk="0" h="120000" w="120000">
                    <a:moveTo>
                      <a:pt x="119792" y="9722"/>
                    </a:moveTo>
                    <a:lnTo>
                      <a:pt x="119792" y="119930"/>
                    </a:lnTo>
                    <a:lnTo>
                      <a:pt x="0" y="108888"/>
                    </a:lnTo>
                    <a:lnTo>
                      <a:pt x="0" y="0"/>
                    </a:lnTo>
                    <a:lnTo>
                      <a:pt x="119792" y="9722"/>
                    </a:lnTo>
                  </a:path>
                </a:pathLst>
              </a:custGeom>
              <a:gradFill>
                <a:gsLst>
                  <a:gs pos="0">
                    <a:srgbClr val="F0F0F0"/>
                  </a:gs>
                  <a:gs pos="100000">
                    <a:srgbClr val="B2B2B2"/>
                  </a:gs>
                </a:gsLst>
                <a:lin ang="5400000" scaled="0"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379" name="Shape 3379"/>
              <p:cNvCxnSpPr/>
              <p:nvPr/>
            </p:nvCxnSpPr>
            <p:spPr>
              <a:xfrm>
                <a:off x="1544637" y="2667000"/>
                <a:ext cx="304799" cy="80961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3380" name="Shape 3380"/>
              <p:cNvSpPr/>
              <p:nvPr/>
            </p:nvSpPr>
            <p:spPr>
              <a:xfrm>
                <a:off x="1533525" y="1617662"/>
                <a:ext cx="49211" cy="26987"/>
              </a:xfrm>
              <a:prstGeom prst="ellipse">
                <a:avLst/>
              </a:prstGeom>
              <a:solidFill>
                <a:srgbClr val="D60093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381" name="Shape 3381"/>
              <p:cNvCxnSpPr/>
              <p:nvPr/>
            </p:nvCxnSpPr>
            <p:spPr>
              <a:xfrm>
                <a:off x="1544637" y="2606675"/>
                <a:ext cx="304799" cy="80961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382" name="Shape 3382"/>
              <p:cNvCxnSpPr/>
              <p:nvPr/>
            </p:nvCxnSpPr>
            <p:spPr>
              <a:xfrm>
                <a:off x="1544637" y="2546350"/>
                <a:ext cx="304799" cy="82550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383" name="Shape 3383"/>
              <p:cNvCxnSpPr/>
              <p:nvPr/>
            </p:nvCxnSpPr>
            <p:spPr>
              <a:xfrm>
                <a:off x="1544637" y="2487611"/>
                <a:ext cx="304799" cy="80961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384" name="Shape 3384"/>
              <p:cNvCxnSpPr/>
              <p:nvPr/>
            </p:nvCxnSpPr>
            <p:spPr>
              <a:xfrm>
                <a:off x="1544637" y="2425700"/>
                <a:ext cx="304799" cy="80961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3385" name="Shape 3385"/>
              <p:cNvSpPr/>
              <p:nvPr/>
            </p:nvSpPr>
            <p:spPr>
              <a:xfrm>
                <a:off x="1549400" y="1847850"/>
                <a:ext cx="301624" cy="563562"/>
              </a:xfrm>
              <a:custGeom>
                <a:pathLst>
                  <a:path extrusionOk="0" h="120000" w="120000">
                    <a:moveTo>
                      <a:pt x="0" y="102810"/>
                    </a:moveTo>
                    <a:lnTo>
                      <a:pt x="119697" y="119836"/>
                    </a:lnTo>
                    <a:lnTo>
                      <a:pt x="119697" y="0"/>
                    </a:lnTo>
                  </a:path>
                </a:pathLst>
              </a:custGeom>
              <a:noFill/>
              <a:ln cap="rnd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6" name="Shape 3386"/>
              <p:cNvSpPr/>
              <p:nvPr/>
            </p:nvSpPr>
            <p:spPr>
              <a:xfrm>
                <a:off x="1517650" y="1736725"/>
                <a:ext cx="346074" cy="981074"/>
              </a:xfrm>
              <a:custGeom>
                <a:pathLst>
                  <a:path extrusionOk="0" h="120000" w="120000">
                    <a:moveTo>
                      <a:pt x="119735" y="9859"/>
                    </a:moveTo>
                    <a:lnTo>
                      <a:pt x="0" y="0"/>
                    </a:lnTo>
                    <a:lnTo>
                      <a:pt x="0" y="119906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7" name="Shape 3387"/>
              <p:cNvSpPr/>
              <p:nvPr/>
            </p:nvSpPr>
            <p:spPr>
              <a:xfrm>
                <a:off x="1539875" y="1773236"/>
                <a:ext cx="307974" cy="558799"/>
              </a:xfrm>
              <a:custGeom>
                <a:pathLst>
                  <a:path extrusionOk="0" h="120000" w="120000">
                    <a:moveTo>
                      <a:pt x="119701" y="15867"/>
                    </a:moveTo>
                    <a:lnTo>
                      <a:pt x="0" y="0"/>
                    </a:lnTo>
                    <a:lnTo>
                      <a:pt x="0" y="119834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388" name="Shape 3388"/>
              <p:cNvCxnSpPr/>
              <p:nvPr/>
            </p:nvCxnSpPr>
            <p:spPr>
              <a:xfrm>
                <a:off x="1541462" y="1901825"/>
                <a:ext cx="296861" cy="68262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389" name="Shape 3389"/>
              <p:cNvCxnSpPr/>
              <p:nvPr/>
            </p:nvCxnSpPr>
            <p:spPr>
              <a:xfrm>
                <a:off x="1541462" y="2020886"/>
                <a:ext cx="300036" cy="68262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390" name="Shape 3390"/>
              <p:cNvCxnSpPr/>
              <p:nvPr/>
            </p:nvCxnSpPr>
            <p:spPr>
              <a:xfrm>
                <a:off x="1541462" y="2168525"/>
                <a:ext cx="285750" cy="68262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3391" name="Shape 3391"/>
              <p:cNvSpPr/>
              <p:nvPr/>
            </p:nvSpPr>
            <p:spPr>
              <a:xfrm>
                <a:off x="1630362" y="1843086"/>
                <a:ext cx="117474" cy="63500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0" y="70243"/>
                    </a:lnTo>
                    <a:lnTo>
                      <a:pt x="119210" y="118536"/>
                    </a:lnTo>
                    <a:lnTo>
                      <a:pt x="119210" y="482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9A9A9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392" name="Shape 3392"/>
              <p:cNvCxnSpPr/>
              <p:nvPr/>
            </p:nvCxnSpPr>
            <p:spPr>
              <a:xfrm>
                <a:off x="1584325" y="1852611"/>
                <a:ext cx="219075" cy="47625"/>
              </a:xfrm>
              <a:prstGeom prst="straightConnector1">
                <a:avLst/>
              </a:prstGeom>
              <a:noFill/>
              <a:ln cap="flat" cmpd="sng" w="9525">
                <a:solidFill>
                  <a:srgbClr val="91919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3393" name="Shape 3393"/>
              <p:cNvSpPr/>
              <p:nvPr/>
            </p:nvSpPr>
            <p:spPr>
              <a:xfrm>
                <a:off x="1562100" y="2070100"/>
                <a:ext cx="265111" cy="119061"/>
              </a:xfrm>
              <a:custGeom>
                <a:pathLst>
                  <a:path extrusionOk="0" h="120000" w="120000">
                    <a:moveTo>
                      <a:pt x="0" y="55737"/>
                    </a:moveTo>
                    <a:lnTo>
                      <a:pt x="0" y="0"/>
                    </a:lnTo>
                    <a:lnTo>
                      <a:pt x="119658" y="60983"/>
                    </a:lnTo>
                    <a:lnTo>
                      <a:pt x="119658" y="119344"/>
                    </a:lnTo>
                    <a:lnTo>
                      <a:pt x="0" y="55737"/>
                    </a:lnTo>
                  </a:path>
                </a:pathLst>
              </a:custGeom>
              <a:solidFill>
                <a:srgbClr val="B2B2B2"/>
              </a:solidFill>
              <a:ln cap="rnd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4" name="Shape 3394"/>
              <p:cNvSpPr/>
              <p:nvPr/>
            </p:nvSpPr>
            <p:spPr>
              <a:xfrm>
                <a:off x="1562100" y="2217736"/>
                <a:ext cx="265111" cy="131761"/>
              </a:xfrm>
              <a:custGeom>
                <a:pathLst>
                  <a:path extrusionOk="0" h="120000" w="120000">
                    <a:moveTo>
                      <a:pt x="0" y="56043"/>
                    </a:moveTo>
                    <a:lnTo>
                      <a:pt x="0" y="0"/>
                    </a:lnTo>
                    <a:lnTo>
                      <a:pt x="119658" y="61318"/>
                    </a:lnTo>
                    <a:lnTo>
                      <a:pt x="119658" y="119340"/>
                    </a:lnTo>
                    <a:lnTo>
                      <a:pt x="0" y="56043"/>
                    </a:lnTo>
                  </a:path>
                </a:pathLst>
              </a:custGeom>
              <a:solidFill>
                <a:srgbClr val="B2B2B2"/>
              </a:solidFill>
              <a:ln cap="rnd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5" name="Shape 3395"/>
              <p:cNvSpPr/>
              <p:nvPr/>
            </p:nvSpPr>
            <p:spPr>
              <a:xfrm>
                <a:off x="1557337" y="1936750"/>
                <a:ext cx="269874" cy="122237"/>
              </a:xfrm>
              <a:custGeom>
                <a:pathLst>
                  <a:path extrusionOk="0" h="120000" w="120000">
                    <a:moveTo>
                      <a:pt x="0" y="56043"/>
                    </a:moveTo>
                    <a:lnTo>
                      <a:pt x="0" y="0"/>
                    </a:lnTo>
                    <a:lnTo>
                      <a:pt x="119658" y="61318"/>
                    </a:lnTo>
                    <a:lnTo>
                      <a:pt x="119658" y="119340"/>
                    </a:lnTo>
                    <a:lnTo>
                      <a:pt x="0" y="56043"/>
                    </a:lnTo>
                  </a:path>
                </a:pathLst>
              </a:custGeom>
              <a:solidFill>
                <a:srgbClr val="B2B2B2"/>
              </a:solidFill>
              <a:ln cap="rnd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396" name="Shape 3396"/>
              <p:cNvCxnSpPr/>
              <p:nvPr/>
            </p:nvCxnSpPr>
            <p:spPr>
              <a:xfrm rot="10800000">
                <a:off x="1751012" y="2011361"/>
                <a:ext cx="52387" cy="1269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60093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397" name="Shape 3397"/>
              <p:cNvCxnSpPr/>
              <p:nvPr/>
            </p:nvCxnSpPr>
            <p:spPr>
              <a:xfrm rot="10800000">
                <a:off x="1751012" y="2141537"/>
                <a:ext cx="52387" cy="11112"/>
              </a:xfrm>
              <a:prstGeom prst="straightConnector1">
                <a:avLst/>
              </a:prstGeom>
              <a:noFill/>
              <a:ln cap="flat" cmpd="sng" w="9525">
                <a:solidFill>
                  <a:srgbClr val="D60093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398" name="Shape 3398"/>
              <p:cNvCxnSpPr/>
              <p:nvPr/>
            </p:nvCxnSpPr>
            <p:spPr>
              <a:xfrm rot="10800000">
                <a:off x="1751012" y="2298700"/>
                <a:ext cx="52387" cy="1269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60093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399" name="Shape 3399"/>
          <p:cNvGrpSpPr/>
          <p:nvPr/>
        </p:nvGrpSpPr>
        <p:grpSpPr>
          <a:xfrm>
            <a:off x="1270000" y="2673349"/>
            <a:ext cx="1409701" cy="1482724"/>
            <a:chOff x="4710111" y="4338637"/>
            <a:chExt cx="1252538" cy="1381124"/>
          </a:xfrm>
        </p:grpSpPr>
        <p:grpSp>
          <p:nvGrpSpPr>
            <p:cNvPr id="3400" name="Shape 3400"/>
            <p:cNvGrpSpPr/>
            <p:nvPr/>
          </p:nvGrpSpPr>
          <p:grpSpPr>
            <a:xfrm>
              <a:off x="4710111" y="5065711"/>
              <a:ext cx="1211261" cy="654050"/>
              <a:chOff x="3062286" y="2132011"/>
              <a:chExt cx="1211261" cy="654050"/>
            </a:xfrm>
          </p:grpSpPr>
          <p:sp>
            <p:nvSpPr>
              <p:cNvPr id="3401" name="Shape 3401"/>
              <p:cNvSpPr/>
              <p:nvPr/>
            </p:nvSpPr>
            <p:spPr>
              <a:xfrm>
                <a:off x="3854450" y="2301875"/>
                <a:ext cx="417511" cy="484187"/>
              </a:xfrm>
              <a:custGeom>
                <a:pathLst>
                  <a:path extrusionOk="0" h="120000" w="120000">
                    <a:moveTo>
                      <a:pt x="989" y="60284"/>
                    </a:moveTo>
                    <a:lnTo>
                      <a:pt x="120000" y="0"/>
                    </a:lnTo>
                    <a:lnTo>
                      <a:pt x="120000" y="51184"/>
                    </a:lnTo>
                    <a:lnTo>
                      <a:pt x="0" y="120000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2" name="Shape 3402"/>
              <p:cNvSpPr/>
              <p:nvPr/>
            </p:nvSpPr>
            <p:spPr>
              <a:xfrm>
                <a:off x="3062286" y="2132011"/>
                <a:ext cx="1211261" cy="419099"/>
              </a:xfrm>
              <a:custGeom>
                <a:pathLst>
                  <a:path extrusionOk="0" h="120000" w="120000">
                    <a:moveTo>
                      <a:pt x="78643" y="119681"/>
                    </a:moveTo>
                    <a:lnTo>
                      <a:pt x="0" y="59522"/>
                    </a:lnTo>
                    <a:lnTo>
                      <a:pt x="43666" y="0"/>
                    </a:lnTo>
                    <a:lnTo>
                      <a:pt x="119890" y="48381"/>
                    </a:lnTo>
                    <a:lnTo>
                      <a:pt x="78643" y="119681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3" name="Shape 3403"/>
              <p:cNvSpPr/>
              <p:nvPr/>
            </p:nvSpPr>
            <p:spPr>
              <a:xfrm>
                <a:off x="3062286" y="2338386"/>
                <a:ext cx="792162" cy="447674"/>
              </a:xfrm>
              <a:custGeom>
                <a:pathLst>
                  <a:path extrusionOk="0" h="120000" w="120000">
                    <a:moveTo>
                      <a:pt x="0" y="1538"/>
                    </a:moveTo>
                    <a:lnTo>
                      <a:pt x="0" y="59076"/>
                    </a:lnTo>
                    <a:lnTo>
                      <a:pt x="120000" y="120000"/>
                    </a:lnTo>
                    <a:lnTo>
                      <a:pt x="120000" y="56923"/>
                    </a:lnTo>
                    <a:lnTo>
                      <a:pt x="695" y="0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4" name="Shape 3404"/>
              <p:cNvSpPr/>
              <p:nvPr/>
            </p:nvSpPr>
            <p:spPr>
              <a:xfrm>
                <a:off x="3476625" y="2497136"/>
                <a:ext cx="311149" cy="217487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120000" y="46349"/>
                    </a:lnTo>
                    <a:lnTo>
                      <a:pt x="120000" y="120000"/>
                    </a:lnTo>
                    <a:lnTo>
                      <a:pt x="0" y="73015"/>
                    </a:lnTo>
                    <a:lnTo>
                      <a:pt x="0" y="0"/>
                    </a:lnTo>
                  </a:path>
                </a:pathLst>
              </a:custGeom>
              <a:gradFill>
                <a:gsLst>
                  <a:gs pos="0">
                    <a:srgbClr val="E3E3E3"/>
                  </a:gs>
                  <a:gs pos="100000">
                    <a:srgbClr val="B2B2B2"/>
                  </a:gs>
                </a:gsLst>
                <a:lin ang="13500000" scaled="0"/>
              </a:gra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5" name="Shape 3405"/>
              <p:cNvSpPr/>
              <p:nvPr/>
            </p:nvSpPr>
            <p:spPr>
              <a:xfrm>
                <a:off x="3482975" y="2578100"/>
                <a:ext cx="300036" cy="77787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120000" y="120000"/>
                    </a:lnTo>
                  </a:path>
                </a:pathLst>
              </a:cu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6" name="Shape 3406"/>
              <p:cNvSpPr/>
              <p:nvPr/>
            </p:nvSpPr>
            <p:spPr>
              <a:xfrm>
                <a:off x="3476625" y="2495550"/>
                <a:ext cx="309561" cy="133349"/>
              </a:xfrm>
              <a:custGeom>
                <a:pathLst>
                  <a:path extrusionOk="0" h="120000" w="120000">
                    <a:moveTo>
                      <a:pt x="0" y="120000"/>
                    </a:moveTo>
                    <a:lnTo>
                      <a:pt x="0" y="0"/>
                    </a:lnTo>
                    <a:lnTo>
                      <a:pt x="120000" y="77142"/>
                    </a:lnTo>
                  </a:path>
                </a:pathLst>
              </a:cu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27425" lIns="91425" rIns="91425" tIns="27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407" name="Shape 3407"/>
              <p:cNvCxnSpPr/>
              <p:nvPr/>
            </p:nvCxnSpPr>
            <p:spPr>
              <a:xfrm>
                <a:off x="3503612" y="2540000"/>
                <a:ext cx="242886" cy="60324"/>
              </a:xfrm>
              <a:prstGeom prst="straightConnector1">
                <a:avLst/>
              </a:pr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408" name="Shape 3408"/>
              <p:cNvCxnSpPr/>
              <p:nvPr/>
            </p:nvCxnSpPr>
            <p:spPr>
              <a:xfrm>
                <a:off x="3709987" y="2663825"/>
                <a:ext cx="46036" cy="9524"/>
              </a:xfrm>
              <a:prstGeom prst="straightConnector1">
                <a:avLst/>
              </a:prstGeom>
              <a:noFill/>
              <a:ln cap="flat" cmpd="sng" w="19050">
                <a:solidFill>
                  <a:srgbClr val="D60093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3409" name="Shape 3409"/>
              <p:cNvSpPr/>
              <p:nvPr/>
            </p:nvSpPr>
            <p:spPr>
              <a:xfrm>
                <a:off x="3579812" y="2555875"/>
                <a:ext cx="74611" cy="39687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1875" y="61714"/>
                    </a:lnTo>
                    <a:lnTo>
                      <a:pt x="120000" y="120000"/>
                    </a:lnTo>
                    <a:lnTo>
                      <a:pt x="120000" y="651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77777"/>
              </a:solidFill>
              <a:ln>
                <a:noFill/>
              </a:ln>
            </p:spPr>
            <p:txBody>
              <a:bodyPr anchorCtr="0" anchor="ctr" bIns="27425" lIns="91425" rIns="91425" tIns="27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410" name="Shape 3410"/>
              <p:cNvCxnSpPr/>
              <p:nvPr/>
            </p:nvCxnSpPr>
            <p:spPr>
              <a:xfrm>
                <a:off x="3082925" y="2386011"/>
                <a:ext cx="320675" cy="90486"/>
              </a:xfrm>
              <a:prstGeom prst="straightConnector1">
                <a:avLst/>
              </a:pr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411" name="Shape 3411"/>
              <p:cNvCxnSpPr/>
              <p:nvPr/>
            </p:nvCxnSpPr>
            <p:spPr>
              <a:xfrm>
                <a:off x="3082925" y="2420936"/>
                <a:ext cx="320675" cy="88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412" name="Shape 3412"/>
              <p:cNvCxnSpPr/>
              <p:nvPr/>
            </p:nvCxnSpPr>
            <p:spPr>
              <a:xfrm>
                <a:off x="3082925" y="2457450"/>
                <a:ext cx="320675" cy="90486"/>
              </a:xfrm>
              <a:prstGeom prst="straightConnector1">
                <a:avLst/>
              </a:pr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413" name="Shape 3413"/>
              <p:cNvCxnSpPr/>
              <p:nvPr/>
            </p:nvCxnSpPr>
            <p:spPr>
              <a:xfrm>
                <a:off x="3082925" y="2492375"/>
                <a:ext cx="320675" cy="88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3414" name="Shape 3414"/>
              <p:cNvSpPr/>
              <p:nvPr/>
            </p:nvSpPr>
            <p:spPr>
              <a:xfrm>
                <a:off x="3479800" y="2590800"/>
                <a:ext cx="314324" cy="133349"/>
              </a:xfrm>
              <a:custGeom>
                <a:pathLst>
                  <a:path extrusionOk="0" h="120000" w="120000">
                    <a:moveTo>
                      <a:pt x="0" y="41025"/>
                    </a:moveTo>
                    <a:lnTo>
                      <a:pt x="120000" y="120000"/>
                    </a:lnTo>
                    <a:lnTo>
                      <a:pt x="120000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27425" lIns="91425" rIns="91425" tIns="27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15" name="Shape 3415"/>
            <p:cNvGrpSpPr/>
            <p:nvPr/>
          </p:nvGrpSpPr>
          <p:grpSpPr>
            <a:xfrm>
              <a:off x="4829175" y="4338637"/>
              <a:ext cx="1133474" cy="1066799"/>
              <a:chOff x="3181350" y="1404937"/>
              <a:chExt cx="1133474" cy="1066799"/>
            </a:xfrm>
          </p:grpSpPr>
          <p:sp>
            <p:nvSpPr>
              <p:cNvPr id="3416" name="Shape 3416"/>
              <p:cNvSpPr/>
              <p:nvPr/>
            </p:nvSpPr>
            <p:spPr>
              <a:xfrm>
                <a:off x="3267075" y="2098675"/>
                <a:ext cx="882649" cy="373061"/>
              </a:xfrm>
              <a:custGeom>
                <a:pathLst>
                  <a:path extrusionOk="0" h="120000" w="120000">
                    <a:moveTo>
                      <a:pt x="0" y="65361"/>
                    </a:moveTo>
                    <a:lnTo>
                      <a:pt x="51366" y="0"/>
                    </a:lnTo>
                    <a:lnTo>
                      <a:pt x="120000" y="46468"/>
                    </a:lnTo>
                    <a:lnTo>
                      <a:pt x="120000" y="55148"/>
                    </a:lnTo>
                    <a:lnTo>
                      <a:pt x="72086" y="120000"/>
                    </a:lnTo>
                    <a:lnTo>
                      <a:pt x="0" y="75574"/>
                    </a:lnTo>
                    <a:lnTo>
                      <a:pt x="0" y="65361"/>
                    </a:lnTo>
                    <a:close/>
                  </a:path>
                </a:pathLst>
              </a:custGeom>
              <a:solidFill>
                <a:srgbClr val="DDDDDD"/>
              </a:solidFill>
              <a:ln cap="rnd" cmpd="sng" w="9525">
                <a:solidFill>
                  <a:srgbClr val="0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7" name="Shape 3417"/>
              <p:cNvSpPr/>
              <p:nvPr/>
            </p:nvSpPr>
            <p:spPr>
              <a:xfrm>
                <a:off x="3278187" y="2106611"/>
                <a:ext cx="854074" cy="330200"/>
              </a:xfrm>
              <a:custGeom>
                <a:pathLst>
                  <a:path extrusionOk="0" h="120000" w="120000">
                    <a:moveTo>
                      <a:pt x="0" y="71538"/>
                    </a:moveTo>
                    <a:lnTo>
                      <a:pt x="72936" y="120000"/>
                    </a:lnTo>
                    <a:lnTo>
                      <a:pt x="120000" y="49615"/>
                    </a:lnTo>
                    <a:lnTo>
                      <a:pt x="51970" y="0"/>
                    </a:lnTo>
                    <a:lnTo>
                      <a:pt x="0" y="71538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8" name="Shape 3418"/>
              <p:cNvSpPr/>
              <p:nvPr/>
            </p:nvSpPr>
            <p:spPr>
              <a:xfrm>
                <a:off x="3490912" y="2187575"/>
                <a:ext cx="444500" cy="177800"/>
              </a:xfrm>
              <a:prstGeom prst="ellipse">
                <a:avLst/>
              </a:prstGeom>
              <a:solidFill>
                <a:srgbClr val="B2B2B2"/>
              </a:soli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9" name="Shape 3419"/>
              <p:cNvSpPr/>
              <p:nvPr/>
            </p:nvSpPr>
            <p:spPr>
              <a:xfrm>
                <a:off x="3248025" y="2193925"/>
                <a:ext cx="717550" cy="200024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3715" y="24000"/>
                    </a:lnTo>
                    <a:lnTo>
                      <a:pt x="106625" y="120000"/>
                    </a:lnTo>
                    <a:lnTo>
                      <a:pt x="120000" y="105333"/>
                    </a:lnTo>
                  </a:path>
                </a:pathLst>
              </a:custGeom>
              <a:solidFill>
                <a:srgbClr val="B2B2B2"/>
              </a:soli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0" name="Shape 3420"/>
              <p:cNvSpPr/>
              <p:nvPr/>
            </p:nvSpPr>
            <p:spPr>
              <a:xfrm>
                <a:off x="3419475" y="1404937"/>
                <a:ext cx="895349" cy="825499"/>
              </a:xfrm>
              <a:custGeom>
                <a:pathLst>
                  <a:path extrusionOk="0" h="120000" w="120000">
                    <a:moveTo>
                      <a:pt x="92079" y="119999"/>
                    </a:moveTo>
                    <a:lnTo>
                      <a:pt x="120000" y="84450"/>
                    </a:lnTo>
                    <a:lnTo>
                      <a:pt x="120000" y="17050"/>
                    </a:lnTo>
                    <a:lnTo>
                      <a:pt x="49900" y="0"/>
                    </a:lnTo>
                    <a:lnTo>
                      <a:pt x="0" y="7721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1" name="Shape 3421"/>
              <p:cNvSpPr/>
              <p:nvPr/>
            </p:nvSpPr>
            <p:spPr>
              <a:xfrm>
                <a:off x="3978275" y="1587500"/>
                <a:ext cx="179386" cy="803275"/>
              </a:xfrm>
              <a:custGeom>
                <a:pathLst>
                  <a:path extrusionOk="0" h="120000" w="120000">
                    <a:moveTo>
                      <a:pt x="0" y="120000"/>
                    </a:moveTo>
                    <a:lnTo>
                      <a:pt x="0" y="14720"/>
                    </a:lnTo>
                    <a:lnTo>
                      <a:pt x="120000" y="0"/>
                    </a:lnTo>
                    <a:lnTo>
                      <a:pt x="120000" y="103229"/>
                    </a:lnTo>
                    <a:lnTo>
                      <a:pt x="0" y="120000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2" name="Shape 3422"/>
              <p:cNvSpPr/>
              <p:nvPr/>
            </p:nvSpPr>
            <p:spPr>
              <a:xfrm>
                <a:off x="3181350" y="1414462"/>
                <a:ext cx="976312" cy="273049"/>
              </a:xfrm>
              <a:custGeom>
                <a:pathLst>
                  <a:path extrusionOk="0" h="120000" w="120000">
                    <a:moveTo>
                      <a:pt x="97902" y="120000"/>
                    </a:moveTo>
                    <a:lnTo>
                      <a:pt x="0" y="36712"/>
                    </a:lnTo>
                    <a:lnTo>
                      <a:pt x="24552" y="0"/>
                    </a:lnTo>
                    <a:lnTo>
                      <a:pt x="120000" y="76164"/>
                    </a:lnTo>
                    <a:lnTo>
                      <a:pt x="97902" y="120000"/>
                    </a:lnTo>
                  </a:path>
                </a:pathLst>
              </a:custGeom>
              <a:solidFill>
                <a:schemeClr val="lt1"/>
              </a:soli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3" name="Shape 3423"/>
              <p:cNvSpPr/>
              <p:nvPr/>
            </p:nvSpPr>
            <p:spPr>
              <a:xfrm>
                <a:off x="3181350" y="1495425"/>
                <a:ext cx="796924" cy="898524"/>
              </a:xfrm>
              <a:custGeom>
                <a:pathLst>
                  <a:path extrusionOk="0" h="120000" w="120000">
                    <a:moveTo>
                      <a:pt x="119821" y="119840"/>
                    </a:moveTo>
                    <a:lnTo>
                      <a:pt x="119821" y="25464"/>
                    </a:lnTo>
                    <a:lnTo>
                      <a:pt x="0" y="0"/>
                    </a:lnTo>
                    <a:lnTo>
                      <a:pt x="0" y="91989"/>
                    </a:lnTo>
                    <a:lnTo>
                      <a:pt x="119821" y="119840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4" name="Shape 3424"/>
              <p:cNvSpPr/>
              <p:nvPr/>
            </p:nvSpPr>
            <p:spPr>
              <a:xfrm>
                <a:off x="3243261" y="1574800"/>
                <a:ext cx="674687" cy="736599"/>
              </a:xfrm>
              <a:custGeom>
                <a:pathLst>
                  <a:path extrusionOk="0" h="120000" w="120000">
                    <a:moveTo>
                      <a:pt x="119755" y="119781"/>
                    </a:moveTo>
                    <a:lnTo>
                      <a:pt x="119755" y="25573"/>
                    </a:lnTo>
                    <a:lnTo>
                      <a:pt x="0" y="0"/>
                    </a:lnTo>
                    <a:lnTo>
                      <a:pt x="0" y="92677"/>
                    </a:lnTo>
                    <a:lnTo>
                      <a:pt x="119755" y="119781"/>
                    </a:lnTo>
                  </a:path>
                </a:pathLst>
              </a:custGeom>
              <a:solidFill>
                <a:srgbClr val="CECECE"/>
              </a:solidFill>
              <a:ln cap="rnd" cmpd="sng" w="9525">
                <a:solidFill>
                  <a:srgbClr val="80808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5" name="Shape 3425"/>
              <p:cNvSpPr/>
              <p:nvPr/>
            </p:nvSpPr>
            <p:spPr>
              <a:xfrm>
                <a:off x="3284537" y="1624012"/>
                <a:ext cx="590550" cy="635000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0" y="92027"/>
                    </a:lnTo>
                    <a:lnTo>
                      <a:pt x="120000" y="120000"/>
                    </a:lnTo>
                    <a:lnTo>
                      <a:pt x="120000" y="26351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557DDE"/>
                  </a:gs>
                  <a:gs pos="100000">
                    <a:srgbClr val="618FFD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9525">
                <a:solidFill>
                  <a:srgbClr val="77777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426" name="Shape 3426"/>
              <p:cNvCxnSpPr/>
              <p:nvPr/>
            </p:nvCxnSpPr>
            <p:spPr>
              <a:xfrm>
                <a:off x="3336925" y="1676400"/>
                <a:ext cx="0" cy="96836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</p:grpSp>
      <p:sp>
        <p:nvSpPr>
          <p:cNvPr id="3427" name="Shape 3427"/>
          <p:cNvSpPr/>
          <p:nvPr/>
        </p:nvSpPr>
        <p:spPr>
          <a:xfrm>
            <a:off x="2647950" y="2573336"/>
            <a:ext cx="2670175" cy="628649"/>
          </a:xfrm>
          <a:prstGeom prst="rightArrow">
            <a:avLst>
              <a:gd fmla="val 16867" name="adj1"/>
              <a:gd fmla="val 4551" name="adj2"/>
            </a:avLst>
          </a:prstGeom>
          <a:gradFill>
            <a:gsLst>
              <a:gs pos="0">
                <a:schemeClr val="accent2"/>
              </a:gs>
              <a:gs pos="100000">
                <a:srgbClr val="C8D6D6"/>
              </a:gs>
            </a:gsLst>
            <a:lin ang="10800000" scaled="0"/>
          </a:gradFill>
          <a:ln cap="flat" cmpd="sng" w="9525">
            <a:solidFill>
              <a:srgbClr val="80008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27425" lIns="91425" rIns="91425" tIns="27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 Narrow"/>
              <a:buNone/>
            </a:pPr>
            <a:r>
              <a:rPr b="1" i="0" lang="en-US" sz="1800" u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IPcím kérelem</a:t>
            </a:r>
          </a:p>
        </p:txBody>
      </p:sp>
      <p:sp>
        <p:nvSpPr>
          <p:cNvPr id="3428" name="Shape 3428"/>
          <p:cNvSpPr/>
          <p:nvPr/>
        </p:nvSpPr>
        <p:spPr>
          <a:xfrm>
            <a:off x="2357436" y="2620961"/>
            <a:ext cx="423861" cy="373061"/>
          </a:xfrm>
          <a:prstGeom prst="ellipse">
            <a:avLst/>
          </a:prstGeom>
          <a:gradFill>
            <a:gsLst>
              <a:gs pos="0">
                <a:srgbClr val="C5B1FF"/>
              </a:gs>
              <a:gs pos="100000">
                <a:srgbClr val="9966F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27425" lIns="91425" rIns="91425" tIns="2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3429" name="Shape 3429"/>
          <p:cNvSpPr/>
          <p:nvPr/>
        </p:nvSpPr>
        <p:spPr>
          <a:xfrm flipH="1">
            <a:off x="3048000" y="3305175"/>
            <a:ext cx="2943224" cy="915986"/>
          </a:xfrm>
          <a:prstGeom prst="rightArrow">
            <a:avLst>
              <a:gd fmla="val 15761" name="adj1"/>
              <a:gd fmla="val 4279" name="adj2"/>
            </a:avLst>
          </a:prstGeom>
          <a:gradFill>
            <a:gsLst>
              <a:gs pos="0">
                <a:schemeClr val="accent2"/>
              </a:gs>
              <a:gs pos="100000">
                <a:srgbClr val="C8D6D6"/>
              </a:gs>
            </a:gsLst>
            <a:lin ang="10800000" scaled="0"/>
          </a:gradFill>
          <a:ln cap="flat" cmpd="sng" w="9525">
            <a:solidFill>
              <a:srgbClr val="80008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27425" lIns="91425" rIns="91425" tIns="2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 Narrow"/>
              <a:buNone/>
            </a:pPr>
            <a:r>
              <a:rPr b="1" i="0" lang="en-US" sz="1800" u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     IP cím kiadás </a:t>
            </a:r>
            <a:br>
              <a:rPr b="1" i="0" lang="en-US" sz="1800" u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b="1" i="0" lang="en-US" sz="1800" u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     192.168.120.133</a:t>
            </a:r>
          </a:p>
        </p:txBody>
      </p:sp>
      <p:sp>
        <p:nvSpPr>
          <p:cNvPr id="3430" name="Shape 3430"/>
          <p:cNvSpPr/>
          <p:nvPr/>
        </p:nvSpPr>
        <p:spPr>
          <a:xfrm>
            <a:off x="5803900" y="3340100"/>
            <a:ext cx="422275" cy="371474"/>
          </a:xfrm>
          <a:prstGeom prst="ellipse">
            <a:avLst/>
          </a:prstGeom>
          <a:gradFill>
            <a:gsLst>
              <a:gs pos="0">
                <a:srgbClr val="C5B1FF"/>
              </a:gs>
              <a:gs pos="100000">
                <a:srgbClr val="9966F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27425" lIns="91425" rIns="91425" tIns="2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grpSp>
        <p:nvGrpSpPr>
          <p:cNvPr id="3431" name="Shape 3431"/>
          <p:cNvGrpSpPr/>
          <p:nvPr/>
        </p:nvGrpSpPr>
        <p:grpSpPr>
          <a:xfrm>
            <a:off x="3278186" y="4440236"/>
            <a:ext cx="1142999" cy="1763710"/>
            <a:chOff x="1482725" y="1317625"/>
            <a:chExt cx="993774" cy="1606548"/>
          </a:xfrm>
        </p:grpSpPr>
        <p:sp>
          <p:nvSpPr>
            <p:cNvPr id="3432" name="Shape 3432"/>
            <p:cNvSpPr/>
            <p:nvPr/>
          </p:nvSpPr>
          <p:spPr>
            <a:xfrm>
              <a:off x="1501775" y="2513011"/>
              <a:ext cx="958850" cy="411161"/>
            </a:xfrm>
            <a:custGeom>
              <a:pathLst>
                <a:path extrusionOk="0" h="120000" w="120000">
                  <a:moveTo>
                    <a:pt x="0" y="65373"/>
                  </a:moveTo>
                  <a:lnTo>
                    <a:pt x="0" y="82835"/>
                  </a:lnTo>
                  <a:lnTo>
                    <a:pt x="54345" y="119776"/>
                  </a:lnTo>
                  <a:lnTo>
                    <a:pt x="119904" y="20597"/>
                  </a:lnTo>
                  <a:lnTo>
                    <a:pt x="119904" y="0"/>
                  </a:lnTo>
                </a:path>
              </a:pathLst>
            </a:custGeom>
            <a:solidFill>
              <a:srgbClr val="969696"/>
            </a:solidFill>
            <a:ln cap="rnd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33" name="Shape 3433"/>
            <p:cNvGrpSpPr/>
            <p:nvPr/>
          </p:nvGrpSpPr>
          <p:grpSpPr>
            <a:xfrm>
              <a:off x="1482725" y="1317625"/>
              <a:ext cx="993774" cy="1566862"/>
              <a:chOff x="1482725" y="1317625"/>
              <a:chExt cx="993774" cy="1566862"/>
            </a:xfrm>
          </p:grpSpPr>
          <p:sp>
            <p:nvSpPr>
              <p:cNvPr id="3434" name="Shape 3434"/>
              <p:cNvSpPr/>
              <p:nvPr/>
            </p:nvSpPr>
            <p:spPr>
              <a:xfrm>
                <a:off x="1485900" y="1317625"/>
                <a:ext cx="989012" cy="344486"/>
              </a:xfrm>
              <a:custGeom>
                <a:pathLst>
                  <a:path extrusionOk="0" h="120000" w="120000">
                    <a:moveTo>
                      <a:pt x="0" y="82048"/>
                    </a:moveTo>
                    <a:lnTo>
                      <a:pt x="53632" y="119732"/>
                    </a:lnTo>
                    <a:lnTo>
                      <a:pt x="119907" y="33942"/>
                    </a:lnTo>
                    <a:lnTo>
                      <a:pt x="67575" y="0"/>
                    </a:lnTo>
                    <a:lnTo>
                      <a:pt x="0" y="82048"/>
                    </a:lnTo>
                  </a:path>
                </a:pathLst>
              </a:custGeom>
              <a:solidFill>
                <a:schemeClr val="lt1"/>
              </a:soli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5" name="Shape 3435"/>
              <p:cNvSpPr/>
              <p:nvPr/>
            </p:nvSpPr>
            <p:spPr>
              <a:xfrm>
                <a:off x="1917700" y="1412875"/>
                <a:ext cx="558799" cy="1471612"/>
              </a:xfrm>
              <a:custGeom>
                <a:pathLst>
                  <a:path extrusionOk="0" h="120000" w="120000">
                    <a:moveTo>
                      <a:pt x="0" y="20542"/>
                    </a:moveTo>
                    <a:lnTo>
                      <a:pt x="658" y="119937"/>
                    </a:lnTo>
                    <a:lnTo>
                      <a:pt x="119835" y="91189"/>
                    </a:lnTo>
                    <a:lnTo>
                      <a:pt x="119835" y="0"/>
                    </a:lnTo>
                    <a:lnTo>
                      <a:pt x="0" y="20542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8E8E8"/>
                  </a:gs>
                </a:gsLst>
                <a:path path="circle">
                  <a:fillToRect b="50%" l="50%" r="50%" t="50%"/>
                </a:path>
                <a:tileRect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6" name="Shape 3436"/>
              <p:cNvSpPr/>
              <p:nvPr/>
            </p:nvSpPr>
            <p:spPr>
              <a:xfrm>
                <a:off x="1482725" y="1552575"/>
                <a:ext cx="441324" cy="1323975"/>
              </a:xfrm>
              <a:custGeom>
                <a:pathLst>
                  <a:path extrusionOk="0" h="120000" w="120000">
                    <a:moveTo>
                      <a:pt x="119792" y="9722"/>
                    </a:moveTo>
                    <a:lnTo>
                      <a:pt x="119792" y="119930"/>
                    </a:lnTo>
                    <a:lnTo>
                      <a:pt x="0" y="108888"/>
                    </a:lnTo>
                    <a:lnTo>
                      <a:pt x="0" y="0"/>
                    </a:lnTo>
                    <a:lnTo>
                      <a:pt x="119792" y="9722"/>
                    </a:lnTo>
                  </a:path>
                </a:pathLst>
              </a:custGeom>
              <a:gradFill>
                <a:gsLst>
                  <a:gs pos="0">
                    <a:srgbClr val="F0F0F0"/>
                  </a:gs>
                  <a:gs pos="100000">
                    <a:srgbClr val="B2B2B2"/>
                  </a:gs>
                </a:gsLst>
                <a:lin ang="5400000" scaled="0"/>
              </a:gra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437" name="Shape 3437"/>
              <p:cNvCxnSpPr/>
              <p:nvPr/>
            </p:nvCxnSpPr>
            <p:spPr>
              <a:xfrm>
                <a:off x="1544637" y="2667000"/>
                <a:ext cx="304799" cy="80961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3438" name="Shape 3438"/>
              <p:cNvSpPr/>
              <p:nvPr/>
            </p:nvSpPr>
            <p:spPr>
              <a:xfrm>
                <a:off x="1533525" y="1617662"/>
                <a:ext cx="49211" cy="26987"/>
              </a:xfrm>
              <a:prstGeom prst="ellipse">
                <a:avLst/>
              </a:prstGeom>
              <a:solidFill>
                <a:srgbClr val="D60093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439" name="Shape 3439"/>
              <p:cNvCxnSpPr/>
              <p:nvPr/>
            </p:nvCxnSpPr>
            <p:spPr>
              <a:xfrm>
                <a:off x="1544637" y="2606675"/>
                <a:ext cx="304799" cy="80961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440" name="Shape 3440"/>
              <p:cNvCxnSpPr/>
              <p:nvPr/>
            </p:nvCxnSpPr>
            <p:spPr>
              <a:xfrm>
                <a:off x="1544637" y="2546350"/>
                <a:ext cx="304799" cy="82550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441" name="Shape 3441"/>
              <p:cNvCxnSpPr/>
              <p:nvPr/>
            </p:nvCxnSpPr>
            <p:spPr>
              <a:xfrm>
                <a:off x="1544637" y="2487611"/>
                <a:ext cx="304799" cy="80961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442" name="Shape 3442"/>
              <p:cNvCxnSpPr/>
              <p:nvPr/>
            </p:nvCxnSpPr>
            <p:spPr>
              <a:xfrm>
                <a:off x="1544637" y="2425700"/>
                <a:ext cx="304799" cy="80961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3443" name="Shape 3443"/>
              <p:cNvSpPr/>
              <p:nvPr/>
            </p:nvSpPr>
            <p:spPr>
              <a:xfrm>
                <a:off x="1549400" y="1847850"/>
                <a:ext cx="301624" cy="563562"/>
              </a:xfrm>
              <a:custGeom>
                <a:pathLst>
                  <a:path extrusionOk="0" h="120000" w="120000">
                    <a:moveTo>
                      <a:pt x="0" y="102810"/>
                    </a:moveTo>
                    <a:lnTo>
                      <a:pt x="119697" y="119836"/>
                    </a:lnTo>
                    <a:lnTo>
                      <a:pt x="119697" y="0"/>
                    </a:lnTo>
                  </a:path>
                </a:pathLst>
              </a:custGeom>
              <a:noFill/>
              <a:ln cap="rnd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4" name="Shape 3444"/>
              <p:cNvSpPr/>
              <p:nvPr/>
            </p:nvSpPr>
            <p:spPr>
              <a:xfrm>
                <a:off x="1517650" y="1736725"/>
                <a:ext cx="346074" cy="981074"/>
              </a:xfrm>
              <a:custGeom>
                <a:pathLst>
                  <a:path extrusionOk="0" h="120000" w="120000">
                    <a:moveTo>
                      <a:pt x="119735" y="9859"/>
                    </a:moveTo>
                    <a:lnTo>
                      <a:pt x="0" y="0"/>
                    </a:lnTo>
                    <a:lnTo>
                      <a:pt x="0" y="119906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5" name="Shape 3445"/>
              <p:cNvSpPr/>
              <p:nvPr/>
            </p:nvSpPr>
            <p:spPr>
              <a:xfrm>
                <a:off x="1539875" y="1773236"/>
                <a:ext cx="307974" cy="558799"/>
              </a:xfrm>
              <a:custGeom>
                <a:pathLst>
                  <a:path extrusionOk="0" h="120000" w="120000">
                    <a:moveTo>
                      <a:pt x="119701" y="15867"/>
                    </a:moveTo>
                    <a:lnTo>
                      <a:pt x="0" y="0"/>
                    </a:lnTo>
                    <a:lnTo>
                      <a:pt x="0" y="119834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446" name="Shape 3446"/>
              <p:cNvCxnSpPr/>
              <p:nvPr/>
            </p:nvCxnSpPr>
            <p:spPr>
              <a:xfrm>
                <a:off x="1541462" y="1901825"/>
                <a:ext cx="296861" cy="68262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447" name="Shape 3447"/>
              <p:cNvCxnSpPr/>
              <p:nvPr/>
            </p:nvCxnSpPr>
            <p:spPr>
              <a:xfrm>
                <a:off x="1541462" y="2020886"/>
                <a:ext cx="300036" cy="68262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448" name="Shape 3448"/>
              <p:cNvCxnSpPr/>
              <p:nvPr/>
            </p:nvCxnSpPr>
            <p:spPr>
              <a:xfrm>
                <a:off x="1541462" y="2168525"/>
                <a:ext cx="285750" cy="68262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3449" name="Shape 3449"/>
              <p:cNvSpPr/>
              <p:nvPr/>
            </p:nvSpPr>
            <p:spPr>
              <a:xfrm>
                <a:off x="1630362" y="1843086"/>
                <a:ext cx="117474" cy="63500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0" y="70243"/>
                    </a:lnTo>
                    <a:lnTo>
                      <a:pt x="119210" y="118536"/>
                    </a:lnTo>
                    <a:lnTo>
                      <a:pt x="119210" y="482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9A9A9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450" name="Shape 3450"/>
              <p:cNvCxnSpPr/>
              <p:nvPr/>
            </p:nvCxnSpPr>
            <p:spPr>
              <a:xfrm>
                <a:off x="1584325" y="1852611"/>
                <a:ext cx="219075" cy="47625"/>
              </a:xfrm>
              <a:prstGeom prst="straightConnector1">
                <a:avLst/>
              </a:prstGeom>
              <a:noFill/>
              <a:ln cap="flat" cmpd="sng" w="9525">
                <a:solidFill>
                  <a:srgbClr val="91919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3451" name="Shape 3451"/>
              <p:cNvSpPr/>
              <p:nvPr/>
            </p:nvSpPr>
            <p:spPr>
              <a:xfrm>
                <a:off x="1562100" y="2070100"/>
                <a:ext cx="265111" cy="119061"/>
              </a:xfrm>
              <a:custGeom>
                <a:pathLst>
                  <a:path extrusionOk="0" h="120000" w="120000">
                    <a:moveTo>
                      <a:pt x="0" y="55737"/>
                    </a:moveTo>
                    <a:lnTo>
                      <a:pt x="0" y="0"/>
                    </a:lnTo>
                    <a:lnTo>
                      <a:pt x="119658" y="60983"/>
                    </a:lnTo>
                    <a:lnTo>
                      <a:pt x="119658" y="119344"/>
                    </a:lnTo>
                    <a:lnTo>
                      <a:pt x="0" y="55737"/>
                    </a:lnTo>
                  </a:path>
                </a:pathLst>
              </a:custGeom>
              <a:solidFill>
                <a:srgbClr val="B2B2B2"/>
              </a:solidFill>
              <a:ln cap="rnd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2" name="Shape 3452"/>
              <p:cNvSpPr/>
              <p:nvPr/>
            </p:nvSpPr>
            <p:spPr>
              <a:xfrm>
                <a:off x="1562100" y="2217736"/>
                <a:ext cx="265111" cy="131761"/>
              </a:xfrm>
              <a:custGeom>
                <a:pathLst>
                  <a:path extrusionOk="0" h="120000" w="120000">
                    <a:moveTo>
                      <a:pt x="0" y="56043"/>
                    </a:moveTo>
                    <a:lnTo>
                      <a:pt x="0" y="0"/>
                    </a:lnTo>
                    <a:lnTo>
                      <a:pt x="119658" y="61318"/>
                    </a:lnTo>
                    <a:lnTo>
                      <a:pt x="119658" y="119340"/>
                    </a:lnTo>
                    <a:lnTo>
                      <a:pt x="0" y="56043"/>
                    </a:lnTo>
                  </a:path>
                </a:pathLst>
              </a:custGeom>
              <a:solidFill>
                <a:srgbClr val="B2B2B2"/>
              </a:solidFill>
              <a:ln cap="rnd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3" name="Shape 3453"/>
              <p:cNvSpPr/>
              <p:nvPr/>
            </p:nvSpPr>
            <p:spPr>
              <a:xfrm>
                <a:off x="1557337" y="1936750"/>
                <a:ext cx="269874" cy="122237"/>
              </a:xfrm>
              <a:custGeom>
                <a:pathLst>
                  <a:path extrusionOk="0" h="120000" w="120000">
                    <a:moveTo>
                      <a:pt x="0" y="56043"/>
                    </a:moveTo>
                    <a:lnTo>
                      <a:pt x="0" y="0"/>
                    </a:lnTo>
                    <a:lnTo>
                      <a:pt x="119658" y="61318"/>
                    </a:lnTo>
                    <a:lnTo>
                      <a:pt x="119658" y="119340"/>
                    </a:lnTo>
                    <a:lnTo>
                      <a:pt x="0" y="56043"/>
                    </a:lnTo>
                  </a:path>
                </a:pathLst>
              </a:custGeom>
              <a:solidFill>
                <a:srgbClr val="B2B2B2"/>
              </a:solidFill>
              <a:ln cap="rnd" cmpd="sng" w="9525">
                <a:solidFill>
                  <a:srgbClr val="67676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454" name="Shape 3454"/>
              <p:cNvCxnSpPr/>
              <p:nvPr/>
            </p:nvCxnSpPr>
            <p:spPr>
              <a:xfrm rot="10800000">
                <a:off x="1751012" y="2011361"/>
                <a:ext cx="52387" cy="1269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60093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455" name="Shape 3455"/>
              <p:cNvCxnSpPr/>
              <p:nvPr/>
            </p:nvCxnSpPr>
            <p:spPr>
              <a:xfrm rot="10800000">
                <a:off x="1751012" y="2141537"/>
                <a:ext cx="52387" cy="11112"/>
              </a:xfrm>
              <a:prstGeom prst="straightConnector1">
                <a:avLst/>
              </a:prstGeom>
              <a:noFill/>
              <a:ln cap="flat" cmpd="sng" w="9525">
                <a:solidFill>
                  <a:srgbClr val="D60093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456" name="Shape 3456"/>
              <p:cNvCxnSpPr/>
              <p:nvPr/>
            </p:nvCxnSpPr>
            <p:spPr>
              <a:xfrm rot="10800000">
                <a:off x="1751012" y="2298700"/>
                <a:ext cx="52387" cy="1269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60093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457" name="Shape 3457"/>
          <p:cNvGrpSpPr/>
          <p:nvPr/>
        </p:nvGrpSpPr>
        <p:grpSpPr>
          <a:xfrm>
            <a:off x="3995737" y="4919661"/>
            <a:ext cx="1528761" cy="1560511"/>
            <a:chOff x="2832100" y="4660899"/>
            <a:chExt cx="1650999" cy="1765300"/>
          </a:xfrm>
        </p:grpSpPr>
        <p:sp>
          <p:nvSpPr>
            <p:cNvPr id="3458" name="Shape 3458"/>
            <p:cNvSpPr/>
            <p:nvPr/>
          </p:nvSpPr>
          <p:spPr>
            <a:xfrm>
              <a:off x="2933700" y="5613400"/>
              <a:ext cx="1447800" cy="812799"/>
            </a:xfrm>
            <a:prstGeom prst="can">
              <a:avLst>
                <a:gd fmla="val 9720" name="adj"/>
              </a:avLst>
            </a:prstGeom>
            <a:gradFill>
              <a:gsLst>
                <a:gs pos="0">
                  <a:srgbClr val="279C9C"/>
                </a:gs>
                <a:gs pos="50000">
                  <a:srgbClr val="33CCCC"/>
                </a:gs>
                <a:gs pos="100000">
                  <a:srgbClr val="279C9C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1828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 Narrow"/>
                <a:buNone/>
              </a:pPr>
              <a:r>
                <a:rPr b="1" i="0" lang="en-US" sz="1600" u="none">
                  <a:solidFill>
                    <a:schemeClr val="lt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Zóna Adarbázis</a:t>
              </a:r>
            </a:p>
          </p:txBody>
        </p:sp>
        <p:sp>
          <p:nvSpPr>
            <p:cNvPr id="3459" name="Shape 3459"/>
            <p:cNvSpPr/>
            <p:nvPr/>
          </p:nvSpPr>
          <p:spPr>
            <a:xfrm flipH="1" rot="10800000">
              <a:off x="3201986" y="4660899"/>
              <a:ext cx="912811" cy="1155700"/>
            </a:xfrm>
            <a:prstGeom prst="foldedCorner">
              <a:avLst>
                <a:gd fmla="val 15179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0" name="Shape 3460"/>
            <p:cNvSpPr txBox="1"/>
            <p:nvPr/>
          </p:nvSpPr>
          <p:spPr>
            <a:xfrm>
              <a:off x="2832100" y="5029200"/>
              <a:ext cx="1650999" cy="533399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 Narrow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1. Számítógép </a:t>
              </a:r>
              <a:br>
                <a:rPr b="1" i="0" lang="en-US" sz="16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</a:br>
              <a:r>
                <a:rPr b="1" i="0" lang="en-US" sz="16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192.168.120.133</a:t>
              </a:r>
            </a:p>
          </p:txBody>
        </p:sp>
      </p:grpSp>
      <p:sp>
        <p:nvSpPr>
          <p:cNvPr id="3461" name="Shape 3461"/>
          <p:cNvSpPr txBox="1"/>
          <p:nvPr/>
        </p:nvSpPr>
        <p:spPr>
          <a:xfrm>
            <a:off x="7543800" y="2286000"/>
            <a:ext cx="623887" cy="5508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b="0" i="0" lang="en-US" sz="16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DHCP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b="0" i="0" lang="en-US" sz="16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Szerver</a:t>
            </a:r>
          </a:p>
        </p:txBody>
      </p:sp>
      <p:sp>
        <p:nvSpPr>
          <p:cNvPr id="3462" name="Shape 3462"/>
          <p:cNvSpPr/>
          <p:nvPr/>
        </p:nvSpPr>
        <p:spPr>
          <a:xfrm rot="5400000">
            <a:off x="5226843" y="3704431"/>
            <a:ext cx="1682749" cy="1893887"/>
          </a:xfrm>
          <a:custGeom>
            <a:pathLst>
              <a:path extrusionOk="0" h="120000" w="120000">
                <a:moveTo>
                  <a:pt x="15000" y="60000"/>
                </a:moveTo>
                <a:cubicBezTo>
                  <a:pt x="15000" y="43317"/>
                  <a:pt x="23584" y="27903"/>
                  <a:pt x="37518" y="19569"/>
                </a:cubicBezTo>
                <a:cubicBezTo>
                  <a:pt x="51451" y="11235"/>
                  <a:pt x="68614" y="11247"/>
                  <a:pt x="82536" y="19602"/>
                </a:cubicBezTo>
                <a:cubicBezTo>
                  <a:pt x="96458" y="27957"/>
                  <a:pt x="105022" y="43383"/>
                  <a:pt x="104999" y="60065"/>
                </a:cubicBezTo>
                <a:lnTo>
                  <a:pt x="119999" y="60118"/>
                </a:lnTo>
                <a:lnTo>
                  <a:pt x="104999" y="60158"/>
                </a:lnTo>
                <a:lnTo>
                  <a:pt x="90000" y="60013"/>
                </a:lnTo>
                <a:lnTo>
                  <a:pt x="104999" y="60065"/>
                </a:lnTo>
                <a:cubicBezTo>
                  <a:pt x="105022" y="43383"/>
                  <a:pt x="96458" y="27957"/>
                  <a:pt x="82536" y="19602"/>
                </a:cubicBezTo>
                <a:cubicBezTo>
                  <a:pt x="68614" y="11247"/>
                  <a:pt x="51451" y="11235"/>
                  <a:pt x="37518" y="19569"/>
                </a:cubicBezTo>
                <a:cubicBezTo>
                  <a:pt x="23584" y="27903"/>
                  <a:pt x="14999" y="43317"/>
                  <a:pt x="14999" y="59999"/>
                </a:cubicBezTo>
                <a:close/>
              </a:path>
            </a:pathLst>
          </a:custGeom>
          <a:gradFill>
            <a:gsLst>
              <a:gs pos="0">
                <a:srgbClr val="D60093"/>
              </a:gs>
              <a:gs pos="100000">
                <a:srgbClr val="EDBED4"/>
              </a:gs>
            </a:gsLst>
            <a:lin ang="10800000" scaled="0"/>
          </a:gradFill>
          <a:ln cap="flat" cmpd="sng" w="9525">
            <a:solidFill>
              <a:srgbClr val="80008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27425" lIns="91425" rIns="91425" tIns="2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3" name="Shape 3463"/>
          <p:cNvSpPr txBox="1"/>
          <p:nvPr/>
        </p:nvSpPr>
        <p:spPr>
          <a:xfrm>
            <a:off x="5980112" y="4273550"/>
            <a:ext cx="1831975" cy="457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3339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b="1" i="0" lang="en-US" sz="1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Dinamikus Frissítés</a:t>
            </a:r>
          </a:p>
        </p:txBody>
      </p:sp>
      <p:sp>
        <p:nvSpPr>
          <p:cNvPr id="3464" name="Shape 3464"/>
          <p:cNvSpPr/>
          <p:nvPr/>
        </p:nvSpPr>
        <p:spPr>
          <a:xfrm flipH="1" rot="-5400000">
            <a:off x="1874042" y="3704431"/>
            <a:ext cx="1682749" cy="1893887"/>
          </a:xfrm>
          <a:custGeom>
            <a:pathLst>
              <a:path extrusionOk="0" h="120000" w="120000">
                <a:moveTo>
                  <a:pt x="15000" y="60000"/>
                </a:moveTo>
                <a:cubicBezTo>
                  <a:pt x="15000" y="43317"/>
                  <a:pt x="23584" y="27903"/>
                  <a:pt x="37518" y="19569"/>
                </a:cubicBezTo>
                <a:cubicBezTo>
                  <a:pt x="51451" y="11235"/>
                  <a:pt x="68614" y="11247"/>
                  <a:pt x="82536" y="19602"/>
                </a:cubicBezTo>
                <a:cubicBezTo>
                  <a:pt x="96458" y="27957"/>
                  <a:pt x="105022" y="43383"/>
                  <a:pt x="104999" y="60065"/>
                </a:cubicBezTo>
                <a:lnTo>
                  <a:pt x="119999" y="60118"/>
                </a:lnTo>
                <a:lnTo>
                  <a:pt x="104999" y="60158"/>
                </a:lnTo>
                <a:lnTo>
                  <a:pt x="90000" y="60013"/>
                </a:lnTo>
                <a:lnTo>
                  <a:pt x="104999" y="60065"/>
                </a:lnTo>
                <a:cubicBezTo>
                  <a:pt x="105022" y="43383"/>
                  <a:pt x="96458" y="27957"/>
                  <a:pt x="82536" y="19602"/>
                </a:cubicBezTo>
                <a:cubicBezTo>
                  <a:pt x="68614" y="11247"/>
                  <a:pt x="51451" y="11235"/>
                  <a:pt x="37518" y="19569"/>
                </a:cubicBezTo>
                <a:cubicBezTo>
                  <a:pt x="23584" y="27903"/>
                  <a:pt x="14999" y="43317"/>
                  <a:pt x="14999" y="59999"/>
                </a:cubicBezTo>
                <a:close/>
              </a:path>
            </a:pathLst>
          </a:custGeom>
          <a:gradFill>
            <a:gsLst>
              <a:gs pos="0">
                <a:srgbClr val="D60093"/>
              </a:gs>
              <a:gs pos="100000">
                <a:srgbClr val="EDBED4"/>
              </a:gs>
            </a:gsLst>
            <a:lin ang="10800000" scaled="0"/>
          </a:gradFill>
          <a:ln cap="flat" cmpd="sng" w="9525">
            <a:solidFill>
              <a:srgbClr val="80008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27425" lIns="91425" rIns="91425" tIns="2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5" name="Shape 3465"/>
          <p:cNvSpPr txBox="1"/>
          <p:nvPr/>
        </p:nvSpPr>
        <p:spPr>
          <a:xfrm>
            <a:off x="1255712" y="4273550"/>
            <a:ext cx="1803400" cy="457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3339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b="1" i="0" lang="en-US" sz="1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Dinamikus frissítés</a:t>
            </a:r>
          </a:p>
        </p:txBody>
      </p:sp>
      <p:sp>
        <p:nvSpPr>
          <p:cNvPr id="3466" name="Shape 3466"/>
          <p:cNvSpPr txBox="1"/>
          <p:nvPr/>
        </p:nvSpPr>
        <p:spPr>
          <a:xfrm>
            <a:off x="2133600" y="5762625"/>
            <a:ext cx="1200150" cy="504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b="0" i="0" lang="en-US" sz="16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DNS Szerver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2" type="sldNum"/>
          </p:nvPr>
        </p:nvSpPr>
        <p:spPr>
          <a:xfrm>
            <a:off x="67818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50" name="Shape 150"/>
          <p:cNvSpPr/>
          <p:nvPr>
            <p:ph type="title"/>
          </p:nvPr>
        </p:nvSpPr>
        <p:spPr>
          <a:xfrm>
            <a:off x="457200" y="122236"/>
            <a:ext cx="7543800" cy="868362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RARP kérés</a:t>
            </a:r>
          </a:p>
        </p:txBody>
      </p:sp>
      <p:pic>
        <p:nvPicPr>
          <p:cNvPr id="151" name="Shape 15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112" y="1268412"/>
            <a:ext cx="8243886" cy="526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470" name="Shape 3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" name="Shape 3471"/>
          <p:cNvSpPr txBox="1"/>
          <p:nvPr>
            <p:ph idx="12" type="sldNum"/>
          </p:nvPr>
        </p:nvSpPr>
        <p:spPr>
          <a:xfrm>
            <a:off x="67818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472" name="Shape 3472"/>
          <p:cNvSpPr txBox="1"/>
          <p:nvPr>
            <p:ph type="title"/>
          </p:nvPr>
        </p:nvSpPr>
        <p:spPr>
          <a:xfrm>
            <a:off x="457200" y="0"/>
            <a:ext cx="7607299" cy="8413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Dinamikus DNS beállításai</a:t>
            </a:r>
          </a:p>
        </p:txBody>
      </p:sp>
      <p:sp>
        <p:nvSpPr>
          <p:cNvPr id="3473" name="Shape 3473"/>
          <p:cNvSpPr/>
          <p:nvPr/>
        </p:nvSpPr>
        <p:spPr>
          <a:xfrm>
            <a:off x="1447800" y="1752600"/>
            <a:ext cx="6248399" cy="4419599"/>
          </a:xfrm>
          <a:prstGeom prst="rect">
            <a:avLst/>
          </a:prstGeom>
          <a:gradFill>
            <a:gsLst>
              <a:gs pos="0">
                <a:srgbClr val="FFCC66"/>
              </a:gs>
              <a:gs pos="100000">
                <a:srgbClr val="FCFEB9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4" name="Shape 3474"/>
          <p:cNvSpPr txBox="1"/>
          <p:nvPr/>
        </p:nvSpPr>
        <p:spPr>
          <a:xfrm>
            <a:off x="1295400" y="1228725"/>
            <a:ext cx="6476999" cy="639762"/>
          </a:xfrm>
          <a:prstGeom prst="rect">
            <a:avLst/>
          </a:prstGeom>
          <a:gradFill>
            <a:gsLst>
              <a:gs pos="0">
                <a:srgbClr val="476BB3"/>
              </a:gs>
              <a:gs pos="50000">
                <a:srgbClr val="6699FF"/>
              </a:gs>
              <a:gs pos="100000">
                <a:srgbClr val="476BB3"/>
              </a:gs>
            </a:gsLst>
            <a:lin ang="108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 Narrow"/>
              <a:buNone/>
            </a:pPr>
            <a:r>
              <a:rPr b="1" i="0" lang="en-US" sz="2400" u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Ahhoz, hogy használhassuk:</a:t>
            </a:r>
          </a:p>
        </p:txBody>
      </p:sp>
      <p:sp>
        <p:nvSpPr>
          <p:cNvPr id="3475" name="Shape 3475"/>
          <p:cNvSpPr txBox="1"/>
          <p:nvPr/>
        </p:nvSpPr>
        <p:spPr>
          <a:xfrm>
            <a:off x="1752600" y="2239961"/>
            <a:ext cx="5562600" cy="762000"/>
          </a:xfrm>
          <a:prstGeom prst="rect">
            <a:avLst/>
          </a:prstGeom>
          <a:gradFill>
            <a:gsLst>
              <a:gs pos="0">
                <a:srgbClr val="FFFFCC"/>
              </a:gs>
              <a:gs pos="100000">
                <a:srgbClr val="FFFFFF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64007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b="1" i="0" lang="en-US" sz="20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 DNS szerveren engedélyeznünk kell.</a:t>
            </a:r>
          </a:p>
        </p:txBody>
      </p:sp>
      <p:sp>
        <p:nvSpPr>
          <p:cNvPr id="3476" name="Shape 3476"/>
          <p:cNvSpPr txBox="1"/>
          <p:nvPr/>
        </p:nvSpPr>
        <p:spPr>
          <a:xfrm>
            <a:off x="1752600" y="3476625"/>
            <a:ext cx="5562600" cy="762000"/>
          </a:xfrm>
          <a:prstGeom prst="rect">
            <a:avLst/>
          </a:prstGeom>
          <a:gradFill>
            <a:gsLst>
              <a:gs pos="0">
                <a:srgbClr val="FFFFCC"/>
              </a:gs>
              <a:gs pos="100000">
                <a:srgbClr val="FFFFFF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64007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b="1" i="0" lang="en-US" sz="20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 DHCP szerveren be kell állítanunk</a:t>
            </a:r>
          </a:p>
        </p:txBody>
      </p:sp>
      <p:sp>
        <p:nvSpPr>
          <p:cNvPr id="3477" name="Shape 3477"/>
          <p:cNvSpPr txBox="1"/>
          <p:nvPr/>
        </p:nvSpPr>
        <p:spPr>
          <a:xfrm>
            <a:off x="1752600" y="4713287"/>
            <a:ext cx="5562600" cy="762000"/>
          </a:xfrm>
          <a:prstGeom prst="rect">
            <a:avLst/>
          </a:prstGeom>
          <a:gradFill>
            <a:gsLst>
              <a:gs pos="0">
                <a:srgbClr val="FFFFCC"/>
              </a:gs>
              <a:gs pos="100000">
                <a:srgbClr val="FFFFFF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64007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b="1" i="0" lang="en-US" sz="20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 Windows 2000 alapú klienseken engedélyezni a dinamikus frissítést</a:t>
            </a:r>
          </a:p>
        </p:txBody>
      </p:sp>
      <p:grpSp>
        <p:nvGrpSpPr>
          <p:cNvPr id="3478" name="Shape 3478"/>
          <p:cNvGrpSpPr/>
          <p:nvPr/>
        </p:nvGrpSpPr>
        <p:grpSpPr>
          <a:xfrm>
            <a:off x="1820861" y="2357437"/>
            <a:ext cx="447674" cy="439736"/>
            <a:chOff x="544512" y="1295400"/>
            <a:chExt cx="711199" cy="700086"/>
          </a:xfrm>
        </p:grpSpPr>
        <p:sp>
          <p:nvSpPr>
            <p:cNvPr id="3479" name="Shape 3479"/>
            <p:cNvSpPr/>
            <p:nvPr/>
          </p:nvSpPr>
          <p:spPr>
            <a:xfrm>
              <a:off x="544512" y="1436687"/>
              <a:ext cx="549275" cy="55879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0" name="Shape 3480"/>
            <p:cNvSpPr/>
            <p:nvPr/>
          </p:nvSpPr>
          <p:spPr>
            <a:xfrm>
              <a:off x="644525" y="1295400"/>
              <a:ext cx="611187" cy="576262"/>
            </a:xfrm>
            <a:custGeom>
              <a:pathLst>
                <a:path extrusionOk="0" h="120000" w="120000">
                  <a:moveTo>
                    <a:pt x="2805" y="99834"/>
                  </a:moveTo>
                  <a:lnTo>
                    <a:pt x="1558" y="62148"/>
                  </a:lnTo>
                  <a:lnTo>
                    <a:pt x="0" y="60495"/>
                  </a:lnTo>
                  <a:lnTo>
                    <a:pt x="0" y="57520"/>
                  </a:lnTo>
                  <a:lnTo>
                    <a:pt x="0" y="56198"/>
                  </a:lnTo>
                  <a:lnTo>
                    <a:pt x="1558" y="54545"/>
                  </a:lnTo>
                  <a:lnTo>
                    <a:pt x="1558" y="52892"/>
                  </a:lnTo>
                  <a:lnTo>
                    <a:pt x="1558" y="51570"/>
                  </a:lnTo>
                  <a:lnTo>
                    <a:pt x="1558" y="49917"/>
                  </a:lnTo>
                  <a:lnTo>
                    <a:pt x="2805" y="48595"/>
                  </a:lnTo>
                  <a:lnTo>
                    <a:pt x="4363" y="48595"/>
                  </a:lnTo>
                  <a:lnTo>
                    <a:pt x="4363" y="46942"/>
                  </a:lnTo>
                  <a:lnTo>
                    <a:pt x="5610" y="45289"/>
                  </a:lnTo>
                  <a:lnTo>
                    <a:pt x="7168" y="43966"/>
                  </a:lnTo>
                  <a:lnTo>
                    <a:pt x="8415" y="43966"/>
                  </a:lnTo>
                  <a:lnTo>
                    <a:pt x="9974" y="42314"/>
                  </a:lnTo>
                  <a:lnTo>
                    <a:pt x="11220" y="39338"/>
                  </a:lnTo>
                  <a:lnTo>
                    <a:pt x="12779" y="38016"/>
                  </a:lnTo>
                  <a:lnTo>
                    <a:pt x="14025" y="38016"/>
                  </a:lnTo>
                  <a:lnTo>
                    <a:pt x="15584" y="38016"/>
                  </a:lnTo>
                  <a:lnTo>
                    <a:pt x="16831" y="36363"/>
                  </a:lnTo>
                  <a:lnTo>
                    <a:pt x="18389" y="36363"/>
                  </a:lnTo>
                  <a:lnTo>
                    <a:pt x="19636" y="36363"/>
                  </a:lnTo>
                  <a:lnTo>
                    <a:pt x="21194" y="36363"/>
                  </a:lnTo>
                  <a:lnTo>
                    <a:pt x="22441" y="38016"/>
                  </a:lnTo>
                  <a:lnTo>
                    <a:pt x="24000" y="38016"/>
                  </a:lnTo>
                  <a:lnTo>
                    <a:pt x="26805" y="39338"/>
                  </a:lnTo>
                  <a:lnTo>
                    <a:pt x="26805" y="40991"/>
                  </a:lnTo>
                  <a:lnTo>
                    <a:pt x="28051" y="40991"/>
                  </a:lnTo>
                  <a:lnTo>
                    <a:pt x="28051" y="42314"/>
                  </a:lnTo>
                  <a:lnTo>
                    <a:pt x="29610" y="45289"/>
                  </a:lnTo>
                  <a:lnTo>
                    <a:pt x="29610" y="46942"/>
                  </a:lnTo>
                  <a:lnTo>
                    <a:pt x="29610" y="48595"/>
                  </a:lnTo>
                  <a:lnTo>
                    <a:pt x="29610" y="51570"/>
                  </a:lnTo>
                  <a:lnTo>
                    <a:pt x="29610" y="54545"/>
                  </a:lnTo>
                  <a:lnTo>
                    <a:pt x="29610" y="56198"/>
                  </a:lnTo>
                  <a:lnTo>
                    <a:pt x="29610" y="59173"/>
                  </a:lnTo>
                  <a:lnTo>
                    <a:pt x="30857" y="62148"/>
                  </a:lnTo>
                  <a:lnTo>
                    <a:pt x="30857" y="63471"/>
                  </a:lnTo>
                  <a:lnTo>
                    <a:pt x="32415" y="66776"/>
                  </a:lnTo>
                  <a:lnTo>
                    <a:pt x="32415" y="68099"/>
                  </a:lnTo>
                  <a:lnTo>
                    <a:pt x="33662" y="71074"/>
                  </a:lnTo>
                  <a:lnTo>
                    <a:pt x="35220" y="72727"/>
                  </a:lnTo>
                  <a:lnTo>
                    <a:pt x="35220" y="74380"/>
                  </a:lnTo>
                  <a:lnTo>
                    <a:pt x="36467" y="74380"/>
                  </a:lnTo>
                  <a:lnTo>
                    <a:pt x="39272" y="74380"/>
                  </a:lnTo>
                  <a:lnTo>
                    <a:pt x="108467" y="2975"/>
                  </a:lnTo>
                  <a:lnTo>
                    <a:pt x="109714" y="1652"/>
                  </a:lnTo>
                  <a:lnTo>
                    <a:pt x="111272" y="1652"/>
                  </a:lnTo>
                  <a:lnTo>
                    <a:pt x="112519" y="1652"/>
                  </a:lnTo>
                  <a:lnTo>
                    <a:pt x="112519" y="0"/>
                  </a:lnTo>
                  <a:lnTo>
                    <a:pt x="114077" y="0"/>
                  </a:lnTo>
                  <a:lnTo>
                    <a:pt x="115324" y="0"/>
                  </a:lnTo>
                  <a:lnTo>
                    <a:pt x="116883" y="1652"/>
                  </a:lnTo>
                  <a:lnTo>
                    <a:pt x="118129" y="1652"/>
                  </a:lnTo>
                  <a:lnTo>
                    <a:pt x="119688" y="2975"/>
                  </a:lnTo>
                  <a:lnTo>
                    <a:pt x="119688" y="4628"/>
                  </a:lnTo>
                  <a:lnTo>
                    <a:pt x="119688" y="18181"/>
                  </a:lnTo>
                  <a:lnTo>
                    <a:pt x="119688" y="19834"/>
                  </a:lnTo>
                  <a:lnTo>
                    <a:pt x="119688" y="21157"/>
                  </a:lnTo>
                  <a:lnTo>
                    <a:pt x="118129" y="22809"/>
                  </a:lnTo>
                  <a:lnTo>
                    <a:pt x="118129" y="24132"/>
                  </a:lnTo>
                  <a:lnTo>
                    <a:pt x="118129" y="25785"/>
                  </a:lnTo>
                  <a:lnTo>
                    <a:pt x="116883" y="25785"/>
                  </a:lnTo>
                  <a:lnTo>
                    <a:pt x="116883" y="27107"/>
                  </a:lnTo>
                  <a:lnTo>
                    <a:pt x="115324" y="27107"/>
                  </a:lnTo>
                  <a:lnTo>
                    <a:pt x="115324" y="28760"/>
                  </a:lnTo>
                  <a:lnTo>
                    <a:pt x="39272" y="110743"/>
                  </a:lnTo>
                  <a:lnTo>
                    <a:pt x="35220" y="113719"/>
                  </a:lnTo>
                  <a:lnTo>
                    <a:pt x="32415" y="116694"/>
                  </a:lnTo>
                  <a:lnTo>
                    <a:pt x="29610" y="118016"/>
                  </a:lnTo>
                  <a:lnTo>
                    <a:pt x="26805" y="118016"/>
                  </a:lnTo>
                  <a:lnTo>
                    <a:pt x="22441" y="119669"/>
                  </a:lnTo>
                  <a:lnTo>
                    <a:pt x="19636" y="118016"/>
                  </a:lnTo>
                  <a:lnTo>
                    <a:pt x="18389" y="118016"/>
                  </a:lnTo>
                  <a:lnTo>
                    <a:pt x="15584" y="116694"/>
                  </a:lnTo>
                  <a:lnTo>
                    <a:pt x="12779" y="115041"/>
                  </a:lnTo>
                  <a:lnTo>
                    <a:pt x="9974" y="113719"/>
                  </a:lnTo>
                  <a:lnTo>
                    <a:pt x="8415" y="110743"/>
                  </a:lnTo>
                  <a:lnTo>
                    <a:pt x="7168" y="109090"/>
                  </a:lnTo>
                  <a:lnTo>
                    <a:pt x="4363" y="106115"/>
                  </a:lnTo>
                  <a:lnTo>
                    <a:pt x="4363" y="104462"/>
                  </a:lnTo>
                  <a:lnTo>
                    <a:pt x="2805" y="99834"/>
                  </a:lnTo>
                </a:path>
              </a:pathLst>
            </a:custGeom>
            <a:gradFill>
              <a:gsLst>
                <a:gs pos="0">
                  <a:srgbClr val="C0D0D0"/>
                </a:gs>
                <a:gs pos="100000">
                  <a:schemeClr val="accent2"/>
                </a:gs>
              </a:gsLst>
              <a:lin ang="8100000" scaled="0"/>
            </a:gradFill>
            <a:ln cap="rnd" cmpd="sng" w="12700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81" name="Shape 3481"/>
          <p:cNvGrpSpPr/>
          <p:nvPr/>
        </p:nvGrpSpPr>
        <p:grpSpPr>
          <a:xfrm>
            <a:off x="1820861" y="3592512"/>
            <a:ext cx="447674" cy="439736"/>
            <a:chOff x="544512" y="1295400"/>
            <a:chExt cx="711199" cy="700086"/>
          </a:xfrm>
        </p:grpSpPr>
        <p:sp>
          <p:nvSpPr>
            <p:cNvPr id="3482" name="Shape 3482"/>
            <p:cNvSpPr/>
            <p:nvPr/>
          </p:nvSpPr>
          <p:spPr>
            <a:xfrm>
              <a:off x="544512" y="1436687"/>
              <a:ext cx="549275" cy="55879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3" name="Shape 3483"/>
            <p:cNvSpPr/>
            <p:nvPr/>
          </p:nvSpPr>
          <p:spPr>
            <a:xfrm>
              <a:off x="644525" y="1295400"/>
              <a:ext cx="611187" cy="576262"/>
            </a:xfrm>
            <a:custGeom>
              <a:pathLst>
                <a:path extrusionOk="0" h="120000" w="120000">
                  <a:moveTo>
                    <a:pt x="2805" y="99834"/>
                  </a:moveTo>
                  <a:lnTo>
                    <a:pt x="1558" y="62148"/>
                  </a:lnTo>
                  <a:lnTo>
                    <a:pt x="0" y="60495"/>
                  </a:lnTo>
                  <a:lnTo>
                    <a:pt x="0" y="57520"/>
                  </a:lnTo>
                  <a:lnTo>
                    <a:pt x="0" y="56198"/>
                  </a:lnTo>
                  <a:lnTo>
                    <a:pt x="1558" y="54545"/>
                  </a:lnTo>
                  <a:lnTo>
                    <a:pt x="1558" y="52892"/>
                  </a:lnTo>
                  <a:lnTo>
                    <a:pt x="1558" y="51570"/>
                  </a:lnTo>
                  <a:lnTo>
                    <a:pt x="1558" y="49917"/>
                  </a:lnTo>
                  <a:lnTo>
                    <a:pt x="2805" y="48595"/>
                  </a:lnTo>
                  <a:lnTo>
                    <a:pt x="4363" y="48595"/>
                  </a:lnTo>
                  <a:lnTo>
                    <a:pt x="4363" y="46942"/>
                  </a:lnTo>
                  <a:lnTo>
                    <a:pt x="5610" y="45289"/>
                  </a:lnTo>
                  <a:lnTo>
                    <a:pt x="7168" y="43966"/>
                  </a:lnTo>
                  <a:lnTo>
                    <a:pt x="8415" y="43966"/>
                  </a:lnTo>
                  <a:lnTo>
                    <a:pt x="9974" y="42314"/>
                  </a:lnTo>
                  <a:lnTo>
                    <a:pt x="11220" y="39338"/>
                  </a:lnTo>
                  <a:lnTo>
                    <a:pt x="12779" y="38016"/>
                  </a:lnTo>
                  <a:lnTo>
                    <a:pt x="14025" y="38016"/>
                  </a:lnTo>
                  <a:lnTo>
                    <a:pt x="15584" y="38016"/>
                  </a:lnTo>
                  <a:lnTo>
                    <a:pt x="16831" y="36363"/>
                  </a:lnTo>
                  <a:lnTo>
                    <a:pt x="18389" y="36363"/>
                  </a:lnTo>
                  <a:lnTo>
                    <a:pt x="19636" y="36363"/>
                  </a:lnTo>
                  <a:lnTo>
                    <a:pt x="21194" y="36363"/>
                  </a:lnTo>
                  <a:lnTo>
                    <a:pt x="22441" y="38016"/>
                  </a:lnTo>
                  <a:lnTo>
                    <a:pt x="24000" y="38016"/>
                  </a:lnTo>
                  <a:lnTo>
                    <a:pt x="26805" y="39338"/>
                  </a:lnTo>
                  <a:lnTo>
                    <a:pt x="26805" y="40991"/>
                  </a:lnTo>
                  <a:lnTo>
                    <a:pt x="28051" y="40991"/>
                  </a:lnTo>
                  <a:lnTo>
                    <a:pt x="28051" y="42314"/>
                  </a:lnTo>
                  <a:lnTo>
                    <a:pt x="29610" y="45289"/>
                  </a:lnTo>
                  <a:lnTo>
                    <a:pt x="29610" y="46942"/>
                  </a:lnTo>
                  <a:lnTo>
                    <a:pt x="29610" y="48595"/>
                  </a:lnTo>
                  <a:lnTo>
                    <a:pt x="29610" y="51570"/>
                  </a:lnTo>
                  <a:lnTo>
                    <a:pt x="29610" y="54545"/>
                  </a:lnTo>
                  <a:lnTo>
                    <a:pt x="29610" y="56198"/>
                  </a:lnTo>
                  <a:lnTo>
                    <a:pt x="29610" y="59173"/>
                  </a:lnTo>
                  <a:lnTo>
                    <a:pt x="30857" y="62148"/>
                  </a:lnTo>
                  <a:lnTo>
                    <a:pt x="30857" y="63471"/>
                  </a:lnTo>
                  <a:lnTo>
                    <a:pt x="32415" y="66776"/>
                  </a:lnTo>
                  <a:lnTo>
                    <a:pt x="32415" y="68099"/>
                  </a:lnTo>
                  <a:lnTo>
                    <a:pt x="33662" y="71074"/>
                  </a:lnTo>
                  <a:lnTo>
                    <a:pt x="35220" y="72727"/>
                  </a:lnTo>
                  <a:lnTo>
                    <a:pt x="35220" y="74380"/>
                  </a:lnTo>
                  <a:lnTo>
                    <a:pt x="36467" y="74380"/>
                  </a:lnTo>
                  <a:lnTo>
                    <a:pt x="39272" y="74380"/>
                  </a:lnTo>
                  <a:lnTo>
                    <a:pt x="108467" y="2975"/>
                  </a:lnTo>
                  <a:lnTo>
                    <a:pt x="109714" y="1652"/>
                  </a:lnTo>
                  <a:lnTo>
                    <a:pt x="111272" y="1652"/>
                  </a:lnTo>
                  <a:lnTo>
                    <a:pt x="112519" y="1652"/>
                  </a:lnTo>
                  <a:lnTo>
                    <a:pt x="112519" y="0"/>
                  </a:lnTo>
                  <a:lnTo>
                    <a:pt x="114077" y="0"/>
                  </a:lnTo>
                  <a:lnTo>
                    <a:pt x="115324" y="0"/>
                  </a:lnTo>
                  <a:lnTo>
                    <a:pt x="116883" y="1652"/>
                  </a:lnTo>
                  <a:lnTo>
                    <a:pt x="118129" y="1652"/>
                  </a:lnTo>
                  <a:lnTo>
                    <a:pt x="119688" y="2975"/>
                  </a:lnTo>
                  <a:lnTo>
                    <a:pt x="119688" y="4628"/>
                  </a:lnTo>
                  <a:lnTo>
                    <a:pt x="119688" y="18181"/>
                  </a:lnTo>
                  <a:lnTo>
                    <a:pt x="119688" y="19834"/>
                  </a:lnTo>
                  <a:lnTo>
                    <a:pt x="119688" y="21157"/>
                  </a:lnTo>
                  <a:lnTo>
                    <a:pt x="118129" y="22809"/>
                  </a:lnTo>
                  <a:lnTo>
                    <a:pt x="118129" y="24132"/>
                  </a:lnTo>
                  <a:lnTo>
                    <a:pt x="118129" y="25785"/>
                  </a:lnTo>
                  <a:lnTo>
                    <a:pt x="116883" y="25785"/>
                  </a:lnTo>
                  <a:lnTo>
                    <a:pt x="116883" y="27107"/>
                  </a:lnTo>
                  <a:lnTo>
                    <a:pt x="115324" y="27107"/>
                  </a:lnTo>
                  <a:lnTo>
                    <a:pt x="115324" y="28760"/>
                  </a:lnTo>
                  <a:lnTo>
                    <a:pt x="39272" y="110743"/>
                  </a:lnTo>
                  <a:lnTo>
                    <a:pt x="35220" y="113719"/>
                  </a:lnTo>
                  <a:lnTo>
                    <a:pt x="32415" y="116694"/>
                  </a:lnTo>
                  <a:lnTo>
                    <a:pt x="29610" y="118016"/>
                  </a:lnTo>
                  <a:lnTo>
                    <a:pt x="26805" y="118016"/>
                  </a:lnTo>
                  <a:lnTo>
                    <a:pt x="22441" y="119669"/>
                  </a:lnTo>
                  <a:lnTo>
                    <a:pt x="19636" y="118016"/>
                  </a:lnTo>
                  <a:lnTo>
                    <a:pt x="18389" y="118016"/>
                  </a:lnTo>
                  <a:lnTo>
                    <a:pt x="15584" y="116694"/>
                  </a:lnTo>
                  <a:lnTo>
                    <a:pt x="12779" y="115041"/>
                  </a:lnTo>
                  <a:lnTo>
                    <a:pt x="9974" y="113719"/>
                  </a:lnTo>
                  <a:lnTo>
                    <a:pt x="8415" y="110743"/>
                  </a:lnTo>
                  <a:lnTo>
                    <a:pt x="7168" y="109090"/>
                  </a:lnTo>
                  <a:lnTo>
                    <a:pt x="4363" y="106115"/>
                  </a:lnTo>
                  <a:lnTo>
                    <a:pt x="4363" y="104462"/>
                  </a:lnTo>
                  <a:lnTo>
                    <a:pt x="2805" y="99834"/>
                  </a:lnTo>
                </a:path>
              </a:pathLst>
            </a:custGeom>
            <a:gradFill>
              <a:gsLst>
                <a:gs pos="0">
                  <a:srgbClr val="C0D0D0"/>
                </a:gs>
                <a:gs pos="100000">
                  <a:schemeClr val="accent2"/>
                </a:gs>
              </a:gsLst>
              <a:lin ang="8100000" scaled="0"/>
            </a:gradFill>
            <a:ln cap="rnd" cmpd="sng" w="12700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84" name="Shape 3484"/>
          <p:cNvGrpSpPr/>
          <p:nvPr/>
        </p:nvGrpSpPr>
        <p:grpSpPr>
          <a:xfrm>
            <a:off x="1820861" y="4838699"/>
            <a:ext cx="447674" cy="439736"/>
            <a:chOff x="544512" y="1295400"/>
            <a:chExt cx="711199" cy="700086"/>
          </a:xfrm>
        </p:grpSpPr>
        <p:sp>
          <p:nvSpPr>
            <p:cNvPr id="3485" name="Shape 3485"/>
            <p:cNvSpPr/>
            <p:nvPr/>
          </p:nvSpPr>
          <p:spPr>
            <a:xfrm>
              <a:off x="544512" y="1436687"/>
              <a:ext cx="549275" cy="55879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6" name="Shape 3486"/>
            <p:cNvSpPr/>
            <p:nvPr/>
          </p:nvSpPr>
          <p:spPr>
            <a:xfrm>
              <a:off x="644525" y="1295400"/>
              <a:ext cx="611187" cy="576262"/>
            </a:xfrm>
            <a:custGeom>
              <a:pathLst>
                <a:path extrusionOk="0" h="120000" w="120000">
                  <a:moveTo>
                    <a:pt x="2805" y="99834"/>
                  </a:moveTo>
                  <a:lnTo>
                    <a:pt x="1558" y="62148"/>
                  </a:lnTo>
                  <a:lnTo>
                    <a:pt x="0" y="60495"/>
                  </a:lnTo>
                  <a:lnTo>
                    <a:pt x="0" y="57520"/>
                  </a:lnTo>
                  <a:lnTo>
                    <a:pt x="0" y="56198"/>
                  </a:lnTo>
                  <a:lnTo>
                    <a:pt x="1558" y="54545"/>
                  </a:lnTo>
                  <a:lnTo>
                    <a:pt x="1558" y="52892"/>
                  </a:lnTo>
                  <a:lnTo>
                    <a:pt x="1558" y="51570"/>
                  </a:lnTo>
                  <a:lnTo>
                    <a:pt x="1558" y="49917"/>
                  </a:lnTo>
                  <a:lnTo>
                    <a:pt x="2805" y="48595"/>
                  </a:lnTo>
                  <a:lnTo>
                    <a:pt x="4363" y="48595"/>
                  </a:lnTo>
                  <a:lnTo>
                    <a:pt x="4363" y="46942"/>
                  </a:lnTo>
                  <a:lnTo>
                    <a:pt x="5610" y="45289"/>
                  </a:lnTo>
                  <a:lnTo>
                    <a:pt x="7168" y="43966"/>
                  </a:lnTo>
                  <a:lnTo>
                    <a:pt x="8415" y="43966"/>
                  </a:lnTo>
                  <a:lnTo>
                    <a:pt x="9974" y="42314"/>
                  </a:lnTo>
                  <a:lnTo>
                    <a:pt x="11220" y="39338"/>
                  </a:lnTo>
                  <a:lnTo>
                    <a:pt x="12779" y="38016"/>
                  </a:lnTo>
                  <a:lnTo>
                    <a:pt x="14025" y="38016"/>
                  </a:lnTo>
                  <a:lnTo>
                    <a:pt x="15584" y="38016"/>
                  </a:lnTo>
                  <a:lnTo>
                    <a:pt x="16831" y="36363"/>
                  </a:lnTo>
                  <a:lnTo>
                    <a:pt x="18389" y="36363"/>
                  </a:lnTo>
                  <a:lnTo>
                    <a:pt x="19636" y="36363"/>
                  </a:lnTo>
                  <a:lnTo>
                    <a:pt x="21194" y="36363"/>
                  </a:lnTo>
                  <a:lnTo>
                    <a:pt x="22441" y="38016"/>
                  </a:lnTo>
                  <a:lnTo>
                    <a:pt x="24000" y="38016"/>
                  </a:lnTo>
                  <a:lnTo>
                    <a:pt x="26805" y="39338"/>
                  </a:lnTo>
                  <a:lnTo>
                    <a:pt x="26805" y="40991"/>
                  </a:lnTo>
                  <a:lnTo>
                    <a:pt x="28051" y="40991"/>
                  </a:lnTo>
                  <a:lnTo>
                    <a:pt x="28051" y="42314"/>
                  </a:lnTo>
                  <a:lnTo>
                    <a:pt x="29610" y="45289"/>
                  </a:lnTo>
                  <a:lnTo>
                    <a:pt x="29610" y="46942"/>
                  </a:lnTo>
                  <a:lnTo>
                    <a:pt x="29610" y="48595"/>
                  </a:lnTo>
                  <a:lnTo>
                    <a:pt x="29610" y="51570"/>
                  </a:lnTo>
                  <a:lnTo>
                    <a:pt x="29610" y="54545"/>
                  </a:lnTo>
                  <a:lnTo>
                    <a:pt x="29610" y="56198"/>
                  </a:lnTo>
                  <a:lnTo>
                    <a:pt x="29610" y="59173"/>
                  </a:lnTo>
                  <a:lnTo>
                    <a:pt x="30857" y="62148"/>
                  </a:lnTo>
                  <a:lnTo>
                    <a:pt x="30857" y="63471"/>
                  </a:lnTo>
                  <a:lnTo>
                    <a:pt x="32415" y="66776"/>
                  </a:lnTo>
                  <a:lnTo>
                    <a:pt x="32415" y="68099"/>
                  </a:lnTo>
                  <a:lnTo>
                    <a:pt x="33662" y="71074"/>
                  </a:lnTo>
                  <a:lnTo>
                    <a:pt x="35220" y="72727"/>
                  </a:lnTo>
                  <a:lnTo>
                    <a:pt x="35220" y="74380"/>
                  </a:lnTo>
                  <a:lnTo>
                    <a:pt x="36467" y="74380"/>
                  </a:lnTo>
                  <a:lnTo>
                    <a:pt x="39272" y="74380"/>
                  </a:lnTo>
                  <a:lnTo>
                    <a:pt x="108467" y="2975"/>
                  </a:lnTo>
                  <a:lnTo>
                    <a:pt x="109714" y="1652"/>
                  </a:lnTo>
                  <a:lnTo>
                    <a:pt x="111272" y="1652"/>
                  </a:lnTo>
                  <a:lnTo>
                    <a:pt x="112519" y="1652"/>
                  </a:lnTo>
                  <a:lnTo>
                    <a:pt x="112519" y="0"/>
                  </a:lnTo>
                  <a:lnTo>
                    <a:pt x="114077" y="0"/>
                  </a:lnTo>
                  <a:lnTo>
                    <a:pt x="115324" y="0"/>
                  </a:lnTo>
                  <a:lnTo>
                    <a:pt x="116883" y="1652"/>
                  </a:lnTo>
                  <a:lnTo>
                    <a:pt x="118129" y="1652"/>
                  </a:lnTo>
                  <a:lnTo>
                    <a:pt x="119688" y="2975"/>
                  </a:lnTo>
                  <a:lnTo>
                    <a:pt x="119688" y="4628"/>
                  </a:lnTo>
                  <a:lnTo>
                    <a:pt x="119688" y="18181"/>
                  </a:lnTo>
                  <a:lnTo>
                    <a:pt x="119688" y="19834"/>
                  </a:lnTo>
                  <a:lnTo>
                    <a:pt x="119688" y="21157"/>
                  </a:lnTo>
                  <a:lnTo>
                    <a:pt x="118129" y="22809"/>
                  </a:lnTo>
                  <a:lnTo>
                    <a:pt x="118129" y="24132"/>
                  </a:lnTo>
                  <a:lnTo>
                    <a:pt x="118129" y="25785"/>
                  </a:lnTo>
                  <a:lnTo>
                    <a:pt x="116883" y="25785"/>
                  </a:lnTo>
                  <a:lnTo>
                    <a:pt x="116883" y="27107"/>
                  </a:lnTo>
                  <a:lnTo>
                    <a:pt x="115324" y="27107"/>
                  </a:lnTo>
                  <a:lnTo>
                    <a:pt x="115324" y="28760"/>
                  </a:lnTo>
                  <a:lnTo>
                    <a:pt x="39272" y="110743"/>
                  </a:lnTo>
                  <a:lnTo>
                    <a:pt x="35220" y="113719"/>
                  </a:lnTo>
                  <a:lnTo>
                    <a:pt x="32415" y="116694"/>
                  </a:lnTo>
                  <a:lnTo>
                    <a:pt x="29610" y="118016"/>
                  </a:lnTo>
                  <a:lnTo>
                    <a:pt x="26805" y="118016"/>
                  </a:lnTo>
                  <a:lnTo>
                    <a:pt x="22441" y="119669"/>
                  </a:lnTo>
                  <a:lnTo>
                    <a:pt x="19636" y="118016"/>
                  </a:lnTo>
                  <a:lnTo>
                    <a:pt x="18389" y="118016"/>
                  </a:lnTo>
                  <a:lnTo>
                    <a:pt x="15584" y="116694"/>
                  </a:lnTo>
                  <a:lnTo>
                    <a:pt x="12779" y="115041"/>
                  </a:lnTo>
                  <a:lnTo>
                    <a:pt x="9974" y="113719"/>
                  </a:lnTo>
                  <a:lnTo>
                    <a:pt x="8415" y="110743"/>
                  </a:lnTo>
                  <a:lnTo>
                    <a:pt x="7168" y="109090"/>
                  </a:lnTo>
                  <a:lnTo>
                    <a:pt x="4363" y="106115"/>
                  </a:lnTo>
                  <a:lnTo>
                    <a:pt x="4363" y="104462"/>
                  </a:lnTo>
                  <a:lnTo>
                    <a:pt x="2805" y="99834"/>
                  </a:lnTo>
                </a:path>
              </a:pathLst>
            </a:custGeom>
            <a:gradFill>
              <a:gsLst>
                <a:gs pos="0">
                  <a:srgbClr val="C0D0D0"/>
                </a:gs>
                <a:gs pos="100000">
                  <a:schemeClr val="accent2"/>
                </a:gs>
              </a:gsLst>
              <a:lin ang="8100000" scaled="0"/>
            </a:gradFill>
            <a:ln cap="rnd" cmpd="sng" w="12700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490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" name="Shape 3491"/>
          <p:cNvSpPr txBox="1"/>
          <p:nvPr>
            <p:ph idx="12" type="sldNum"/>
          </p:nvPr>
        </p:nvSpPr>
        <p:spPr>
          <a:xfrm>
            <a:off x="67818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492" name="Shape 3492"/>
          <p:cNvSpPr txBox="1"/>
          <p:nvPr>
            <p:ph type="title"/>
          </p:nvPr>
        </p:nvSpPr>
        <p:spPr>
          <a:xfrm>
            <a:off x="647700" y="146050"/>
            <a:ext cx="8189912" cy="8413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3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Dinamikus Frissítések biztonságossá tétele</a:t>
            </a:r>
          </a:p>
        </p:txBody>
      </p:sp>
      <p:sp>
        <p:nvSpPr>
          <p:cNvPr id="3493" name="Shape 3493"/>
          <p:cNvSpPr/>
          <p:nvPr/>
        </p:nvSpPr>
        <p:spPr>
          <a:xfrm>
            <a:off x="1000125" y="1338262"/>
            <a:ext cx="7075487" cy="4697412"/>
          </a:xfrm>
          <a:prstGeom prst="rect">
            <a:avLst/>
          </a:prstGeom>
          <a:gradFill>
            <a:gsLst>
              <a:gs pos="0">
                <a:srgbClr val="FCFEBC"/>
              </a:gs>
              <a:gs pos="100000">
                <a:srgbClr val="FFCC66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94" name="Shape 3494"/>
          <p:cNvGrpSpPr/>
          <p:nvPr/>
        </p:nvGrpSpPr>
        <p:grpSpPr>
          <a:xfrm>
            <a:off x="2212975" y="992187"/>
            <a:ext cx="4618036" cy="5346700"/>
            <a:chOff x="2212975" y="992187"/>
            <a:chExt cx="4618036" cy="5346700"/>
          </a:xfrm>
        </p:grpSpPr>
        <p:pic>
          <p:nvPicPr>
            <p:cNvPr id="3495" name="Shape 349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212975" y="1012825"/>
              <a:ext cx="4618036" cy="53260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96" name="Shape 3496"/>
            <p:cNvSpPr txBox="1"/>
            <p:nvPr/>
          </p:nvSpPr>
          <p:spPr>
            <a:xfrm>
              <a:off x="2217736" y="992187"/>
              <a:ext cx="2279650" cy="2905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b="1" i="0" lang="en-US" sz="13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nwtraders.msft. Properties</a:t>
              </a:r>
            </a:p>
          </p:txBody>
        </p:sp>
        <p:sp>
          <p:nvSpPr>
            <p:cNvPr id="3497" name="Shape 3497"/>
            <p:cNvSpPr txBox="1"/>
            <p:nvPr/>
          </p:nvSpPr>
          <p:spPr>
            <a:xfrm>
              <a:off x="2662236" y="1312862"/>
              <a:ext cx="614361" cy="2905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3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WINS</a:t>
              </a:r>
            </a:p>
          </p:txBody>
        </p:sp>
        <p:sp>
          <p:nvSpPr>
            <p:cNvPr id="3498" name="Shape 3498"/>
            <p:cNvSpPr txBox="1"/>
            <p:nvPr/>
          </p:nvSpPr>
          <p:spPr>
            <a:xfrm>
              <a:off x="3813175" y="1325562"/>
              <a:ext cx="1308100" cy="2905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3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Zone Transfers</a:t>
              </a:r>
            </a:p>
          </p:txBody>
        </p:sp>
        <p:sp>
          <p:nvSpPr>
            <p:cNvPr id="3499" name="Shape 3499"/>
            <p:cNvSpPr txBox="1"/>
            <p:nvPr/>
          </p:nvSpPr>
          <p:spPr>
            <a:xfrm>
              <a:off x="5610225" y="1325562"/>
              <a:ext cx="781049" cy="2905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3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Security</a:t>
              </a:r>
            </a:p>
          </p:txBody>
        </p:sp>
        <p:sp>
          <p:nvSpPr>
            <p:cNvPr id="3500" name="Shape 3500"/>
            <p:cNvSpPr txBox="1"/>
            <p:nvPr/>
          </p:nvSpPr>
          <p:spPr>
            <a:xfrm>
              <a:off x="2489200" y="1536700"/>
              <a:ext cx="773111" cy="2905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3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General</a:t>
              </a:r>
            </a:p>
          </p:txBody>
        </p:sp>
        <p:sp>
          <p:nvSpPr>
            <p:cNvPr id="3501" name="Shape 3501"/>
            <p:cNvSpPr txBox="1"/>
            <p:nvPr/>
          </p:nvSpPr>
          <p:spPr>
            <a:xfrm>
              <a:off x="3387725" y="1536700"/>
              <a:ext cx="1920875" cy="2905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3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Start of Authority (SOA)</a:t>
              </a:r>
            </a:p>
          </p:txBody>
        </p:sp>
        <p:sp>
          <p:nvSpPr>
            <p:cNvPr id="3502" name="Shape 3502"/>
            <p:cNvSpPr txBox="1"/>
            <p:nvPr/>
          </p:nvSpPr>
          <p:spPr>
            <a:xfrm>
              <a:off x="5383212" y="1536700"/>
              <a:ext cx="1241425" cy="2905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3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Name Servers</a:t>
              </a:r>
            </a:p>
          </p:txBody>
        </p:sp>
        <p:sp>
          <p:nvSpPr>
            <p:cNvPr id="3503" name="Shape 3503"/>
            <p:cNvSpPr txBox="1"/>
            <p:nvPr/>
          </p:nvSpPr>
          <p:spPr>
            <a:xfrm>
              <a:off x="2378075" y="1906586"/>
              <a:ext cx="698500" cy="2905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3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Status:</a:t>
              </a:r>
            </a:p>
          </p:txBody>
        </p:sp>
        <p:sp>
          <p:nvSpPr>
            <p:cNvPr id="3504" name="Shape 3504"/>
            <p:cNvSpPr txBox="1"/>
            <p:nvPr/>
          </p:nvSpPr>
          <p:spPr>
            <a:xfrm>
              <a:off x="2378075" y="2239961"/>
              <a:ext cx="598487" cy="2905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3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Type:</a:t>
              </a:r>
            </a:p>
          </p:txBody>
        </p:sp>
        <p:sp>
          <p:nvSpPr>
            <p:cNvPr id="3505" name="Shape 3505"/>
            <p:cNvSpPr txBox="1"/>
            <p:nvPr/>
          </p:nvSpPr>
          <p:spPr>
            <a:xfrm>
              <a:off x="3181350" y="1906586"/>
              <a:ext cx="800099" cy="2905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3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Running</a:t>
              </a:r>
            </a:p>
          </p:txBody>
        </p:sp>
        <p:sp>
          <p:nvSpPr>
            <p:cNvPr id="3506" name="Shape 3506"/>
            <p:cNvSpPr txBox="1"/>
            <p:nvPr/>
          </p:nvSpPr>
          <p:spPr>
            <a:xfrm>
              <a:off x="3181350" y="2239961"/>
              <a:ext cx="2133599" cy="2905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3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Active Directory-integrated</a:t>
              </a:r>
            </a:p>
          </p:txBody>
        </p:sp>
        <p:sp>
          <p:nvSpPr>
            <p:cNvPr id="3507" name="Shape 3507"/>
            <p:cNvSpPr txBox="1"/>
            <p:nvPr/>
          </p:nvSpPr>
          <p:spPr>
            <a:xfrm>
              <a:off x="5773737" y="1906586"/>
              <a:ext cx="652462" cy="2905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3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Paus</a:t>
              </a:r>
              <a:r>
                <a:rPr b="0" i="0" lang="en-US" sz="13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</a:p>
          </p:txBody>
        </p:sp>
        <p:sp>
          <p:nvSpPr>
            <p:cNvPr id="3508" name="Shape 3508"/>
            <p:cNvSpPr txBox="1"/>
            <p:nvPr/>
          </p:nvSpPr>
          <p:spPr>
            <a:xfrm>
              <a:off x="5638800" y="2239961"/>
              <a:ext cx="928686" cy="2905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3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r>
                <a:rPr b="0" i="0" lang="en-US" sz="13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hange…</a:t>
              </a:r>
            </a:p>
          </p:txBody>
        </p:sp>
        <p:sp>
          <p:nvSpPr>
            <p:cNvPr id="3509" name="Shape 3509"/>
            <p:cNvSpPr txBox="1"/>
            <p:nvPr/>
          </p:nvSpPr>
          <p:spPr>
            <a:xfrm>
              <a:off x="2392361" y="2833686"/>
              <a:ext cx="2628899" cy="2905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3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 is stored in Active Directory.</a:t>
              </a:r>
            </a:p>
          </p:txBody>
        </p:sp>
        <p:sp>
          <p:nvSpPr>
            <p:cNvPr id="3510" name="Shape 3510"/>
            <p:cNvSpPr txBox="1"/>
            <p:nvPr/>
          </p:nvSpPr>
          <p:spPr>
            <a:xfrm>
              <a:off x="2392361" y="3267075"/>
              <a:ext cx="1966911" cy="2905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3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Allo</a:t>
              </a:r>
              <a:r>
                <a:rPr b="0" i="0" lang="en-US" sz="13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  <a:r>
                <a:rPr b="0" i="0" lang="en-US" sz="13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dynamic updates?</a:t>
              </a:r>
            </a:p>
          </p:txBody>
        </p:sp>
        <p:sp>
          <p:nvSpPr>
            <p:cNvPr id="3511" name="Shape 3511"/>
            <p:cNvSpPr txBox="1"/>
            <p:nvPr/>
          </p:nvSpPr>
          <p:spPr>
            <a:xfrm>
              <a:off x="5718175" y="3709987"/>
              <a:ext cx="771524" cy="2905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3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r>
                <a:rPr b="0" i="0" lang="en-US" sz="13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r>
                <a:rPr b="0" i="0" lang="en-US" sz="13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ing…</a:t>
              </a:r>
            </a:p>
          </p:txBody>
        </p:sp>
        <p:sp>
          <p:nvSpPr>
            <p:cNvPr id="3512" name="Shape 3512"/>
            <p:cNvSpPr txBox="1"/>
            <p:nvPr/>
          </p:nvSpPr>
          <p:spPr>
            <a:xfrm>
              <a:off x="4405312" y="3289300"/>
              <a:ext cx="1701799" cy="2905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b="0" i="0" lang="en-US" sz="13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Only secure updates</a:t>
              </a:r>
            </a:p>
          </p:txBody>
        </p:sp>
        <p:sp>
          <p:nvSpPr>
            <p:cNvPr id="3513" name="Shape 3513"/>
            <p:cNvSpPr txBox="1"/>
            <p:nvPr/>
          </p:nvSpPr>
          <p:spPr>
            <a:xfrm>
              <a:off x="2392361" y="3698875"/>
              <a:ext cx="3097211" cy="488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3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To set aging/scavenging properties, click Aging</a:t>
              </a:r>
            </a:p>
          </p:txBody>
        </p:sp>
        <p:sp>
          <p:nvSpPr>
            <p:cNvPr id="3514" name="Shape 3514"/>
            <p:cNvSpPr txBox="1"/>
            <p:nvPr/>
          </p:nvSpPr>
          <p:spPr>
            <a:xfrm>
              <a:off x="4233862" y="5946775"/>
              <a:ext cx="422275" cy="2905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3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OK</a:t>
              </a:r>
            </a:p>
          </p:txBody>
        </p:sp>
        <p:sp>
          <p:nvSpPr>
            <p:cNvPr id="3515" name="Shape 3515"/>
            <p:cNvSpPr txBox="1"/>
            <p:nvPr/>
          </p:nvSpPr>
          <p:spPr>
            <a:xfrm>
              <a:off x="5010150" y="5946775"/>
              <a:ext cx="698500" cy="2905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3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Cancel</a:t>
              </a:r>
            </a:p>
          </p:txBody>
        </p:sp>
        <p:sp>
          <p:nvSpPr>
            <p:cNvPr id="3516" name="Shape 3516"/>
            <p:cNvSpPr txBox="1"/>
            <p:nvPr/>
          </p:nvSpPr>
          <p:spPr>
            <a:xfrm>
              <a:off x="6013450" y="5946775"/>
              <a:ext cx="596900" cy="2905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3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r>
                <a:rPr b="0" i="0" lang="en-US" sz="13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pply</a:t>
              </a:r>
            </a:p>
          </p:txBody>
        </p:sp>
      </p:grpSp>
      <p:sp>
        <p:nvSpPr>
          <p:cNvPr id="3517" name="Shape 3517"/>
          <p:cNvSpPr/>
          <p:nvPr/>
        </p:nvSpPr>
        <p:spPr>
          <a:xfrm flipH="1">
            <a:off x="6300787" y="2852736"/>
            <a:ext cx="2519361" cy="1066799"/>
          </a:xfrm>
          <a:prstGeom prst="rightArrow">
            <a:avLst>
              <a:gd fmla="val 12822" name="adj1"/>
              <a:gd fmla="val 5370" name="adj2"/>
            </a:avLst>
          </a:prstGeom>
          <a:gradFill>
            <a:gsLst>
              <a:gs pos="0">
                <a:srgbClr val="EBBED3"/>
              </a:gs>
              <a:gs pos="100000">
                <a:srgbClr val="D20091"/>
              </a:gs>
            </a:gsLst>
            <a:lin ang="10800000" scaled="0"/>
          </a:gradFill>
          <a:ln cap="flat" cmpd="sng" w="9525">
            <a:solidFill>
              <a:srgbClr val="80008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27425" lIns="91425" rIns="91425" tIns="2742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 Narrow"/>
              <a:buNone/>
            </a:pPr>
            <a:r>
              <a:rPr b="1" i="0" lang="en-US" sz="1800" u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Biztonságos</a:t>
            </a:r>
            <a:br>
              <a:rPr b="1" i="0" lang="en-US" sz="1800" u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b="1" i="0" lang="en-US" sz="1800" u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Dinamikus Frissítések</a:t>
            </a:r>
          </a:p>
        </p:txBody>
      </p:sp>
      <p:sp>
        <p:nvSpPr>
          <p:cNvPr id="3518" name="Shape 3518"/>
          <p:cNvSpPr/>
          <p:nvPr/>
        </p:nvSpPr>
        <p:spPr>
          <a:xfrm>
            <a:off x="390525" y="1895475"/>
            <a:ext cx="1978025" cy="996950"/>
          </a:xfrm>
          <a:prstGeom prst="rightArrow">
            <a:avLst>
              <a:gd fmla="val 14146" name="adj1"/>
              <a:gd fmla="val 4712" name="adj2"/>
            </a:avLst>
          </a:prstGeom>
          <a:gradFill>
            <a:gsLst>
              <a:gs pos="0">
                <a:srgbClr val="D20091"/>
              </a:gs>
              <a:gs pos="100000">
                <a:srgbClr val="EBBED3"/>
              </a:gs>
            </a:gsLst>
            <a:lin ang="10800000" scaled="0"/>
          </a:gradFill>
          <a:ln cap="flat" cmpd="sng" w="9525">
            <a:solidFill>
              <a:srgbClr val="80008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27425" lIns="91425" rIns="91425" tIns="2742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 Narrow"/>
              <a:buNone/>
            </a:pPr>
            <a:r>
              <a:rPr b="1" i="0" lang="en-US" sz="1800" u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Active Directory </a:t>
            </a:r>
            <a:br>
              <a:rPr b="1" i="0" lang="en-US" sz="1800" u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b="1" i="0" lang="en-US" sz="1800" u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Integrált Zóna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522" name="Shape 3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3" name="Shape 3523"/>
          <p:cNvSpPr txBox="1"/>
          <p:nvPr>
            <p:ph idx="12" type="sldNum"/>
          </p:nvPr>
        </p:nvSpPr>
        <p:spPr>
          <a:xfrm>
            <a:off x="67818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524" name="Shape 3524"/>
          <p:cNvSpPr txBox="1"/>
          <p:nvPr>
            <p:ph type="title"/>
          </p:nvPr>
        </p:nvSpPr>
        <p:spPr>
          <a:xfrm>
            <a:off x="457200" y="122236"/>
            <a:ext cx="75438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DNS szerver karbantartása</a:t>
            </a:r>
          </a:p>
        </p:txBody>
      </p:sp>
      <p:sp>
        <p:nvSpPr>
          <p:cNvPr id="3525" name="Shape 3525"/>
          <p:cNvSpPr txBox="1"/>
          <p:nvPr>
            <p:ph idx="1" type="body"/>
          </p:nvPr>
        </p:nvSpPr>
        <p:spPr>
          <a:xfrm>
            <a:off x="228600" y="1066800"/>
            <a:ext cx="8686800" cy="506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Forgalom csökkentés csak tároló szerverekkel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DNS zónák karbantartása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DNS szerver figyelése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Az erőforrás bejegyzések ellenőrzése nslookup-pal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Probléma megoldás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529" name="Shape 3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0" name="Shape 3530"/>
          <p:cNvSpPr txBox="1"/>
          <p:nvPr>
            <p:ph idx="12" type="sldNum"/>
          </p:nvPr>
        </p:nvSpPr>
        <p:spPr>
          <a:xfrm>
            <a:off x="67818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531" name="Shape 3531"/>
          <p:cNvSpPr txBox="1"/>
          <p:nvPr>
            <p:ph type="title"/>
          </p:nvPr>
        </p:nvSpPr>
        <p:spPr>
          <a:xfrm>
            <a:off x="457200" y="122236"/>
            <a:ext cx="75438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Forgalom csökkentés</a:t>
            </a:r>
          </a:p>
        </p:txBody>
      </p:sp>
      <p:sp>
        <p:nvSpPr>
          <p:cNvPr id="3532" name="Shape 3532"/>
          <p:cNvSpPr/>
          <p:nvPr/>
        </p:nvSpPr>
        <p:spPr>
          <a:xfrm>
            <a:off x="1000125" y="1338262"/>
            <a:ext cx="7075487" cy="4697412"/>
          </a:xfrm>
          <a:prstGeom prst="rect">
            <a:avLst/>
          </a:prstGeom>
          <a:gradFill>
            <a:gsLst>
              <a:gs pos="0">
                <a:srgbClr val="FCFEBC"/>
              </a:gs>
              <a:gs pos="100000">
                <a:srgbClr val="FFCC66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3" name="Shape 3533"/>
          <p:cNvSpPr txBox="1"/>
          <p:nvPr>
            <p:ph idx="1" type="body"/>
          </p:nvPr>
        </p:nvSpPr>
        <p:spPr>
          <a:xfrm>
            <a:off x="762000" y="1123950"/>
            <a:ext cx="7746999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Csak tároló szerverek</a:t>
            </a:r>
          </a:p>
          <a:p>
            <a:pPr indent="-349250" lvl="1" marL="692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Névfeloldást végez a gyorsírótárával, valamint rekurzív lekérdezéssel</a:t>
            </a:r>
          </a:p>
          <a:p>
            <a:pPr indent="-349250" lvl="1" marL="692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Csökkentheti a forgalmat a WAN-on</a:t>
            </a:r>
          </a:p>
        </p:txBody>
      </p:sp>
      <p:grpSp>
        <p:nvGrpSpPr>
          <p:cNvPr id="3534" name="Shape 3534"/>
          <p:cNvGrpSpPr/>
          <p:nvPr/>
        </p:nvGrpSpPr>
        <p:grpSpPr>
          <a:xfrm>
            <a:off x="395286" y="2852736"/>
            <a:ext cx="8024813" cy="3678237"/>
            <a:chOff x="376236" y="2851149"/>
            <a:chExt cx="8024813" cy="3678237"/>
          </a:xfrm>
        </p:grpSpPr>
        <p:sp>
          <p:nvSpPr>
            <p:cNvPr id="3535" name="Shape 3535"/>
            <p:cNvSpPr/>
            <p:nvPr/>
          </p:nvSpPr>
          <p:spPr>
            <a:xfrm rot="10800000">
              <a:off x="376236" y="3787775"/>
              <a:ext cx="3906836" cy="2260599"/>
            </a:xfrm>
            <a:prstGeom prst="ellipse">
              <a:avLst/>
            </a:prstGeom>
            <a:gradFill>
              <a:gsLst>
                <a:gs pos="0">
                  <a:srgbClr val="CCFF99"/>
                </a:gs>
                <a:gs pos="100000">
                  <a:srgbClr val="41A5A3"/>
                </a:gs>
              </a:gsLst>
              <a:lin ang="5400000" scaled="0"/>
            </a:gradFill>
            <a:ln cap="flat" cmpd="sng" w="9525">
              <a:solidFill>
                <a:srgbClr val="333399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b" bIns="45700" lIns="91425" rIns="91425" tIns="777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36" name="Shape 3536"/>
            <p:cNvGrpSpPr/>
            <p:nvPr/>
          </p:nvGrpSpPr>
          <p:grpSpPr>
            <a:xfrm>
              <a:off x="3238499" y="4257674"/>
              <a:ext cx="849311" cy="1360486"/>
              <a:chOff x="1482725" y="1317625"/>
              <a:chExt cx="993774" cy="1606548"/>
            </a:xfrm>
          </p:grpSpPr>
          <p:sp>
            <p:nvSpPr>
              <p:cNvPr id="3537" name="Shape 3537"/>
              <p:cNvSpPr/>
              <p:nvPr/>
            </p:nvSpPr>
            <p:spPr>
              <a:xfrm>
                <a:off x="1501775" y="2513011"/>
                <a:ext cx="958850" cy="411161"/>
              </a:xfrm>
              <a:custGeom>
                <a:pathLst>
                  <a:path extrusionOk="0" h="120000" w="120000">
                    <a:moveTo>
                      <a:pt x="0" y="65373"/>
                    </a:moveTo>
                    <a:lnTo>
                      <a:pt x="0" y="82835"/>
                    </a:lnTo>
                    <a:lnTo>
                      <a:pt x="54345" y="119776"/>
                    </a:lnTo>
                    <a:lnTo>
                      <a:pt x="119904" y="20597"/>
                    </a:lnTo>
                    <a:lnTo>
                      <a:pt x="119904" y="0"/>
                    </a:lnTo>
                  </a:path>
                </a:pathLst>
              </a:custGeom>
              <a:solidFill>
                <a:srgbClr val="969696"/>
              </a:soli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538" name="Shape 3538"/>
              <p:cNvGrpSpPr/>
              <p:nvPr/>
            </p:nvGrpSpPr>
            <p:grpSpPr>
              <a:xfrm>
                <a:off x="1482725" y="1317625"/>
                <a:ext cx="993774" cy="1566862"/>
                <a:chOff x="1482725" y="1317625"/>
                <a:chExt cx="993774" cy="1566862"/>
              </a:xfrm>
            </p:grpSpPr>
            <p:sp>
              <p:nvSpPr>
                <p:cNvPr id="3539" name="Shape 3539"/>
                <p:cNvSpPr/>
                <p:nvPr/>
              </p:nvSpPr>
              <p:spPr>
                <a:xfrm>
                  <a:off x="1485900" y="1317625"/>
                  <a:ext cx="989012" cy="344486"/>
                </a:xfrm>
                <a:custGeom>
                  <a:pathLst>
                    <a:path extrusionOk="0" h="120000" w="120000">
                      <a:moveTo>
                        <a:pt x="0" y="82048"/>
                      </a:moveTo>
                      <a:lnTo>
                        <a:pt x="53632" y="119732"/>
                      </a:lnTo>
                      <a:lnTo>
                        <a:pt x="119907" y="33942"/>
                      </a:lnTo>
                      <a:lnTo>
                        <a:pt x="67575" y="0"/>
                      </a:lnTo>
                      <a:lnTo>
                        <a:pt x="0" y="82048"/>
                      </a:lnTo>
                    </a:path>
                  </a:pathLst>
                </a:custGeom>
                <a:solidFill>
                  <a:schemeClr val="lt1"/>
                </a:soli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40" name="Shape 3540"/>
                <p:cNvSpPr/>
                <p:nvPr/>
              </p:nvSpPr>
              <p:spPr>
                <a:xfrm>
                  <a:off x="1917700" y="1412875"/>
                  <a:ext cx="558799" cy="1471612"/>
                </a:xfrm>
                <a:custGeom>
                  <a:pathLst>
                    <a:path extrusionOk="0" h="120000" w="120000">
                      <a:moveTo>
                        <a:pt x="0" y="20542"/>
                      </a:moveTo>
                      <a:lnTo>
                        <a:pt x="658" y="119937"/>
                      </a:lnTo>
                      <a:lnTo>
                        <a:pt x="119835" y="91189"/>
                      </a:lnTo>
                      <a:lnTo>
                        <a:pt x="119835" y="0"/>
                      </a:lnTo>
                      <a:lnTo>
                        <a:pt x="0" y="20542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41" name="Shape 3541"/>
                <p:cNvSpPr/>
                <p:nvPr/>
              </p:nvSpPr>
              <p:spPr>
                <a:xfrm>
                  <a:off x="1482725" y="1552575"/>
                  <a:ext cx="441324" cy="1323975"/>
                </a:xfrm>
                <a:custGeom>
                  <a:pathLst>
                    <a:path extrusionOk="0" h="120000" w="120000">
                      <a:moveTo>
                        <a:pt x="119792" y="9722"/>
                      </a:moveTo>
                      <a:lnTo>
                        <a:pt x="119792" y="119930"/>
                      </a:lnTo>
                      <a:lnTo>
                        <a:pt x="0" y="108888"/>
                      </a:lnTo>
                      <a:lnTo>
                        <a:pt x="0" y="0"/>
                      </a:lnTo>
                      <a:lnTo>
                        <a:pt x="119792" y="9722"/>
                      </a:lnTo>
                    </a:path>
                  </a:pathLst>
                </a:custGeom>
                <a:gradFill>
                  <a:gsLst>
                    <a:gs pos="0">
                      <a:srgbClr val="F0F0F0"/>
                    </a:gs>
                    <a:gs pos="100000">
                      <a:srgbClr val="B2B2B2"/>
                    </a:gs>
                  </a:gsLst>
                  <a:lin ang="5400000" scaled="0"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542" name="Shape 3542"/>
                <p:cNvCxnSpPr/>
                <p:nvPr/>
              </p:nvCxnSpPr>
              <p:spPr>
                <a:xfrm>
                  <a:off x="1544637" y="2667000"/>
                  <a:ext cx="304799" cy="8096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sp>
              <p:nvSpPr>
                <p:cNvPr id="3543" name="Shape 3543"/>
                <p:cNvSpPr/>
                <p:nvPr/>
              </p:nvSpPr>
              <p:spPr>
                <a:xfrm>
                  <a:off x="1533525" y="1617662"/>
                  <a:ext cx="49211" cy="26987"/>
                </a:xfrm>
                <a:prstGeom prst="ellipse">
                  <a:avLst/>
                </a:prstGeom>
                <a:solidFill>
                  <a:srgbClr val="D60093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544" name="Shape 3544"/>
                <p:cNvCxnSpPr/>
                <p:nvPr/>
              </p:nvCxnSpPr>
              <p:spPr>
                <a:xfrm>
                  <a:off x="1544637" y="2606675"/>
                  <a:ext cx="304799" cy="8096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3545" name="Shape 3545"/>
                <p:cNvCxnSpPr/>
                <p:nvPr/>
              </p:nvCxnSpPr>
              <p:spPr>
                <a:xfrm>
                  <a:off x="1544637" y="2546350"/>
                  <a:ext cx="304799" cy="8255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3546" name="Shape 3546"/>
                <p:cNvCxnSpPr/>
                <p:nvPr/>
              </p:nvCxnSpPr>
              <p:spPr>
                <a:xfrm>
                  <a:off x="1544637" y="2487611"/>
                  <a:ext cx="304799" cy="8096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3547" name="Shape 3547"/>
                <p:cNvCxnSpPr/>
                <p:nvPr/>
              </p:nvCxnSpPr>
              <p:spPr>
                <a:xfrm>
                  <a:off x="1544637" y="2425700"/>
                  <a:ext cx="304799" cy="8096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sp>
              <p:nvSpPr>
                <p:cNvPr id="3548" name="Shape 3548"/>
                <p:cNvSpPr/>
                <p:nvPr/>
              </p:nvSpPr>
              <p:spPr>
                <a:xfrm>
                  <a:off x="1549400" y="1847850"/>
                  <a:ext cx="301624" cy="563562"/>
                </a:xfrm>
                <a:custGeom>
                  <a:pathLst>
                    <a:path extrusionOk="0" h="120000" w="120000">
                      <a:moveTo>
                        <a:pt x="0" y="102810"/>
                      </a:moveTo>
                      <a:lnTo>
                        <a:pt x="119697" y="119836"/>
                      </a:lnTo>
                      <a:lnTo>
                        <a:pt x="119697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49" name="Shape 3549"/>
                <p:cNvSpPr/>
                <p:nvPr/>
              </p:nvSpPr>
              <p:spPr>
                <a:xfrm>
                  <a:off x="1517650" y="1736725"/>
                  <a:ext cx="346074" cy="981074"/>
                </a:xfrm>
                <a:custGeom>
                  <a:pathLst>
                    <a:path extrusionOk="0" h="120000" w="120000">
                      <a:moveTo>
                        <a:pt x="119735" y="9859"/>
                      </a:moveTo>
                      <a:lnTo>
                        <a:pt x="0" y="0"/>
                      </a:lnTo>
                      <a:lnTo>
                        <a:pt x="0" y="119906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50" name="Shape 3550"/>
                <p:cNvSpPr/>
                <p:nvPr/>
              </p:nvSpPr>
              <p:spPr>
                <a:xfrm>
                  <a:off x="1539875" y="1773236"/>
                  <a:ext cx="307974" cy="558799"/>
                </a:xfrm>
                <a:custGeom>
                  <a:pathLst>
                    <a:path extrusionOk="0" h="120000" w="120000">
                      <a:moveTo>
                        <a:pt x="119701" y="15867"/>
                      </a:moveTo>
                      <a:lnTo>
                        <a:pt x="0" y="0"/>
                      </a:lnTo>
                      <a:lnTo>
                        <a:pt x="0" y="119834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551" name="Shape 3551"/>
                <p:cNvCxnSpPr/>
                <p:nvPr/>
              </p:nvCxnSpPr>
              <p:spPr>
                <a:xfrm>
                  <a:off x="1541462" y="1901825"/>
                  <a:ext cx="296861" cy="6826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3552" name="Shape 3552"/>
                <p:cNvCxnSpPr/>
                <p:nvPr/>
              </p:nvCxnSpPr>
              <p:spPr>
                <a:xfrm>
                  <a:off x="1541462" y="2020886"/>
                  <a:ext cx="300036" cy="6826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3553" name="Shape 3553"/>
                <p:cNvCxnSpPr/>
                <p:nvPr/>
              </p:nvCxnSpPr>
              <p:spPr>
                <a:xfrm>
                  <a:off x="1541462" y="2168525"/>
                  <a:ext cx="285750" cy="6826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sp>
              <p:nvSpPr>
                <p:cNvPr id="3554" name="Shape 3554"/>
                <p:cNvSpPr/>
                <p:nvPr/>
              </p:nvSpPr>
              <p:spPr>
                <a:xfrm>
                  <a:off x="1630362" y="1843086"/>
                  <a:ext cx="117474" cy="63500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0" y="70243"/>
                      </a:lnTo>
                      <a:lnTo>
                        <a:pt x="119210" y="118536"/>
                      </a:lnTo>
                      <a:lnTo>
                        <a:pt x="119210" y="4829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A9A9A9"/>
                </a:solidFill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555" name="Shape 3555"/>
                <p:cNvCxnSpPr/>
                <p:nvPr/>
              </p:nvCxnSpPr>
              <p:spPr>
                <a:xfrm>
                  <a:off x="1584325" y="1852611"/>
                  <a:ext cx="219075" cy="476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91919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sp>
              <p:nvSpPr>
                <p:cNvPr id="3556" name="Shape 3556"/>
                <p:cNvSpPr/>
                <p:nvPr/>
              </p:nvSpPr>
              <p:spPr>
                <a:xfrm>
                  <a:off x="1562100" y="2070100"/>
                  <a:ext cx="265111" cy="119061"/>
                </a:xfrm>
                <a:custGeom>
                  <a:pathLst>
                    <a:path extrusionOk="0" h="120000" w="120000">
                      <a:moveTo>
                        <a:pt x="0" y="55737"/>
                      </a:moveTo>
                      <a:lnTo>
                        <a:pt x="0" y="0"/>
                      </a:lnTo>
                      <a:lnTo>
                        <a:pt x="119658" y="60983"/>
                      </a:lnTo>
                      <a:lnTo>
                        <a:pt x="119658" y="119344"/>
                      </a:lnTo>
                      <a:lnTo>
                        <a:pt x="0" y="55737"/>
                      </a:lnTo>
                    </a:path>
                  </a:pathLst>
                </a:custGeom>
                <a:solidFill>
                  <a:srgbClr val="B2B2B2"/>
                </a:solidFill>
                <a:ln cap="rnd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57" name="Shape 3557"/>
                <p:cNvSpPr/>
                <p:nvPr/>
              </p:nvSpPr>
              <p:spPr>
                <a:xfrm>
                  <a:off x="1562100" y="2217736"/>
                  <a:ext cx="265111" cy="131761"/>
                </a:xfrm>
                <a:custGeom>
                  <a:pathLst>
                    <a:path extrusionOk="0" h="120000" w="120000">
                      <a:moveTo>
                        <a:pt x="0" y="56043"/>
                      </a:moveTo>
                      <a:lnTo>
                        <a:pt x="0" y="0"/>
                      </a:lnTo>
                      <a:lnTo>
                        <a:pt x="119658" y="61318"/>
                      </a:lnTo>
                      <a:lnTo>
                        <a:pt x="119658" y="119340"/>
                      </a:lnTo>
                      <a:lnTo>
                        <a:pt x="0" y="56043"/>
                      </a:lnTo>
                    </a:path>
                  </a:pathLst>
                </a:custGeom>
                <a:solidFill>
                  <a:srgbClr val="B2B2B2"/>
                </a:solidFill>
                <a:ln cap="rnd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58" name="Shape 3558"/>
                <p:cNvSpPr/>
                <p:nvPr/>
              </p:nvSpPr>
              <p:spPr>
                <a:xfrm>
                  <a:off x="1557337" y="1936750"/>
                  <a:ext cx="269874" cy="122237"/>
                </a:xfrm>
                <a:custGeom>
                  <a:pathLst>
                    <a:path extrusionOk="0" h="120000" w="120000">
                      <a:moveTo>
                        <a:pt x="0" y="56043"/>
                      </a:moveTo>
                      <a:lnTo>
                        <a:pt x="0" y="0"/>
                      </a:lnTo>
                      <a:lnTo>
                        <a:pt x="119658" y="61318"/>
                      </a:lnTo>
                      <a:lnTo>
                        <a:pt x="119658" y="119340"/>
                      </a:lnTo>
                      <a:lnTo>
                        <a:pt x="0" y="56043"/>
                      </a:lnTo>
                    </a:path>
                  </a:pathLst>
                </a:custGeom>
                <a:solidFill>
                  <a:srgbClr val="B2B2B2"/>
                </a:solidFill>
                <a:ln cap="rnd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559" name="Shape 3559"/>
                <p:cNvCxnSpPr/>
                <p:nvPr/>
              </p:nvCxnSpPr>
              <p:spPr>
                <a:xfrm rot="10800000">
                  <a:off x="1751012" y="2011361"/>
                  <a:ext cx="52387" cy="1269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6009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3560" name="Shape 3560"/>
                <p:cNvCxnSpPr/>
                <p:nvPr/>
              </p:nvCxnSpPr>
              <p:spPr>
                <a:xfrm rot="10800000">
                  <a:off x="1751012" y="2141537"/>
                  <a:ext cx="52387" cy="1111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6009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3561" name="Shape 3561"/>
                <p:cNvCxnSpPr/>
                <p:nvPr/>
              </p:nvCxnSpPr>
              <p:spPr>
                <a:xfrm rot="10800000">
                  <a:off x="1751012" y="2298700"/>
                  <a:ext cx="52387" cy="1269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6009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</p:grpSp>
        </p:grpSp>
        <p:sp>
          <p:nvSpPr>
            <p:cNvPr id="3562" name="Shape 3562"/>
            <p:cNvSpPr/>
            <p:nvPr/>
          </p:nvSpPr>
          <p:spPr>
            <a:xfrm>
              <a:off x="1054100" y="5043487"/>
              <a:ext cx="1981199" cy="228600"/>
            </a:xfrm>
            <a:prstGeom prst="rightArrow">
              <a:avLst>
                <a:gd fmla="val 17533" name="adj1"/>
                <a:gd fmla="val 50000" name="adj2"/>
              </a:avLst>
            </a:prstGeom>
            <a:gradFill>
              <a:gsLst>
                <a:gs pos="0">
                  <a:srgbClr val="CC0099"/>
                </a:gs>
                <a:gs pos="100000">
                  <a:srgbClr val="EFD4E3"/>
                </a:gs>
              </a:gsLst>
              <a:lin ang="13500000" scaled="0"/>
            </a:gradFill>
            <a:ln cap="flat" cmpd="sng" w="9525">
              <a:solidFill>
                <a:srgbClr val="993366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3" name="Shape 3563"/>
            <p:cNvSpPr/>
            <p:nvPr/>
          </p:nvSpPr>
          <p:spPr>
            <a:xfrm rot="1500000">
              <a:off x="1179512" y="4433887"/>
              <a:ext cx="1981199" cy="228599"/>
            </a:xfrm>
            <a:prstGeom prst="rightArrow">
              <a:avLst>
                <a:gd fmla="val 17533" name="adj1"/>
                <a:gd fmla="val 50000" name="adj2"/>
              </a:avLst>
            </a:prstGeom>
            <a:gradFill>
              <a:gsLst>
                <a:gs pos="0">
                  <a:srgbClr val="CC0099"/>
                </a:gs>
                <a:gs pos="100000">
                  <a:srgbClr val="EFD4E3"/>
                </a:gs>
              </a:gsLst>
              <a:lin ang="13500000" scaled="0"/>
            </a:gradFill>
            <a:ln cap="flat" cmpd="sng" w="9525">
              <a:solidFill>
                <a:srgbClr val="993366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64" name="Shape 3564"/>
            <p:cNvGrpSpPr/>
            <p:nvPr/>
          </p:nvGrpSpPr>
          <p:grpSpPr>
            <a:xfrm>
              <a:off x="588961" y="3309937"/>
              <a:ext cx="876299" cy="1020762"/>
              <a:chOff x="4149725" y="1333500"/>
              <a:chExt cx="1231899" cy="1382712"/>
            </a:xfrm>
          </p:grpSpPr>
          <p:grpSp>
            <p:nvGrpSpPr>
              <p:cNvPr id="3565" name="Shape 3565"/>
              <p:cNvGrpSpPr/>
              <p:nvPr/>
            </p:nvGrpSpPr>
            <p:grpSpPr>
              <a:xfrm>
                <a:off x="4149725" y="2062161"/>
                <a:ext cx="1211261" cy="654050"/>
                <a:chOff x="4149725" y="2062161"/>
                <a:chExt cx="1211261" cy="654050"/>
              </a:xfrm>
            </p:grpSpPr>
            <p:sp>
              <p:nvSpPr>
                <p:cNvPr id="3566" name="Shape 3566"/>
                <p:cNvSpPr/>
                <p:nvPr/>
              </p:nvSpPr>
              <p:spPr>
                <a:xfrm>
                  <a:off x="4941887" y="2232025"/>
                  <a:ext cx="417511" cy="484187"/>
                </a:xfrm>
                <a:custGeom>
                  <a:pathLst>
                    <a:path extrusionOk="0" h="120000" w="120000">
                      <a:moveTo>
                        <a:pt x="989" y="60284"/>
                      </a:moveTo>
                      <a:lnTo>
                        <a:pt x="120000" y="0"/>
                      </a:lnTo>
                      <a:lnTo>
                        <a:pt x="120000" y="51184"/>
                      </a:lnTo>
                      <a:lnTo>
                        <a:pt x="0" y="120000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67" name="Shape 3567"/>
                <p:cNvSpPr/>
                <p:nvPr/>
              </p:nvSpPr>
              <p:spPr>
                <a:xfrm>
                  <a:off x="4149725" y="2062161"/>
                  <a:ext cx="1211261" cy="419099"/>
                </a:xfrm>
                <a:custGeom>
                  <a:pathLst>
                    <a:path extrusionOk="0" h="120000" w="120000">
                      <a:moveTo>
                        <a:pt x="78643" y="119681"/>
                      </a:moveTo>
                      <a:lnTo>
                        <a:pt x="0" y="59522"/>
                      </a:lnTo>
                      <a:lnTo>
                        <a:pt x="43666" y="0"/>
                      </a:lnTo>
                      <a:lnTo>
                        <a:pt x="119890" y="48381"/>
                      </a:lnTo>
                      <a:lnTo>
                        <a:pt x="78643" y="119681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68" name="Shape 3568"/>
                <p:cNvSpPr/>
                <p:nvPr/>
              </p:nvSpPr>
              <p:spPr>
                <a:xfrm>
                  <a:off x="4149725" y="2268536"/>
                  <a:ext cx="792162" cy="447674"/>
                </a:xfrm>
                <a:custGeom>
                  <a:pathLst>
                    <a:path extrusionOk="0" h="120000" w="120000">
                      <a:moveTo>
                        <a:pt x="0" y="1538"/>
                      </a:moveTo>
                      <a:lnTo>
                        <a:pt x="0" y="59076"/>
                      </a:lnTo>
                      <a:lnTo>
                        <a:pt x="120000" y="120000"/>
                      </a:lnTo>
                      <a:lnTo>
                        <a:pt x="120000" y="56923"/>
                      </a:lnTo>
                      <a:lnTo>
                        <a:pt x="695" y="0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69" name="Shape 3569"/>
                <p:cNvSpPr/>
                <p:nvPr/>
              </p:nvSpPr>
              <p:spPr>
                <a:xfrm>
                  <a:off x="4564062" y="2427286"/>
                  <a:ext cx="311149" cy="217487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120000" y="46349"/>
                      </a:lnTo>
                      <a:lnTo>
                        <a:pt x="120000" y="120000"/>
                      </a:lnTo>
                      <a:lnTo>
                        <a:pt x="0" y="73015"/>
                      </a:lnTo>
                      <a:lnTo>
                        <a:pt x="0" y="0"/>
                      </a:lnTo>
                    </a:path>
                  </a:pathLst>
                </a:custGeom>
                <a:gradFill>
                  <a:gsLst>
                    <a:gs pos="0">
                      <a:srgbClr val="E3E3E3"/>
                    </a:gs>
                    <a:gs pos="100000">
                      <a:srgbClr val="B2B2B2"/>
                    </a:gs>
                  </a:gsLst>
                  <a:lin ang="13500000" scaled="0"/>
                </a:gradFill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70" name="Shape 3570"/>
                <p:cNvSpPr/>
                <p:nvPr/>
              </p:nvSpPr>
              <p:spPr>
                <a:xfrm>
                  <a:off x="4570412" y="2508250"/>
                  <a:ext cx="300036" cy="77787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71" name="Shape 3571"/>
                <p:cNvSpPr/>
                <p:nvPr/>
              </p:nvSpPr>
              <p:spPr>
                <a:xfrm>
                  <a:off x="4562475" y="2425700"/>
                  <a:ext cx="311149" cy="131761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444" y="0"/>
                      </a:lnTo>
                      <a:lnTo>
                        <a:pt x="120000" y="77586"/>
                      </a:lnTo>
                    </a:path>
                  </a:pathLst>
                </a:cu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27425" lIns="91425" rIns="91425" tIns="27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572" name="Shape 3572"/>
                <p:cNvCxnSpPr/>
                <p:nvPr/>
              </p:nvCxnSpPr>
              <p:spPr>
                <a:xfrm>
                  <a:off x="4591050" y="2470150"/>
                  <a:ext cx="242886" cy="6032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3573" name="Shape 3573"/>
                <p:cNvCxnSpPr/>
                <p:nvPr/>
              </p:nvCxnSpPr>
              <p:spPr>
                <a:xfrm>
                  <a:off x="4797425" y="2593975"/>
                  <a:ext cx="46036" cy="9524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accent2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sp>
              <p:nvSpPr>
                <p:cNvPr id="3574" name="Shape 3574"/>
                <p:cNvSpPr/>
                <p:nvPr/>
              </p:nvSpPr>
              <p:spPr>
                <a:xfrm>
                  <a:off x="4667250" y="2486025"/>
                  <a:ext cx="74611" cy="39687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1875" y="61714"/>
                      </a:lnTo>
                      <a:lnTo>
                        <a:pt x="120000" y="120000"/>
                      </a:lnTo>
                      <a:lnTo>
                        <a:pt x="120000" y="6514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77777"/>
                </a:solidFill>
                <a:ln>
                  <a:noFill/>
                </a:ln>
              </p:spPr>
              <p:txBody>
                <a:bodyPr anchorCtr="0" anchor="ctr" bIns="27425" lIns="91425" rIns="91425" tIns="27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575" name="Shape 3575"/>
                <p:cNvCxnSpPr/>
                <p:nvPr/>
              </p:nvCxnSpPr>
              <p:spPr>
                <a:xfrm>
                  <a:off x="4170362" y="2316161"/>
                  <a:ext cx="320675" cy="9048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3576" name="Shape 3576"/>
                <p:cNvCxnSpPr/>
                <p:nvPr/>
              </p:nvCxnSpPr>
              <p:spPr>
                <a:xfrm>
                  <a:off x="4170362" y="2351086"/>
                  <a:ext cx="320675" cy="889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3577" name="Shape 3577"/>
                <p:cNvCxnSpPr/>
                <p:nvPr/>
              </p:nvCxnSpPr>
              <p:spPr>
                <a:xfrm>
                  <a:off x="4170362" y="2387600"/>
                  <a:ext cx="320675" cy="9048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3578" name="Shape 3578"/>
                <p:cNvCxnSpPr/>
                <p:nvPr/>
              </p:nvCxnSpPr>
              <p:spPr>
                <a:xfrm>
                  <a:off x="4170362" y="2422525"/>
                  <a:ext cx="320675" cy="889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sp>
              <p:nvSpPr>
                <p:cNvPr id="3579" name="Shape 3579"/>
                <p:cNvSpPr/>
                <p:nvPr/>
              </p:nvSpPr>
              <p:spPr>
                <a:xfrm>
                  <a:off x="4567237" y="2520950"/>
                  <a:ext cx="314324" cy="133349"/>
                </a:xfrm>
                <a:custGeom>
                  <a:pathLst>
                    <a:path extrusionOk="0" h="120000" w="120000">
                      <a:moveTo>
                        <a:pt x="0" y="41025"/>
                      </a:moveTo>
                      <a:lnTo>
                        <a:pt x="120000" y="120000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lt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27425" lIns="91425" rIns="91425" tIns="27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580" name="Shape 3580"/>
              <p:cNvGrpSpPr/>
              <p:nvPr/>
            </p:nvGrpSpPr>
            <p:grpSpPr>
              <a:xfrm>
                <a:off x="4248150" y="1333500"/>
                <a:ext cx="1133474" cy="1066798"/>
                <a:chOff x="4248150" y="1333500"/>
                <a:chExt cx="1133474" cy="1066798"/>
              </a:xfrm>
            </p:grpSpPr>
            <p:sp>
              <p:nvSpPr>
                <p:cNvPr id="3581" name="Shape 3581"/>
                <p:cNvSpPr/>
                <p:nvPr/>
              </p:nvSpPr>
              <p:spPr>
                <a:xfrm>
                  <a:off x="4333875" y="2027236"/>
                  <a:ext cx="882649" cy="373061"/>
                </a:xfrm>
                <a:custGeom>
                  <a:pathLst>
                    <a:path extrusionOk="0" h="120000" w="120000">
                      <a:moveTo>
                        <a:pt x="0" y="65361"/>
                      </a:moveTo>
                      <a:lnTo>
                        <a:pt x="51366" y="0"/>
                      </a:lnTo>
                      <a:lnTo>
                        <a:pt x="120000" y="46468"/>
                      </a:lnTo>
                      <a:lnTo>
                        <a:pt x="120000" y="55148"/>
                      </a:lnTo>
                      <a:lnTo>
                        <a:pt x="72086" y="120000"/>
                      </a:lnTo>
                      <a:lnTo>
                        <a:pt x="0" y="75574"/>
                      </a:lnTo>
                      <a:lnTo>
                        <a:pt x="0" y="65361"/>
                      </a:lnTo>
                      <a:close/>
                    </a:path>
                  </a:pathLst>
                </a:custGeom>
                <a:solidFill>
                  <a:srgbClr val="DDDDDD"/>
                </a:solidFill>
                <a:ln cap="rnd" cmpd="sng" w="9525">
                  <a:solidFill>
                    <a:srgbClr val="0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82" name="Shape 3582"/>
                <p:cNvSpPr/>
                <p:nvPr/>
              </p:nvSpPr>
              <p:spPr>
                <a:xfrm>
                  <a:off x="4344987" y="2035175"/>
                  <a:ext cx="854074" cy="330200"/>
                </a:xfrm>
                <a:custGeom>
                  <a:pathLst>
                    <a:path extrusionOk="0" h="120000" w="120000">
                      <a:moveTo>
                        <a:pt x="0" y="71538"/>
                      </a:moveTo>
                      <a:lnTo>
                        <a:pt x="72936" y="120000"/>
                      </a:lnTo>
                      <a:lnTo>
                        <a:pt x="120000" y="49615"/>
                      </a:lnTo>
                      <a:lnTo>
                        <a:pt x="51970" y="0"/>
                      </a:lnTo>
                      <a:lnTo>
                        <a:pt x="0" y="71538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83" name="Shape 3583"/>
                <p:cNvSpPr/>
                <p:nvPr/>
              </p:nvSpPr>
              <p:spPr>
                <a:xfrm>
                  <a:off x="4557712" y="2116136"/>
                  <a:ext cx="444500" cy="177800"/>
                </a:xfrm>
                <a:prstGeom prst="ellipse">
                  <a:avLst/>
                </a:prstGeom>
                <a:solidFill>
                  <a:srgbClr val="B2B2B2"/>
                </a:soli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84" name="Shape 3584"/>
                <p:cNvSpPr/>
                <p:nvPr/>
              </p:nvSpPr>
              <p:spPr>
                <a:xfrm>
                  <a:off x="4314825" y="2122486"/>
                  <a:ext cx="717550" cy="200024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3715" y="24000"/>
                      </a:lnTo>
                      <a:lnTo>
                        <a:pt x="106625" y="120000"/>
                      </a:lnTo>
                      <a:lnTo>
                        <a:pt x="120000" y="105333"/>
                      </a:lnTo>
                    </a:path>
                  </a:pathLst>
                </a:custGeom>
                <a:solidFill>
                  <a:srgbClr val="B2B2B2"/>
                </a:soli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85" name="Shape 3585"/>
                <p:cNvSpPr/>
                <p:nvPr/>
              </p:nvSpPr>
              <p:spPr>
                <a:xfrm>
                  <a:off x="4486275" y="1333500"/>
                  <a:ext cx="895349" cy="825499"/>
                </a:xfrm>
                <a:custGeom>
                  <a:pathLst>
                    <a:path extrusionOk="0" h="120000" w="120000">
                      <a:moveTo>
                        <a:pt x="92079" y="119999"/>
                      </a:moveTo>
                      <a:lnTo>
                        <a:pt x="120000" y="84450"/>
                      </a:lnTo>
                      <a:lnTo>
                        <a:pt x="120000" y="17050"/>
                      </a:lnTo>
                      <a:lnTo>
                        <a:pt x="49900" y="0"/>
                      </a:lnTo>
                      <a:lnTo>
                        <a:pt x="0" y="7721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86" name="Shape 3586"/>
                <p:cNvSpPr/>
                <p:nvPr/>
              </p:nvSpPr>
              <p:spPr>
                <a:xfrm>
                  <a:off x="5045075" y="1516062"/>
                  <a:ext cx="179386" cy="803275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14720"/>
                      </a:lnTo>
                      <a:lnTo>
                        <a:pt x="120000" y="0"/>
                      </a:lnTo>
                      <a:lnTo>
                        <a:pt x="120000" y="103229"/>
                      </a:lnTo>
                      <a:lnTo>
                        <a:pt x="0" y="120000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87" name="Shape 3587"/>
                <p:cNvSpPr/>
                <p:nvPr/>
              </p:nvSpPr>
              <p:spPr>
                <a:xfrm>
                  <a:off x="4248150" y="1343025"/>
                  <a:ext cx="976312" cy="273049"/>
                </a:xfrm>
                <a:custGeom>
                  <a:pathLst>
                    <a:path extrusionOk="0" h="120000" w="120000">
                      <a:moveTo>
                        <a:pt x="97902" y="120000"/>
                      </a:moveTo>
                      <a:lnTo>
                        <a:pt x="0" y="36712"/>
                      </a:lnTo>
                      <a:lnTo>
                        <a:pt x="24552" y="0"/>
                      </a:lnTo>
                      <a:lnTo>
                        <a:pt x="120000" y="76164"/>
                      </a:lnTo>
                      <a:lnTo>
                        <a:pt x="97902" y="120000"/>
                      </a:lnTo>
                    </a:path>
                  </a:pathLst>
                </a:custGeom>
                <a:solidFill>
                  <a:schemeClr val="lt1"/>
                </a:soli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88" name="Shape 3588"/>
                <p:cNvSpPr/>
                <p:nvPr/>
              </p:nvSpPr>
              <p:spPr>
                <a:xfrm>
                  <a:off x="4248150" y="1423987"/>
                  <a:ext cx="796924" cy="898524"/>
                </a:xfrm>
                <a:custGeom>
                  <a:pathLst>
                    <a:path extrusionOk="0" h="120000" w="120000">
                      <a:moveTo>
                        <a:pt x="119821" y="119840"/>
                      </a:moveTo>
                      <a:lnTo>
                        <a:pt x="119821" y="25464"/>
                      </a:lnTo>
                      <a:lnTo>
                        <a:pt x="0" y="0"/>
                      </a:lnTo>
                      <a:lnTo>
                        <a:pt x="0" y="91989"/>
                      </a:lnTo>
                      <a:lnTo>
                        <a:pt x="119821" y="119840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89" name="Shape 3589"/>
                <p:cNvSpPr/>
                <p:nvPr/>
              </p:nvSpPr>
              <p:spPr>
                <a:xfrm>
                  <a:off x="4310062" y="1503362"/>
                  <a:ext cx="674687" cy="736599"/>
                </a:xfrm>
                <a:custGeom>
                  <a:pathLst>
                    <a:path extrusionOk="0" h="120000" w="120000">
                      <a:moveTo>
                        <a:pt x="119755" y="119781"/>
                      </a:moveTo>
                      <a:lnTo>
                        <a:pt x="119755" y="25573"/>
                      </a:lnTo>
                      <a:lnTo>
                        <a:pt x="0" y="0"/>
                      </a:lnTo>
                      <a:lnTo>
                        <a:pt x="0" y="92677"/>
                      </a:lnTo>
                      <a:lnTo>
                        <a:pt x="119755" y="119781"/>
                      </a:lnTo>
                    </a:path>
                  </a:pathLst>
                </a:custGeom>
                <a:solidFill>
                  <a:srgbClr val="CECECE"/>
                </a:solidFill>
                <a:ln cap="rnd" cmpd="sng" w="9525">
                  <a:solidFill>
                    <a:srgbClr val="80808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90" name="Shape 3590"/>
                <p:cNvSpPr/>
                <p:nvPr/>
              </p:nvSpPr>
              <p:spPr>
                <a:xfrm>
                  <a:off x="4351337" y="1552575"/>
                  <a:ext cx="590550" cy="635000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0" y="92027"/>
                      </a:lnTo>
                      <a:lnTo>
                        <a:pt x="120000" y="120000"/>
                      </a:lnTo>
                      <a:lnTo>
                        <a:pt x="120000" y="2635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57DDE"/>
                    </a:gs>
                    <a:gs pos="100000">
                      <a:srgbClr val="618FFD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591" name="Shape 3591"/>
                <p:cNvCxnSpPr/>
                <p:nvPr/>
              </p:nvCxnSpPr>
              <p:spPr>
                <a:xfrm>
                  <a:off x="4403725" y="1604962"/>
                  <a:ext cx="0" cy="96836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lt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3592" name="Shape 3592"/>
            <p:cNvGrpSpPr/>
            <p:nvPr/>
          </p:nvGrpSpPr>
          <p:grpSpPr>
            <a:xfrm>
              <a:off x="436561" y="4518025"/>
              <a:ext cx="876299" cy="1020762"/>
              <a:chOff x="4149725" y="1333500"/>
              <a:chExt cx="1231899" cy="1382712"/>
            </a:xfrm>
          </p:grpSpPr>
          <p:grpSp>
            <p:nvGrpSpPr>
              <p:cNvPr id="3593" name="Shape 3593"/>
              <p:cNvGrpSpPr/>
              <p:nvPr/>
            </p:nvGrpSpPr>
            <p:grpSpPr>
              <a:xfrm>
                <a:off x="4149725" y="2062161"/>
                <a:ext cx="1211261" cy="654050"/>
                <a:chOff x="4149725" y="2062161"/>
                <a:chExt cx="1211261" cy="654050"/>
              </a:xfrm>
            </p:grpSpPr>
            <p:sp>
              <p:nvSpPr>
                <p:cNvPr id="3594" name="Shape 3594"/>
                <p:cNvSpPr/>
                <p:nvPr/>
              </p:nvSpPr>
              <p:spPr>
                <a:xfrm>
                  <a:off x="4941887" y="2232025"/>
                  <a:ext cx="417511" cy="484187"/>
                </a:xfrm>
                <a:custGeom>
                  <a:pathLst>
                    <a:path extrusionOk="0" h="120000" w="120000">
                      <a:moveTo>
                        <a:pt x="989" y="60284"/>
                      </a:moveTo>
                      <a:lnTo>
                        <a:pt x="120000" y="0"/>
                      </a:lnTo>
                      <a:lnTo>
                        <a:pt x="120000" y="51184"/>
                      </a:lnTo>
                      <a:lnTo>
                        <a:pt x="0" y="120000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95" name="Shape 3595"/>
                <p:cNvSpPr/>
                <p:nvPr/>
              </p:nvSpPr>
              <p:spPr>
                <a:xfrm>
                  <a:off x="4149725" y="2062161"/>
                  <a:ext cx="1211261" cy="419099"/>
                </a:xfrm>
                <a:custGeom>
                  <a:pathLst>
                    <a:path extrusionOk="0" h="120000" w="120000">
                      <a:moveTo>
                        <a:pt x="78643" y="119681"/>
                      </a:moveTo>
                      <a:lnTo>
                        <a:pt x="0" y="59522"/>
                      </a:lnTo>
                      <a:lnTo>
                        <a:pt x="43666" y="0"/>
                      </a:lnTo>
                      <a:lnTo>
                        <a:pt x="119890" y="48381"/>
                      </a:lnTo>
                      <a:lnTo>
                        <a:pt x="78643" y="119681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96" name="Shape 3596"/>
                <p:cNvSpPr/>
                <p:nvPr/>
              </p:nvSpPr>
              <p:spPr>
                <a:xfrm>
                  <a:off x="4149725" y="2268536"/>
                  <a:ext cx="792162" cy="447674"/>
                </a:xfrm>
                <a:custGeom>
                  <a:pathLst>
                    <a:path extrusionOk="0" h="120000" w="120000">
                      <a:moveTo>
                        <a:pt x="0" y="1538"/>
                      </a:moveTo>
                      <a:lnTo>
                        <a:pt x="0" y="59076"/>
                      </a:lnTo>
                      <a:lnTo>
                        <a:pt x="120000" y="120000"/>
                      </a:lnTo>
                      <a:lnTo>
                        <a:pt x="120000" y="56923"/>
                      </a:lnTo>
                      <a:lnTo>
                        <a:pt x="695" y="0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97" name="Shape 3597"/>
                <p:cNvSpPr/>
                <p:nvPr/>
              </p:nvSpPr>
              <p:spPr>
                <a:xfrm>
                  <a:off x="4564062" y="2427286"/>
                  <a:ext cx="311149" cy="217487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120000" y="46349"/>
                      </a:lnTo>
                      <a:lnTo>
                        <a:pt x="120000" y="120000"/>
                      </a:lnTo>
                      <a:lnTo>
                        <a:pt x="0" y="73015"/>
                      </a:lnTo>
                      <a:lnTo>
                        <a:pt x="0" y="0"/>
                      </a:lnTo>
                    </a:path>
                  </a:pathLst>
                </a:custGeom>
                <a:gradFill>
                  <a:gsLst>
                    <a:gs pos="0">
                      <a:srgbClr val="E3E3E3"/>
                    </a:gs>
                    <a:gs pos="100000">
                      <a:srgbClr val="B2B2B2"/>
                    </a:gs>
                  </a:gsLst>
                  <a:lin ang="13500000" scaled="0"/>
                </a:gradFill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98" name="Shape 3598"/>
                <p:cNvSpPr/>
                <p:nvPr/>
              </p:nvSpPr>
              <p:spPr>
                <a:xfrm>
                  <a:off x="4570412" y="2508250"/>
                  <a:ext cx="300036" cy="77787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99" name="Shape 3599"/>
                <p:cNvSpPr/>
                <p:nvPr/>
              </p:nvSpPr>
              <p:spPr>
                <a:xfrm>
                  <a:off x="4562475" y="2425700"/>
                  <a:ext cx="311149" cy="131761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444" y="0"/>
                      </a:lnTo>
                      <a:lnTo>
                        <a:pt x="120000" y="77586"/>
                      </a:lnTo>
                    </a:path>
                  </a:pathLst>
                </a:cu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27425" lIns="91425" rIns="91425" tIns="27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600" name="Shape 3600"/>
                <p:cNvCxnSpPr/>
                <p:nvPr/>
              </p:nvCxnSpPr>
              <p:spPr>
                <a:xfrm>
                  <a:off x="4591050" y="2470150"/>
                  <a:ext cx="242886" cy="6032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3601" name="Shape 3601"/>
                <p:cNvCxnSpPr/>
                <p:nvPr/>
              </p:nvCxnSpPr>
              <p:spPr>
                <a:xfrm>
                  <a:off x="4797425" y="2593975"/>
                  <a:ext cx="46036" cy="9524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accent2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sp>
              <p:nvSpPr>
                <p:cNvPr id="3602" name="Shape 3602"/>
                <p:cNvSpPr/>
                <p:nvPr/>
              </p:nvSpPr>
              <p:spPr>
                <a:xfrm>
                  <a:off x="4667250" y="2486025"/>
                  <a:ext cx="74611" cy="39687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1875" y="61714"/>
                      </a:lnTo>
                      <a:lnTo>
                        <a:pt x="120000" y="120000"/>
                      </a:lnTo>
                      <a:lnTo>
                        <a:pt x="120000" y="6514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77777"/>
                </a:solidFill>
                <a:ln>
                  <a:noFill/>
                </a:ln>
              </p:spPr>
              <p:txBody>
                <a:bodyPr anchorCtr="0" anchor="ctr" bIns="27425" lIns="91425" rIns="91425" tIns="27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603" name="Shape 3603"/>
                <p:cNvCxnSpPr/>
                <p:nvPr/>
              </p:nvCxnSpPr>
              <p:spPr>
                <a:xfrm>
                  <a:off x="4170362" y="2316161"/>
                  <a:ext cx="320675" cy="9048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3604" name="Shape 3604"/>
                <p:cNvCxnSpPr/>
                <p:nvPr/>
              </p:nvCxnSpPr>
              <p:spPr>
                <a:xfrm>
                  <a:off x="4170362" y="2351086"/>
                  <a:ext cx="320675" cy="889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3605" name="Shape 3605"/>
                <p:cNvCxnSpPr/>
                <p:nvPr/>
              </p:nvCxnSpPr>
              <p:spPr>
                <a:xfrm>
                  <a:off x="4170362" y="2387600"/>
                  <a:ext cx="320675" cy="9048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3606" name="Shape 3606"/>
                <p:cNvCxnSpPr/>
                <p:nvPr/>
              </p:nvCxnSpPr>
              <p:spPr>
                <a:xfrm>
                  <a:off x="4170362" y="2422525"/>
                  <a:ext cx="320675" cy="889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sp>
              <p:nvSpPr>
                <p:cNvPr id="3607" name="Shape 3607"/>
                <p:cNvSpPr/>
                <p:nvPr/>
              </p:nvSpPr>
              <p:spPr>
                <a:xfrm>
                  <a:off x="4567237" y="2520950"/>
                  <a:ext cx="314324" cy="133349"/>
                </a:xfrm>
                <a:custGeom>
                  <a:pathLst>
                    <a:path extrusionOk="0" h="120000" w="120000">
                      <a:moveTo>
                        <a:pt x="0" y="41025"/>
                      </a:moveTo>
                      <a:lnTo>
                        <a:pt x="120000" y="120000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lt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27425" lIns="91425" rIns="91425" tIns="27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608" name="Shape 3608"/>
              <p:cNvGrpSpPr/>
              <p:nvPr/>
            </p:nvGrpSpPr>
            <p:grpSpPr>
              <a:xfrm>
                <a:off x="4248150" y="1333500"/>
                <a:ext cx="1133474" cy="1066798"/>
                <a:chOff x="4248150" y="1333500"/>
                <a:chExt cx="1133474" cy="1066798"/>
              </a:xfrm>
            </p:grpSpPr>
            <p:sp>
              <p:nvSpPr>
                <p:cNvPr id="3609" name="Shape 3609"/>
                <p:cNvSpPr/>
                <p:nvPr/>
              </p:nvSpPr>
              <p:spPr>
                <a:xfrm>
                  <a:off x="4333875" y="2027236"/>
                  <a:ext cx="882649" cy="373061"/>
                </a:xfrm>
                <a:custGeom>
                  <a:pathLst>
                    <a:path extrusionOk="0" h="120000" w="120000">
                      <a:moveTo>
                        <a:pt x="0" y="65361"/>
                      </a:moveTo>
                      <a:lnTo>
                        <a:pt x="51366" y="0"/>
                      </a:lnTo>
                      <a:lnTo>
                        <a:pt x="120000" y="46468"/>
                      </a:lnTo>
                      <a:lnTo>
                        <a:pt x="120000" y="55148"/>
                      </a:lnTo>
                      <a:lnTo>
                        <a:pt x="72086" y="120000"/>
                      </a:lnTo>
                      <a:lnTo>
                        <a:pt x="0" y="75574"/>
                      </a:lnTo>
                      <a:lnTo>
                        <a:pt x="0" y="65361"/>
                      </a:lnTo>
                      <a:close/>
                    </a:path>
                  </a:pathLst>
                </a:custGeom>
                <a:solidFill>
                  <a:srgbClr val="DDDDDD"/>
                </a:solidFill>
                <a:ln cap="rnd" cmpd="sng" w="9525">
                  <a:solidFill>
                    <a:srgbClr val="0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10" name="Shape 3610"/>
                <p:cNvSpPr/>
                <p:nvPr/>
              </p:nvSpPr>
              <p:spPr>
                <a:xfrm>
                  <a:off x="4344987" y="2035175"/>
                  <a:ext cx="854074" cy="330200"/>
                </a:xfrm>
                <a:custGeom>
                  <a:pathLst>
                    <a:path extrusionOk="0" h="120000" w="120000">
                      <a:moveTo>
                        <a:pt x="0" y="71538"/>
                      </a:moveTo>
                      <a:lnTo>
                        <a:pt x="72936" y="120000"/>
                      </a:lnTo>
                      <a:lnTo>
                        <a:pt x="120000" y="49615"/>
                      </a:lnTo>
                      <a:lnTo>
                        <a:pt x="51970" y="0"/>
                      </a:lnTo>
                      <a:lnTo>
                        <a:pt x="0" y="71538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11" name="Shape 3611"/>
                <p:cNvSpPr/>
                <p:nvPr/>
              </p:nvSpPr>
              <p:spPr>
                <a:xfrm>
                  <a:off x="4557712" y="2116136"/>
                  <a:ext cx="444500" cy="177800"/>
                </a:xfrm>
                <a:prstGeom prst="ellipse">
                  <a:avLst/>
                </a:prstGeom>
                <a:solidFill>
                  <a:srgbClr val="B2B2B2"/>
                </a:soli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12" name="Shape 3612"/>
                <p:cNvSpPr/>
                <p:nvPr/>
              </p:nvSpPr>
              <p:spPr>
                <a:xfrm>
                  <a:off x="4314825" y="2122486"/>
                  <a:ext cx="717550" cy="200024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3715" y="24000"/>
                      </a:lnTo>
                      <a:lnTo>
                        <a:pt x="106625" y="120000"/>
                      </a:lnTo>
                      <a:lnTo>
                        <a:pt x="120000" y="105333"/>
                      </a:lnTo>
                    </a:path>
                  </a:pathLst>
                </a:custGeom>
                <a:solidFill>
                  <a:srgbClr val="B2B2B2"/>
                </a:soli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13" name="Shape 3613"/>
                <p:cNvSpPr/>
                <p:nvPr/>
              </p:nvSpPr>
              <p:spPr>
                <a:xfrm>
                  <a:off x="4486275" y="1333500"/>
                  <a:ext cx="895349" cy="825499"/>
                </a:xfrm>
                <a:custGeom>
                  <a:pathLst>
                    <a:path extrusionOk="0" h="120000" w="120000">
                      <a:moveTo>
                        <a:pt x="92079" y="119999"/>
                      </a:moveTo>
                      <a:lnTo>
                        <a:pt x="120000" y="84450"/>
                      </a:lnTo>
                      <a:lnTo>
                        <a:pt x="120000" y="17050"/>
                      </a:lnTo>
                      <a:lnTo>
                        <a:pt x="49900" y="0"/>
                      </a:lnTo>
                      <a:lnTo>
                        <a:pt x="0" y="7721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14" name="Shape 3614"/>
                <p:cNvSpPr/>
                <p:nvPr/>
              </p:nvSpPr>
              <p:spPr>
                <a:xfrm>
                  <a:off x="5045075" y="1516062"/>
                  <a:ext cx="179386" cy="803275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14720"/>
                      </a:lnTo>
                      <a:lnTo>
                        <a:pt x="120000" y="0"/>
                      </a:lnTo>
                      <a:lnTo>
                        <a:pt x="120000" y="103229"/>
                      </a:lnTo>
                      <a:lnTo>
                        <a:pt x="0" y="120000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15" name="Shape 3615"/>
                <p:cNvSpPr/>
                <p:nvPr/>
              </p:nvSpPr>
              <p:spPr>
                <a:xfrm>
                  <a:off x="4248150" y="1343025"/>
                  <a:ext cx="976312" cy="273049"/>
                </a:xfrm>
                <a:custGeom>
                  <a:pathLst>
                    <a:path extrusionOk="0" h="120000" w="120000">
                      <a:moveTo>
                        <a:pt x="97902" y="120000"/>
                      </a:moveTo>
                      <a:lnTo>
                        <a:pt x="0" y="36712"/>
                      </a:lnTo>
                      <a:lnTo>
                        <a:pt x="24552" y="0"/>
                      </a:lnTo>
                      <a:lnTo>
                        <a:pt x="120000" y="76164"/>
                      </a:lnTo>
                      <a:lnTo>
                        <a:pt x="97902" y="120000"/>
                      </a:lnTo>
                    </a:path>
                  </a:pathLst>
                </a:custGeom>
                <a:solidFill>
                  <a:schemeClr val="lt1"/>
                </a:soli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16" name="Shape 3616"/>
                <p:cNvSpPr/>
                <p:nvPr/>
              </p:nvSpPr>
              <p:spPr>
                <a:xfrm>
                  <a:off x="4248150" y="1423987"/>
                  <a:ext cx="796924" cy="898524"/>
                </a:xfrm>
                <a:custGeom>
                  <a:pathLst>
                    <a:path extrusionOk="0" h="120000" w="120000">
                      <a:moveTo>
                        <a:pt x="119821" y="119840"/>
                      </a:moveTo>
                      <a:lnTo>
                        <a:pt x="119821" y="25464"/>
                      </a:lnTo>
                      <a:lnTo>
                        <a:pt x="0" y="0"/>
                      </a:lnTo>
                      <a:lnTo>
                        <a:pt x="0" y="91989"/>
                      </a:lnTo>
                      <a:lnTo>
                        <a:pt x="119821" y="119840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17" name="Shape 3617"/>
                <p:cNvSpPr/>
                <p:nvPr/>
              </p:nvSpPr>
              <p:spPr>
                <a:xfrm>
                  <a:off x="4310062" y="1503362"/>
                  <a:ext cx="674687" cy="736599"/>
                </a:xfrm>
                <a:custGeom>
                  <a:pathLst>
                    <a:path extrusionOk="0" h="120000" w="120000">
                      <a:moveTo>
                        <a:pt x="119755" y="119781"/>
                      </a:moveTo>
                      <a:lnTo>
                        <a:pt x="119755" y="25573"/>
                      </a:lnTo>
                      <a:lnTo>
                        <a:pt x="0" y="0"/>
                      </a:lnTo>
                      <a:lnTo>
                        <a:pt x="0" y="92677"/>
                      </a:lnTo>
                      <a:lnTo>
                        <a:pt x="119755" y="119781"/>
                      </a:lnTo>
                    </a:path>
                  </a:pathLst>
                </a:custGeom>
                <a:solidFill>
                  <a:srgbClr val="CECECE"/>
                </a:solidFill>
                <a:ln cap="rnd" cmpd="sng" w="9525">
                  <a:solidFill>
                    <a:srgbClr val="80808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18" name="Shape 3618"/>
                <p:cNvSpPr/>
                <p:nvPr/>
              </p:nvSpPr>
              <p:spPr>
                <a:xfrm>
                  <a:off x="4351337" y="1552575"/>
                  <a:ext cx="590550" cy="635000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0" y="92027"/>
                      </a:lnTo>
                      <a:lnTo>
                        <a:pt x="120000" y="120000"/>
                      </a:lnTo>
                      <a:lnTo>
                        <a:pt x="120000" y="2635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57DDE"/>
                    </a:gs>
                    <a:gs pos="100000">
                      <a:srgbClr val="618FFD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619" name="Shape 3619"/>
                <p:cNvCxnSpPr/>
                <p:nvPr/>
              </p:nvCxnSpPr>
              <p:spPr>
                <a:xfrm>
                  <a:off x="4403725" y="1604962"/>
                  <a:ext cx="0" cy="96836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lt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</p:grpSp>
        </p:grpSp>
        <p:sp>
          <p:nvSpPr>
            <p:cNvPr id="3620" name="Shape 3620"/>
            <p:cNvSpPr/>
            <p:nvPr/>
          </p:nvSpPr>
          <p:spPr>
            <a:xfrm rot="-1020000">
              <a:off x="2170111" y="5424486"/>
              <a:ext cx="914400" cy="228600"/>
            </a:xfrm>
            <a:prstGeom prst="rightArrow">
              <a:avLst>
                <a:gd fmla="val 12863" name="adj1"/>
                <a:gd fmla="val 50000" name="adj2"/>
              </a:avLst>
            </a:prstGeom>
            <a:gradFill>
              <a:gsLst>
                <a:gs pos="0">
                  <a:srgbClr val="CC0099"/>
                </a:gs>
                <a:gs pos="100000">
                  <a:srgbClr val="EFD4E3"/>
                </a:gs>
              </a:gsLst>
              <a:lin ang="8100000" scaled="0"/>
            </a:gradFill>
            <a:ln cap="flat" cmpd="sng" w="9525">
              <a:solidFill>
                <a:srgbClr val="993366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21" name="Shape 3621"/>
            <p:cNvGrpSpPr/>
            <p:nvPr/>
          </p:nvGrpSpPr>
          <p:grpSpPr>
            <a:xfrm>
              <a:off x="1350961" y="5508625"/>
              <a:ext cx="876299" cy="1020762"/>
              <a:chOff x="4149725" y="1333500"/>
              <a:chExt cx="1231899" cy="1382712"/>
            </a:xfrm>
          </p:grpSpPr>
          <p:grpSp>
            <p:nvGrpSpPr>
              <p:cNvPr id="3622" name="Shape 3622"/>
              <p:cNvGrpSpPr/>
              <p:nvPr/>
            </p:nvGrpSpPr>
            <p:grpSpPr>
              <a:xfrm>
                <a:off x="4149725" y="2062161"/>
                <a:ext cx="1211261" cy="654050"/>
                <a:chOff x="4149725" y="2062161"/>
                <a:chExt cx="1211261" cy="654050"/>
              </a:xfrm>
            </p:grpSpPr>
            <p:sp>
              <p:nvSpPr>
                <p:cNvPr id="3623" name="Shape 3623"/>
                <p:cNvSpPr/>
                <p:nvPr/>
              </p:nvSpPr>
              <p:spPr>
                <a:xfrm>
                  <a:off x="4941887" y="2232025"/>
                  <a:ext cx="417511" cy="484187"/>
                </a:xfrm>
                <a:custGeom>
                  <a:pathLst>
                    <a:path extrusionOk="0" h="120000" w="120000">
                      <a:moveTo>
                        <a:pt x="989" y="60284"/>
                      </a:moveTo>
                      <a:lnTo>
                        <a:pt x="120000" y="0"/>
                      </a:lnTo>
                      <a:lnTo>
                        <a:pt x="120000" y="51184"/>
                      </a:lnTo>
                      <a:lnTo>
                        <a:pt x="0" y="120000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24" name="Shape 3624"/>
                <p:cNvSpPr/>
                <p:nvPr/>
              </p:nvSpPr>
              <p:spPr>
                <a:xfrm>
                  <a:off x="4149725" y="2062161"/>
                  <a:ext cx="1211261" cy="419099"/>
                </a:xfrm>
                <a:custGeom>
                  <a:pathLst>
                    <a:path extrusionOk="0" h="120000" w="120000">
                      <a:moveTo>
                        <a:pt x="78643" y="119681"/>
                      </a:moveTo>
                      <a:lnTo>
                        <a:pt x="0" y="59522"/>
                      </a:lnTo>
                      <a:lnTo>
                        <a:pt x="43666" y="0"/>
                      </a:lnTo>
                      <a:lnTo>
                        <a:pt x="119890" y="48381"/>
                      </a:lnTo>
                      <a:lnTo>
                        <a:pt x="78643" y="119681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25" name="Shape 3625"/>
                <p:cNvSpPr/>
                <p:nvPr/>
              </p:nvSpPr>
              <p:spPr>
                <a:xfrm>
                  <a:off x="4149725" y="2268536"/>
                  <a:ext cx="792162" cy="447674"/>
                </a:xfrm>
                <a:custGeom>
                  <a:pathLst>
                    <a:path extrusionOk="0" h="120000" w="120000">
                      <a:moveTo>
                        <a:pt x="0" y="1538"/>
                      </a:moveTo>
                      <a:lnTo>
                        <a:pt x="0" y="59076"/>
                      </a:lnTo>
                      <a:lnTo>
                        <a:pt x="120000" y="120000"/>
                      </a:lnTo>
                      <a:lnTo>
                        <a:pt x="120000" y="56923"/>
                      </a:lnTo>
                      <a:lnTo>
                        <a:pt x="695" y="0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26" name="Shape 3626"/>
                <p:cNvSpPr/>
                <p:nvPr/>
              </p:nvSpPr>
              <p:spPr>
                <a:xfrm>
                  <a:off x="4564062" y="2427286"/>
                  <a:ext cx="311149" cy="217487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120000" y="46349"/>
                      </a:lnTo>
                      <a:lnTo>
                        <a:pt x="120000" y="120000"/>
                      </a:lnTo>
                      <a:lnTo>
                        <a:pt x="0" y="73015"/>
                      </a:lnTo>
                      <a:lnTo>
                        <a:pt x="0" y="0"/>
                      </a:lnTo>
                    </a:path>
                  </a:pathLst>
                </a:custGeom>
                <a:gradFill>
                  <a:gsLst>
                    <a:gs pos="0">
                      <a:srgbClr val="E3E3E3"/>
                    </a:gs>
                    <a:gs pos="100000">
                      <a:srgbClr val="B2B2B2"/>
                    </a:gs>
                  </a:gsLst>
                  <a:lin ang="13500000" scaled="0"/>
                </a:gradFill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27" name="Shape 3627"/>
                <p:cNvSpPr/>
                <p:nvPr/>
              </p:nvSpPr>
              <p:spPr>
                <a:xfrm>
                  <a:off x="4570412" y="2508250"/>
                  <a:ext cx="300036" cy="77787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28" name="Shape 3628"/>
                <p:cNvSpPr/>
                <p:nvPr/>
              </p:nvSpPr>
              <p:spPr>
                <a:xfrm>
                  <a:off x="4562475" y="2425700"/>
                  <a:ext cx="311149" cy="131761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444" y="0"/>
                      </a:lnTo>
                      <a:lnTo>
                        <a:pt x="120000" y="77586"/>
                      </a:lnTo>
                    </a:path>
                  </a:pathLst>
                </a:cu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27425" lIns="91425" rIns="91425" tIns="27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629" name="Shape 3629"/>
                <p:cNvCxnSpPr/>
                <p:nvPr/>
              </p:nvCxnSpPr>
              <p:spPr>
                <a:xfrm>
                  <a:off x="4591050" y="2470150"/>
                  <a:ext cx="242886" cy="6032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3630" name="Shape 3630"/>
                <p:cNvCxnSpPr/>
                <p:nvPr/>
              </p:nvCxnSpPr>
              <p:spPr>
                <a:xfrm>
                  <a:off x="4797425" y="2593975"/>
                  <a:ext cx="46036" cy="9524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accent2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sp>
              <p:nvSpPr>
                <p:cNvPr id="3631" name="Shape 3631"/>
                <p:cNvSpPr/>
                <p:nvPr/>
              </p:nvSpPr>
              <p:spPr>
                <a:xfrm>
                  <a:off x="4667250" y="2486025"/>
                  <a:ext cx="74611" cy="39687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1875" y="61714"/>
                      </a:lnTo>
                      <a:lnTo>
                        <a:pt x="120000" y="120000"/>
                      </a:lnTo>
                      <a:lnTo>
                        <a:pt x="120000" y="6514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77777"/>
                </a:solidFill>
                <a:ln>
                  <a:noFill/>
                </a:ln>
              </p:spPr>
              <p:txBody>
                <a:bodyPr anchorCtr="0" anchor="ctr" bIns="27425" lIns="91425" rIns="91425" tIns="27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632" name="Shape 3632"/>
                <p:cNvCxnSpPr/>
                <p:nvPr/>
              </p:nvCxnSpPr>
              <p:spPr>
                <a:xfrm>
                  <a:off x="4170362" y="2316161"/>
                  <a:ext cx="320675" cy="9048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3633" name="Shape 3633"/>
                <p:cNvCxnSpPr/>
                <p:nvPr/>
              </p:nvCxnSpPr>
              <p:spPr>
                <a:xfrm>
                  <a:off x="4170362" y="2351086"/>
                  <a:ext cx="320675" cy="889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3634" name="Shape 3634"/>
                <p:cNvCxnSpPr/>
                <p:nvPr/>
              </p:nvCxnSpPr>
              <p:spPr>
                <a:xfrm>
                  <a:off x="4170362" y="2387600"/>
                  <a:ext cx="320675" cy="9048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3635" name="Shape 3635"/>
                <p:cNvCxnSpPr/>
                <p:nvPr/>
              </p:nvCxnSpPr>
              <p:spPr>
                <a:xfrm>
                  <a:off x="4170362" y="2422525"/>
                  <a:ext cx="320675" cy="889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sp>
              <p:nvSpPr>
                <p:cNvPr id="3636" name="Shape 3636"/>
                <p:cNvSpPr/>
                <p:nvPr/>
              </p:nvSpPr>
              <p:spPr>
                <a:xfrm>
                  <a:off x="4567237" y="2520950"/>
                  <a:ext cx="314324" cy="133349"/>
                </a:xfrm>
                <a:custGeom>
                  <a:pathLst>
                    <a:path extrusionOk="0" h="120000" w="120000">
                      <a:moveTo>
                        <a:pt x="0" y="41025"/>
                      </a:moveTo>
                      <a:lnTo>
                        <a:pt x="120000" y="120000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lt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27425" lIns="91425" rIns="91425" tIns="27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637" name="Shape 3637"/>
              <p:cNvGrpSpPr/>
              <p:nvPr/>
            </p:nvGrpSpPr>
            <p:grpSpPr>
              <a:xfrm>
                <a:off x="4248150" y="1333500"/>
                <a:ext cx="1133474" cy="1066798"/>
                <a:chOff x="4248150" y="1333500"/>
                <a:chExt cx="1133474" cy="1066798"/>
              </a:xfrm>
            </p:grpSpPr>
            <p:sp>
              <p:nvSpPr>
                <p:cNvPr id="3638" name="Shape 3638"/>
                <p:cNvSpPr/>
                <p:nvPr/>
              </p:nvSpPr>
              <p:spPr>
                <a:xfrm>
                  <a:off x="4333875" y="2027236"/>
                  <a:ext cx="882649" cy="373061"/>
                </a:xfrm>
                <a:custGeom>
                  <a:pathLst>
                    <a:path extrusionOk="0" h="120000" w="120000">
                      <a:moveTo>
                        <a:pt x="0" y="65361"/>
                      </a:moveTo>
                      <a:lnTo>
                        <a:pt x="51366" y="0"/>
                      </a:lnTo>
                      <a:lnTo>
                        <a:pt x="120000" y="46468"/>
                      </a:lnTo>
                      <a:lnTo>
                        <a:pt x="120000" y="55148"/>
                      </a:lnTo>
                      <a:lnTo>
                        <a:pt x="72086" y="120000"/>
                      </a:lnTo>
                      <a:lnTo>
                        <a:pt x="0" y="75574"/>
                      </a:lnTo>
                      <a:lnTo>
                        <a:pt x="0" y="65361"/>
                      </a:lnTo>
                      <a:close/>
                    </a:path>
                  </a:pathLst>
                </a:custGeom>
                <a:solidFill>
                  <a:srgbClr val="DDDDDD"/>
                </a:solidFill>
                <a:ln cap="rnd" cmpd="sng" w="9525">
                  <a:solidFill>
                    <a:srgbClr val="0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39" name="Shape 3639"/>
                <p:cNvSpPr/>
                <p:nvPr/>
              </p:nvSpPr>
              <p:spPr>
                <a:xfrm>
                  <a:off x="4344987" y="2035175"/>
                  <a:ext cx="854074" cy="330200"/>
                </a:xfrm>
                <a:custGeom>
                  <a:pathLst>
                    <a:path extrusionOk="0" h="120000" w="120000">
                      <a:moveTo>
                        <a:pt x="0" y="71538"/>
                      </a:moveTo>
                      <a:lnTo>
                        <a:pt x="72936" y="120000"/>
                      </a:lnTo>
                      <a:lnTo>
                        <a:pt x="120000" y="49615"/>
                      </a:lnTo>
                      <a:lnTo>
                        <a:pt x="51970" y="0"/>
                      </a:lnTo>
                      <a:lnTo>
                        <a:pt x="0" y="71538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40" name="Shape 3640"/>
                <p:cNvSpPr/>
                <p:nvPr/>
              </p:nvSpPr>
              <p:spPr>
                <a:xfrm>
                  <a:off x="4557712" y="2116136"/>
                  <a:ext cx="444500" cy="177800"/>
                </a:xfrm>
                <a:prstGeom prst="ellipse">
                  <a:avLst/>
                </a:prstGeom>
                <a:solidFill>
                  <a:srgbClr val="B2B2B2"/>
                </a:soli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41" name="Shape 3641"/>
                <p:cNvSpPr/>
                <p:nvPr/>
              </p:nvSpPr>
              <p:spPr>
                <a:xfrm>
                  <a:off x="4314825" y="2122486"/>
                  <a:ext cx="717550" cy="200024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3715" y="24000"/>
                      </a:lnTo>
                      <a:lnTo>
                        <a:pt x="106625" y="120000"/>
                      </a:lnTo>
                      <a:lnTo>
                        <a:pt x="120000" y="105333"/>
                      </a:lnTo>
                    </a:path>
                  </a:pathLst>
                </a:custGeom>
                <a:solidFill>
                  <a:srgbClr val="B2B2B2"/>
                </a:soli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42" name="Shape 3642"/>
                <p:cNvSpPr/>
                <p:nvPr/>
              </p:nvSpPr>
              <p:spPr>
                <a:xfrm>
                  <a:off x="4486275" y="1333500"/>
                  <a:ext cx="895349" cy="825499"/>
                </a:xfrm>
                <a:custGeom>
                  <a:pathLst>
                    <a:path extrusionOk="0" h="120000" w="120000">
                      <a:moveTo>
                        <a:pt x="92079" y="119999"/>
                      </a:moveTo>
                      <a:lnTo>
                        <a:pt x="120000" y="84450"/>
                      </a:lnTo>
                      <a:lnTo>
                        <a:pt x="120000" y="17050"/>
                      </a:lnTo>
                      <a:lnTo>
                        <a:pt x="49900" y="0"/>
                      </a:lnTo>
                      <a:lnTo>
                        <a:pt x="0" y="7721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43" name="Shape 3643"/>
                <p:cNvSpPr/>
                <p:nvPr/>
              </p:nvSpPr>
              <p:spPr>
                <a:xfrm>
                  <a:off x="5045075" y="1516062"/>
                  <a:ext cx="179386" cy="803275"/>
                </a:xfrm>
                <a:custGeom>
                  <a:pathLst>
                    <a:path extrusionOk="0" h="120000" w="120000">
                      <a:moveTo>
                        <a:pt x="0" y="120000"/>
                      </a:moveTo>
                      <a:lnTo>
                        <a:pt x="0" y="14720"/>
                      </a:lnTo>
                      <a:lnTo>
                        <a:pt x="120000" y="0"/>
                      </a:lnTo>
                      <a:lnTo>
                        <a:pt x="120000" y="103229"/>
                      </a:lnTo>
                      <a:lnTo>
                        <a:pt x="0" y="120000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44" name="Shape 3644"/>
                <p:cNvSpPr/>
                <p:nvPr/>
              </p:nvSpPr>
              <p:spPr>
                <a:xfrm>
                  <a:off x="4248150" y="1343025"/>
                  <a:ext cx="976312" cy="273049"/>
                </a:xfrm>
                <a:custGeom>
                  <a:pathLst>
                    <a:path extrusionOk="0" h="120000" w="120000">
                      <a:moveTo>
                        <a:pt x="97902" y="120000"/>
                      </a:moveTo>
                      <a:lnTo>
                        <a:pt x="0" y="36712"/>
                      </a:lnTo>
                      <a:lnTo>
                        <a:pt x="24552" y="0"/>
                      </a:lnTo>
                      <a:lnTo>
                        <a:pt x="120000" y="76164"/>
                      </a:lnTo>
                      <a:lnTo>
                        <a:pt x="97902" y="120000"/>
                      </a:lnTo>
                    </a:path>
                  </a:pathLst>
                </a:custGeom>
                <a:solidFill>
                  <a:schemeClr val="lt1"/>
                </a:soli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45" name="Shape 3645"/>
                <p:cNvSpPr/>
                <p:nvPr/>
              </p:nvSpPr>
              <p:spPr>
                <a:xfrm>
                  <a:off x="4248150" y="1423987"/>
                  <a:ext cx="796924" cy="898524"/>
                </a:xfrm>
                <a:custGeom>
                  <a:pathLst>
                    <a:path extrusionOk="0" h="120000" w="120000">
                      <a:moveTo>
                        <a:pt x="119821" y="119840"/>
                      </a:moveTo>
                      <a:lnTo>
                        <a:pt x="119821" y="25464"/>
                      </a:lnTo>
                      <a:lnTo>
                        <a:pt x="0" y="0"/>
                      </a:lnTo>
                      <a:lnTo>
                        <a:pt x="0" y="91989"/>
                      </a:lnTo>
                      <a:lnTo>
                        <a:pt x="119821" y="119840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46" name="Shape 3646"/>
                <p:cNvSpPr/>
                <p:nvPr/>
              </p:nvSpPr>
              <p:spPr>
                <a:xfrm>
                  <a:off x="4310062" y="1503362"/>
                  <a:ext cx="674687" cy="736599"/>
                </a:xfrm>
                <a:custGeom>
                  <a:pathLst>
                    <a:path extrusionOk="0" h="120000" w="120000">
                      <a:moveTo>
                        <a:pt x="119755" y="119781"/>
                      </a:moveTo>
                      <a:lnTo>
                        <a:pt x="119755" y="25573"/>
                      </a:lnTo>
                      <a:lnTo>
                        <a:pt x="0" y="0"/>
                      </a:lnTo>
                      <a:lnTo>
                        <a:pt x="0" y="92677"/>
                      </a:lnTo>
                      <a:lnTo>
                        <a:pt x="119755" y="119781"/>
                      </a:lnTo>
                    </a:path>
                  </a:pathLst>
                </a:custGeom>
                <a:solidFill>
                  <a:srgbClr val="CECECE"/>
                </a:solidFill>
                <a:ln cap="rnd" cmpd="sng" w="9525">
                  <a:solidFill>
                    <a:srgbClr val="80808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47" name="Shape 3647"/>
                <p:cNvSpPr/>
                <p:nvPr/>
              </p:nvSpPr>
              <p:spPr>
                <a:xfrm>
                  <a:off x="4351337" y="1552575"/>
                  <a:ext cx="590550" cy="635000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0" y="92027"/>
                      </a:lnTo>
                      <a:lnTo>
                        <a:pt x="120000" y="120000"/>
                      </a:lnTo>
                      <a:lnTo>
                        <a:pt x="120000" y="2635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57DDE"/>
                    </a:gs>
                    <a:gs pos="100000">
                      <a:srgbClr val="618FFD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flat" cmpd="sng" w="9525">
                  <a:solidFill>
                    <a:srgbClr val="77777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648" name="Shape 3648"/>
                <p:cNvCxnSpPr/>
                <p:nvPr/>
              </p:nvCxnSpPr>
              <p:spPr>
                <a:xfrm>
                  <a:off x="4403725" y="1604962"/>
                  <a:ext cx="0" cy="96836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lt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</p:grpSp>
        </p:grpSp>
        <p:sp>
          <p:nvSpPr>
            <p:cNvPr id="3649" name="Shape 3649"/>
            <p:cNvSpPr txBox="1"/>
            <p:nvPr/>
          </p:nvSpPr>
          <p:spPr>
            <a:xfrm>
              <a:off x="2146300" y="4037012"/>
              <a:ext cx="1252536" cy="4540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 Narrow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Caching-Only</a:t>
              </a:r>
              <a:br>
                <a:rPr b="1" i="0" lang="en-US" sz="18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</a:br>
              <a:r>
                <a:rPr b="1" i="0" lang="en-US" sz="18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DNS Server</a:t>
              </a:r>
            </a:p>
          </p:txBody>
        </p:sp>
        <p:sp>
          <p:nvSpPr>
            <p:cNvPr id="3650" name="Shape 3650"/>
            <p:cNvSpPr txBox="1"/>
            <p:nvPr/>
          </p:nvSpPr>
          <p:spPr>
            <a:xfrm>
              <a:off x="1025525" y="4248150"/>
              <a:ext cx="747711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 Narrow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Kliens</a:t>
              </a:r>
            </a:p>
          </p:txBody>
        </p:sp>
        <p:sp>
          <p:nvSpPr>
            <p:cNvPr id="3651" name="Shape 3651"/>
            <p:cNvSpPr txBox="1"/>
            <p:nvPr/>
          </p:nvSpPr>
          <p:spPr>
            <a:xfrm>
              <a:off x="1344612" y="4695825"/>
              <a:ext cx="747711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 Narrow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Kliens</a:t>
              </a:r>
            </a:p>
          </p:txBody>
        </p:sp>
        <p:sp>
          <p:nvSpPr>
            <p:cNvPr id="3652" name="Shape 3652"/>
            <p:cNvSpPr txBox="1"/>
            <p:nvPr/>
          </p:nvSpPr>
          <p:spPr>
            <a:xfrm>
              <a:off x="2208211" y="5692775"/>
              <a:ext cx="747711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 Narrow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Kliens</a:t>
              </a:r>
            </a:p>
          </p:txBody>
        </p:sp>
        <p:grpSp>
          <p:nvGrpSpPr>
            <p:cNvPr id="3653" name="Shape 3653"/>
            <p:cNvGrpSpPr/>
            <p:nvPr/>
          </p:nvGrpSpPr>
          <p:grpSpPr>
            <a:xfrm>
              <a:off x="1652586" y="2851149"/>
              <a:ext cx="1049337" cy="1055686"/>
              <a:chOff x="2249486" y="3722687"/>
              <a:chExt cx="1909762" cy="2057400"/>
            </a:xfrm>
          </p:grpSpPr>
          <p:sp>
            <p:nvSpPr>
              <p:cNvPr id="3654" name="Shape 3654"/>
              <p:cNvSpPr/>
              <p:nvPr/>
            </p:nvSpPr>
            <p:spPr>
              <a:xfrm>
                <a:off x="2249486" y="4713287"/>
                <a:ext cx="593724" cy="1066799"/>
              </a:xfrm>
              <a:prstGeom prst="cube">
                <a:avLst>
                  <a:gd fmla="val 8357" name="adj"/>
                </a:avLst>
              </a:prstGeom>
              <a:gradFill>
                <a:gsLst>
                  <a:gs pos="0">
                    <a:srgbClr val="EDEDED"/>
                  </a:gs>
                  <a:gs pos="100000">
                    <a:srgbClr val="969696"/>
                  </a:gs>
                </a:gsLst>
                <a:lin ang="8100000" scaled="0"/>
              </a:gradFill>
              <a:ln cap="flat" cmpd="sng" w="9525">
                <a:solidFill>
                  <a:srgbClr val="80808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5" name="Shape 3655"/>
              <p:cNvSpPr/>
              <p:nvPr/>
            </p:nvSpPr>
            <p:spPr>
              <a:xfrm>
                <a:off x="2652711" y="3722687"/>
                <a:ext cx="1066799" cy="2057400"/>
              </a:xfrm>
              <a:prstGeom prst="cube">
                <a:avLst>
                  <a:gd fmla="val 25000" name="adj"/>
                </a:avLst>
              </a:prstGeom>
              <a:gradFill>
                <a:gsLst>
                  <a:gs pos="0">
                    <a:srgbClr val="EDEDED"/>
                  </a:gs>
                  <a:gs pos="100000">
                    <a:srgbClr val="969696"/>
                  </a:gs>
                </a:gsLst>
                <a:lin ang="8100000" scaled="0"/>
              </a:gradFill>
              <a:ln cap="flat" cmpd="sng" w="9525">
                <a:solidFill>
                  <a:srgbClr val="80808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6" name="Shape 3656"/>
              <p:cNvSpPr/>
              <p:nvPr/>
            </p:nvSpPr>
            <p:spPr>
              <a:xfrm>
                <a:off x="3490912" y="4256087"/>
                <a:ext cx="668337" cy="1524000"/>
              </a:xfrm>
              <a:prstGeom prst="cube">
                <a:avLst>
                  <a:gd fmla="val 7645" name="adj"/>
                </a:avLst>
              </a:prstGeom>
              <a:gradFill>
                <a:gsLst>
                  <a:gs pos="0">
                    <a:srgbClr val="EDEDED"/>
                  </a:gs>
                  <a:gs pos="100000">
                    <a:srgbClr val="969696"/>
                  </a:gs>
                </a:gsLst>
                <a:lin ang="8100000" scaled="0"/>
              </a:gradFill>
              <a:ln cap="flat" cmpd="sng" w="9525">
                <a:solidFill>
                  <a:srgbClr val="80808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657" name="Shape 3657"/>
              <p:cNvGrpSpPr/>
              <p:nvPr/>
            </p:nvGrpSpPr>
            <p:grpSpPr>
              <a:xfrm>
                <a:off x="2728912" y="4103687"/>
                <a:ext cx="609600" cy="133349"/>
                <a:chOff x="2819400" y="1905000"/>
                <a:chExt cx="1752600" cy="380998"/>
              </a:xfrm>
            </p:grpSpPr>
            <p:grpSp>
              <p:nvGrpSpPr>
                <p:cNvPr id="3658" name="Shape 3658"/>
                <p:cNvGrpSpPr/>
                <p:nvPr/>
              </p:nvGrpSpPr>
              <p:grpSpPr>
                <a:xfrm>
                  <a:off x="2819400" y="1905000"/>
                  <a:ext cx="381000" cy="380998"/>
                  <a:chOff x="2819400" y="1905000"/>
                  <a:chExt cx="381000" cy="380998"/>
                </a:xfrm>
              </p:grpSpPr>
              <p:sp>
                <p:nvSpPr>
                  <p:cNvPr id="3659" name="Shape 3659"/>
                  <p:cNvSpPr/>
                  <p:nvPr/>
                </p:nvSpPr>
                <p:spPr>
                  <a:xfrm>
                    <a:off x="2819400" y="1905000"/>
                    <a:ext cx="76199" cy="306386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660" name="Shape 3660"/>
                  <p:cNvSpPr/>
                  <p:nvPr/>
                </p:nvSpPr>
                <p:spPr>
                  <a:xfrm>
                    <a:off x="2819400" y="2211386"/>
                    <a:ext cx="381000" cy="74611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661" name="Shape 3661"/>
                <p:cNvGrpSpPr/>
                <p:nvPr/>
              </p:nvGrpSpPr>
              <p:grpSpPr>
                <a:xfrm>
                  <a:off x="3276600" y="1905000"/>
                  <a:ext cx="381000" cy="380998"/>
                  <a:chOff x="2819400" y="1905000"/>
                  <a:chExt cx="381000" cy="380998"/>
                </a:xfrm>
              </p:grpSpPr>
              <p:sp>
                <p:nvSpPr>
                  <p:cNvPr id="3662" name="Shape 3662"/>
                  <p:cNvSpPr/>
                  <p:nvPr/>
                </p:nvSpPr>
                <p:spPr>
                  <a:xfrm>
                    <a:off x="2819400" y="1905000"/>
                    <a:ext cx="76199" cy="306386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663" name="Shape 3663"/>
                  <p:cNvSpPr/>
                  <p:nvPr/>
                </p:nvSpPr>
                <p:spPr>
                  <a:xfrm>
                    <a:off x="2819400" y="2211386"/>
                    <a:ext cx="381000" cy="74611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664" name="Shape 3664"/>
                <p:cNvGrpSpPr/>
                <p:nvPr/>
              </p:nvGrpSpPr>
              <p:grpSpPr>
                <a:xfrm>
                  <a:off x="3733800" y="1905000"/>
                  <a:ext cx="381000" cy="380998"/>
                  <a:chOff x="2819400" y="1905000"/>
                  <a:chExt cx="381000" cy="380998"/>
                </a:xfrm>
              </p:grpSpPr>
              <p:sp>
                <p:nvSpPr>
                  <p:cNvPr id="3665" name="Shape 3665"/>
                  <p:cNvSpPr/>
                  <p:nvPr/>
                </p:nvSpPr>
                <p:spPr>
                  <a:xfrm>
                    <a:off x="2819400" y="1905000"/>
                    <a:ext cx="76199" cy="306386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666" name="Shape 3666"/>
                  <p:cNvSpPr/>
                  <p:nvPr/>
                </p:nvSpPr>
                <p:spPr>
                  <a:xfrm>
                    <a:off x="2819400" y="2211386"/>
                    <a:ext cx="381000" cy="74611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667" name="Shape 3667"/>
                <p:cNvGrpSpPr/>
                <p:nvPr/>
              </p:nvGrpSpPr>
              <p:grpSpPr>
                <a:xfrm>
                  <a:off x="4191000" y="1905000"/>
                  <a:ext cx="381000" cy="380998"/>
                  <a:chOff x="2819400" y="1905000"/>
                  <a:chExt cx="381000" cy="380998"/>
                </a:xfrm>
              </p:grpSpPr>
              <p:sp>
                <p:nvSpPr>
                  <p:cNvPr id="3668" name="Shape 3668"/>
                  <p:cNvSpPr/>
                  <p:nvPr/>
                </p:nvSpPr>
                <p:spPr>
                  <a:xfrm>
                    <a:off x="2819400" y="1905000"/>
                    <a:ext cx="76199" cy="306386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669" name="Shape 3669"/>
                  <p:cNvSpPr/>
                  <p:nvPr/>
                </p:nvSpPr>
                <p:spPr>
                  <a:xfrm>
                    <a:off x="2819400" y="2211386"/>
                    <a:ext cx="381000" cy="74611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3670" name="Shape 3670"/>
              <p:cNvGrpSpPr/>
              <p:nvPr/>
            </p:nvGrpSpPr>
            <p:grpSpPr>
              <a:xfrm>
                <a:off x="2728912" y="4256087"/>
                <a:ext cx="609600" cy="133349"/>
                <a:chOff x="2819400" y="1905000"/>
                <a:chExt cx="1752600" cy="380998"/>
              </a:xfrm>
            </p:grpSpPr>
            <p:grpSp>
              <p:nvGrpSpPr>
                <p:cNvPr id="3671" name="Shape 3671"/>
                <p:cNvGrpSpPr/>
                <p:nvPr/>
              </p:nvGrpSpPr>
              <p:grpSpPr>
                <a:xfrm>
                  <a:off x="2819400" y="1905000"/>
                  <a:ext cx="381000" cy="380998"/>
                  <a:chOff x="2819400" y="1905000"/>
                  <a:chExt cx="381000" cy="380998"/>
                </a:xfrm>
              </p:grpSpPr>
              <p:sp>
                <p:nvSpPr>
                  <p:cNvPr id="3672" name="Shape 3672"/>
                  <p:cNvSpPr/>
                  <p:nvPr/>
                </p:nvSpPr>
                <p:spPr>
                  <a:xfrm>
                    <a:off x="2819400" y="1905000"/>
                    <a:ext cx="76199" cy="306386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673" name="Shape 3673"/>
                  <p:cNvSpPr/>
                  <p:nvPr/>
                </p:nvSpPr>
                <p:spPr>
                  <a:xfrm>
                    <a:off x="2819400" y="2211386"/>
                    <a:ext cx="381000" cy="74611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674" name="Shape 3674"/>
                <p:cNvGrpSpPr/>
                <p:nvPr/>
              </p:nvGrpSpPr>
              <p:grpSpPr>
                <a:xfrm>
                  <a:off x="3276600" y="1905000"/>
                  <a:ext cx="381000" cy="380998"/>
                  <a:chOff x="2819400" y="1905000"/>
                  <a:chExt cx="381000" cy="380998"/>
                </a:xfrm>
              </p:grpSpPr>
              <p:sp>
                <p:nvSpPr>
                  <p:cNvPr id="3675" name="Shape 3675"/>
                  <p:cNvSpPr/>
                  <p:nvPr/>
                </p:nvSpPr>
                <p:spPr>
                  <a:xfrm>
                    <a:off x="2819400" y="1905000"/>
                    <a:ext cx="76199" cy="306386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676" name="Shape 3676"/>
                  <p:cNvSpPr/>
                  <p:nvPr/>
                </p:nvSpPr>
                <p:spPr>
                  <a:xfrm>
                    <a:off x="2819400" y="2211386"/>
                    <a:ext cx="381000" cy="74611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677" name="Shape 3677"/>
                <p:cNvGrpSpPr/>
                <p:nvPr/>
              </p:nvGrpSpPr>
              <p:grpSpPr>
                <a:xfrm>
                  <a:off x="3733800" y="1905000"/>
                  <a:ext cx="381000" cy="380998"/>
                  <a:chOff x="2819400" y="1905000"/>
                  <a:chExt cx="381000" cy="380998"/>
                </a:xfrm>
              </p:grpSpPr>
              <p:sp>
                <p:nvSpPr>
                  <p:cNvPr id="3678" name="Shape 3678"/>
                  <p:cNvSpPr/>
                  <p:nvPr/>
                </p:nvSpPr>
                <p:spPr>
                  <a:xfrm>
                    <a:off x="2819400" y="1905000"/>
                    <a:ext cx="76199" cy="306386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679" name="Shape 3679"/>
                  <p:cNvSpPr/>
                  <p:nvPr/>
                </p:nvSpPr>
                <p:spPr>
                  <a:xfrm>
                    <a:off x="2819400" y="2211386"/>
                    <a:ext cx="381000" cy="74611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680" name="Shape 3680"/>
                <p:cNvGrpSpPr/>
                <p:nvPr/>
              </p:nvGrpSpPr>
              <p:grpSpPr>
                <a:xfrm>
                  <a:off x="4191000" y="1905000"/>
                  <a:ext cx="381000" cy="380998"/>
                  <a:chOff x="2819400" y="1905000"/>
                  <a:chExt cx="381000" cy="380998"/>
                </a:xfrm>
              </p:grpSpPr>
              <p:sp>
                <p:nvSpPr>
                  <p:cNvPr id="3681" name="Shape 3681"/>
                  <p:cNvSpPr/>
                  <p:nvPr/>
                </p:nvSpPr>
                <p:spPr>
                  <a:xfrm>
                    <a:off x="2819400" y="1905000"/>
                    <a:ext cx="76199" cy="306386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682" name="Shape 3682"/>
                  <p:cNvSpPr/>
                  <p:nvPr/>
                </p:nvSpPr>
                <p:spPr>
                  <a:xfrm>
                    <a:off x="2819400" y="2211386"/>
                    <a:ext cx="381000" cy="74611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3683" name="Shape 3683"/>
              <p:cNvGrpSpPr/>
              <p:nvPr/>
            </p:nvGrpSpPr>
            <p:grpSpPr>
              <a:xfrm>
                <a:off x="2728912" y="4408487"/>
                <a:ext cx="609600" cy="133349"/>
                <a:chOff x="2819400" y="1905000"/>
                <a:chExt cx="1752600" cy="380998"/>
              </a:xfrm>
            </p:grpSpPr>
            <p:grpSp>
              <p:nvGrpSpPr>
                <p:cNvPr id="3684" name="Shape 3684"/>
                <p:cNvGrpSpPr/>
                <p:nvPr/>
              </p:nvGrpSpPr>
              <p:grpSpPr>
                <a:xfrm>
                  <a:off x="2819400" y="1905000"/>
                  <a:ext cx="381000" cy="380998"/>
                  <a:chOff x="2819400" y="1905000"/>
                  <a:chExt cx="381000" cy="380998"/>
                </a:xfrm>
              </p:grpSpPr>
              <p:sp>
                <p:nvSpPr>
                  <p:cNvPr id="3685" name="Shape 3685"/>
                  <p:cNvSpPr/>
                  <p:nvPr/>
                </p:nvSpPr>
                <p:spPr>
                  <a:xfrm>
                    <a:off x="2819400" y="1905000"/>
                    <a:ext cx="76199" cy="306386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686" name="Shape 3686"/>
                  <p:cNvSpPr/>
                  <p:nvPr/>
                </p:nvSpPr>
                <p:spPr>
                  <a:xfrm>
                    <a:off x="2819400" y="2211386"/>
                    <a:ext cx="381000" cy="74611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687" name="Shape 3687"/>
                <p:cNvGrpSpPr/>
                <p:nvPr/>
              </p:nvGrpSpPr>
              <p:grpSpPr>
                <a:xfrm>
                  <a:off x="3276600" y="1905000"/>
                  <a:ext cx="381000" cy="380998"/>
                  <a:chOff x="2819400" y="1905000"/>
                  <a:chExt cx="381000" cy="380998"/>
                </a:xfrm>
              </p:grpSpPr>
              <p:sp>
                <p:nvSpPr>
                  <p:cNvPr id="3688" name="Shape 3688"/>
                  <p:cNvSpPr/>
                  <p:nvPr/>
                </p:nvSpPr>
                <p:spPr>
                  <a:xfrm>
                    <a:off x="2819400" y="1905000"/>
                    <a:ext cx="76199" cy="306386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689" name="Shape 3689"/>
                  <p:cNvSpPr/>
                  <p:nvPr/>
                </p:nvSpPr>
                <p:spPr>
                  <a:xfrm>
                    <a:off x="2819400" y="2211386"/>
                    <a:ext cx="381000" cy="74611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690" name="Shape 3690"/>
                <p:cNvGrpSpPr/>
                <p:nvPr/>
              </p:nvGrpSpPr>
              <p:grpSpPr>
                <a:xfrm>
                  <a:off x="3733800" y="1905000"/>
                  <a:ext cx="381000" cy="380998"/>
                  <a:chOff x="2819400" y="1905000"/>
                  <a:chExt cx="381000" cy="380998"/>
                </a:xfrm>
              </p:grpSpPr>
              <p:sp>
                <p:nvSpPr>
                  <p:cNvPr id="3691" name="Shape 3691"/>
                  <p:cNvSpPr/>
                  <p:nvPr/>
                </p:nvSpPr>
                <p:spPr>
                  <a:xfrm>
                    <a:off x="2819400" y="1905000"/>
                    <a:ext cx="76199" cy="306386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692" name="Shape 3692"/>
                  <p:cNvSpPr/>
                  <p:nvPr/>
                </p:nvSpPr>
                <p:spPr>
                  <a:xfrm>
                    <a:off x="2819400" y="2211386"/>
                    <a:ext cx="381000" cy="74611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693" name="Shape 3693"/>
                <p:cNvGrpSpPr/>
                <p:nvPr/>
              </p:nvGrpSpPr>
              <p:grpSpPr>
                <a:xfrm>
                  <a:off x="4191000" y="1905000"/>
                  <a:ext cx="381000" cy="380998"/>
                  <a:chOff x="2819400" y="1905000"/>
                  <a:chExt cx="381000" cy="380998"/>
                </a:xfrm>
              </p:grpSpPr>
              <p:sp>
                <p:nvSpPr>
                  <p:cNvPr id="3694" name="Shape 3694"/>
                  <p:cNvSpPr/>
                  <p:nvPr/>
                </p:nvSpPr>
                <p:spPr>
                  <a:xfrm>
                    <a:off x="2819400" y="1905000"/>
                    <a:ext cx="76199" cy="306386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695" name="Shape 3695"/>
                  <p:cNvSpPr/>
                  <p:nvPr/>
                </p:nvSpPr>
                <p:spPr>
                  <a:xfrm>
                    <a:off x="2819400" y="2211386"/>
                    <a:ext cx="381000" cy="74611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3696" name="Shape 3696"/>
              <p:cNvGrpSpPr/>
              <p:nvPr/>
            </p:nvGrpSpPr>
            <p:grpSpPr>
              <a:xfrm>
                <a:off x="2728912" y="4560887"/>
                <a:ext cx="609600" cy="133349"/>
                <a:chOff x="2819400" y="1905000"/>
                <a:chExt cx="1752600" cy="380998"/>
              </a:xfrm>
            </p:grpSpPr>
            <p:grpSp>
              <p:nvGrpSpPr>
                <p:cNvPr id="3697" name="Shape 3697"/>
                <p:cNvGrpSpPr/>
                <p:nvPr/>
              </p:nvGrpSpPr>
              <p:grpSpPr>
                <a:xfrm>
                  <a:off x="2819400" y="1905000"/>
                  <a:ext cx="381000" cy="380998"/>
                  <a:chOff x="2819400" y="1905000"/>
                  <a:chExt cx="381000" cy="380998"/>
                </a:xfrm>
              </p:grpSpPr>
              <p:sp>
                <p:nvSpPr>
                  <p:cNvPr id="3698" name="Shape 3698"/>
                  <p:cNvSpPr/>
                  <p:nvPr/>
                </p:nvSpPr>
                <p:spPr>
                  <a:xfrm>
                    <a:off x="2819400" y="1905000"/>
                    <a:ext cx="76199" cy="306386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699" name="Shape 3699"/>
                  <p:cNvSpPr/>
                  <p:nvPr/>
                </p:nvSpPr>
                <p:spPr>
                  <a:xfrm>
                    <a:off x="2819400" y="2211386"/>
                    <a:ext cx="381000" cy="74611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700" name="Shape 3700"/>
                <p:cNvGrpSpPr/>
                <p:nvPr/>
              </p:nvGrpSpPr>
              <p:grpSpPr>
                <a:xfrm>
                  <a:off x="3276600" y="1905000"/>
                  <a:ext cx="381000" cy="380998"/>
                  <a:chOff x="2819400" y="1905000"/>
                  <a:chExt cx="381000" cy="380998"/>
                </a:xfrm>
              </p:grpSpPr>
              <p:sp>
                <p:nvSpPr>
                  <p:cNvPr id="3701" name="Shape 3701"/>
                  <p:cNvSpPr/>
                  <p:nvPr/>
                </p:nvSpPr>
                <p:spPr>
                  <a:xfrm>
                    <a:off x="2819400" y="1905000"/>
                    <a:ext cx="76199" cy="306386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02" name="Shape 3702"/>
                  <p:cNvSpPr/>
                  <p:nvPr/>
                </p:nvSpPr>
                <p:spPr>
                  <a:xfrm>
                    <a:off x="2819400" y="2211386"/>
                    <a:ext cx="381000" cy="74611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703" name="Shape 3703"/>
                <p:cNvGrpSpPr/>
                <p:nvPr/>
              </p:nvGrpSpPr>
              <p:grpSpPr>
                <a:xfrm>
                  <a:off x="3733800" y="1905000"/>
                  <a:ext cx="381000" cy="380998"/>
                  <a:chOff x="2819400" y="1905000"/>
                  <a:chExt cx="381000" cy="380998"/>
                </a:xfrm>
              </p:grpSpPr>
              <p:sp>
                <p:nvSpPr>
                  <p:cNvPr id="3704" name="Shape 3704"/>
                  <p:cNvSpPr/>
                  <p:nvPr/>
                </p:nvSpPr>
                <p:spPr>
                  <a:xfrm>
                    <a:off x="2819400" y="1905000"/>
                    <a:ext cx="76199" cy="306386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05" name="Shape 3705"/>
                  <p:cNvSpPr/>
                  <p:nvPr/>
                </p:nvSpPr>
                <p:spPr>
                  <a:xfrm>
                    <a:off x="2819400" y="2211386"/>
                    <a:ext cx="381000" cy="74611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706" name="Shape 3706"/>
                <p:cNvGrpSpPr/>
                <p:nvPr/>
              </p:nvGrpSpPr>
              <p:grpSpPr>
                <a:xfrm>
                  <a:off x="4191000" y="1905000"/>
                  <a:ext cx="381000" cy="380998"/>
                  <a:chOff x="2819400" y="1905000"/>
                  <a:chExt cx="381000" cy="380998"/>
                </a:xfrm>
              </p:grpSpPr>
              <p:sp>
                <p:nvSpPr>
                  <p:cNvPr id="3707" name="Shape 3707"/>
                  <p:cNvSpPr/>
                  <p:nvPr/>
                </p:nvSpPr>
                <p:spPr>
                  <a:xfrm>
                    <a:off x="2819400" y="1905000"/>
                    <a:ext cx="76199" cy="306386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08" name="Shape 3708"/>
                  <p:cNvSpPr/>
                  <p:nvPr/>
                </p:nvSpPr>
                <p:spPr>
                  <a:xfrm>
                    <a:off x="2819400" y="2211386"/>
                    <a:ext cx="381000" cy="74611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3709" name="Shape 3709"/>
              <p:cNvGrpSpPr/>
              <p:nvPr/>
            </p:nvGrpSpPr>
            <p:grpSpPr>
              <a:xfrm>
                <a:off x="2728912" y="4713287"/>
                <a:ext cx="609600" cy="133349"/>
                <a:chOff x="2819400" y="1905000"/>
                <a:chExt cx="1752600" cy="380998"/>
              </a:xfrm>
            </p:grpSpPr>
            <p:grpSp>
              <p:nvGrpSpPr>
                <p:cNvPr id="3710" name="Shape 3710"/>
                <p:cNvGrpSpPr/>
                <p:nvPr/>
              </p:nvGrpSpPr>
              <p:grpSpPr>
                <a:xfrm>
                  <a:off x="2819400" y="1905000"/>
                  <a:ext cx="381000" cy="380998"/>
                  <a:chOff x="2819400" y="1905000"/>
                  <a:chExt cx="381000" cy="380998"/>
                </a:xfrm>
              </p:grpSpPr>
              <p:sp>
                <p:nvSpPr>
                  <p:cNvPr id="3711" name="Shape 3711"/>
                  <p:cNvSpPr/>
                  <p:nvPr/>
                </p:nvSpPr>
                <p:spPr>
                  <a:xfrm>
                    <a:off x="2819400" y="1905000"/>
                    <a:ext cx="76199" cy="306386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12" name="Shape 3712"/>
                  <p:cNvSpPr/>
                  <p:nvPr/>
                </p:nvSpPr>
                <p:spPr>
                  <a:xfrm>
                    <a:off x="2819400" y="2211386"/>
                    <a:ext cx="381000" cy="74611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713" name="Shape 3713"/>
                <p:cNvGrpSpPr/>
                <p:nvPr/>
              </p:nvGrpSpPr>
              <p:grpSpPr>
                <a:xfrm>
                  <a:off x="3276600" y="1905000"/>
                  <a:ext cx="381000" cy="380998"/>
                  <a:chOff x="2819400" y="1905000"/>
                  <a:chExt cx="381000" cy="380998"/>
                </a:xfrm>
              </p:grpSpPr>
              <p:sp>
                <p:nvSpPr>
                  <p:cNvPr id="3714" name="Shape 3714"/>
                  <p:cNvSpPr/>
                  <p:nvPr/>
                </p:nvSpPr>
                <p:spPr>
                  <a:xfrm>
                    <a:off x="2819400" y="1905000"/>
                    <a:ext cx="76199" cy="306386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15" name="Shape 3715"/>
                  <p:cNvSpPr/>
                  <p:nvPr/>
                </p:nvSpPr>
                <p:spPr>
                  <a:xfrm>
                    <a:off x="2819400" y="2211386"/>
                    <a:ext cx="381000" cy="74611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716" name="Shape 3716"/>
                <p:cNvGrpSpPr/>
                <p:nvPr/>
              </p:nvGrpSpPr>
              <p:grpSpPr>
                <a:xfrm>
                  <a:off x="3733800" y="1905000"/>
                  <a:ext cx="381000" cy="380998"/>
                  <a:chOff x="2819400" y="1905000"/>
                  <a:chExt cx="381000" cy="380998"/>
                </a:xfrm>
              </p:grpSpPr>
              <p:sp>
                <p:nvSpPr>
                  <p:cNvPr id="3717" name="Shape 3717"/>
                  <p:cNvSpPr/>
                  <p:nvPr/>
                </p:nvSpPr>
                <p:spPr>
                  <a:xfrm>
                    <a:off x="2819400" y="1905000"/>
                    <a:ext cx="76199" cy="306386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18" name="Shape 3718"/>
                  <p:cNvSpPr/>
                  <p:nvPr/>
                </p:nvSpPr>
                <p:spPr>
                  <a:xfrm>
                    <a:off x="2819400" y="2211386"/>
                    <a:ext cx="381000" cy="74611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719" name="Shape 3719"/>
                <p:cNvGrpSpPr/>
                <p:nvPr/>
              </p:nvGrpSpPr>
              <p:grpSpPr>
                <a:xfrm>
                  <a:off x="4191000" y="1905000"/>
                  <a:ext cx="381000" cy="380998"/>
                  <a:chOff x="2819400" y="1905000"/>
                  <a:chExt cx="381000" cy="380998"/>
                </a:xfrm>
              </p:grpSpPr>
              <p:sp>
                <p:nvSpPr>
                  <p:cNvPr id="3720" name="Shape 3720"/>
                  <p:cNvSpPr/>
                  <p:nvPr/>
                </p:nvSpPr>
                <p:spPr>
                  <a:xfrm>
                    <a:off x="2819400" y="1905000"/>
                    <a:ext cx="76199" cy="306386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21" name="Shape 3721"/>
                  <p:cNvSpPr/>
                  <p:nvPr/>
                </p:nvSpPr>
                <p:spPr>
                  <a:xfrm>
                    <a:off x="2819400" y="2211386"/>
                    <a:ext cx="381000" cy="74611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3722" name="Shape 3722"/>
              <p:cNvGrpSpPr/>
              <p:nvPr/>
            </p:nvGrpSpPr>
            <p:grpSpPr>
              <a:xfrm>
                <a:off x="2728912" y="4865687"/>
                <a:ext cx="609600" cy="133349"/>
                <a:chOff x="2819400" y="1905000"/>
                <a:chExt cx="1752600" cy="380998"/>
              </a:xfrm>
            </p:grpSpPr>
            <p:grpSp>
              <p:nvGrpSpPr>
                <p:cNvPr id="3723" name="Shape 3723"/>
                <p:cNvGrpSpPr/>
                <p:nvPr/>
              </p:nvGrpSpPr>
              <p:grpSpPr>
                <a:xfrm>
                  <a:off x="2819400" y="1905000"/>
                  <a:ext cx="381000" cy="380998"/>
                  <a:chOff x="2819400" y="1905000"/>
                  <a:chExt cx="381000" cy="380998"/>
                </a:xfrm>
              </p:grpSpPr>
              <p:sp>
                <p:nvSpPr>
                  <p:cNvPr id="3724" name="Shape 3724"/>
                  <p:cNvSpPr/>
                  <p:nvPr/>
                </p:nvSpPr>
                <p:spPr>
                  <a:xfrm>
                    <a:off x="2819400" y="1905000"/>
                    <a:ext cx="76199" cy="306386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25" name="Shape 3725"/>
                  <p:cNvSpPr/>
                  <p:nvPr/>
                </p:nvSpPr>
                <p:spPr>
                  <a:xfrm>
                    <a:off x="2819400" y="2211386"/>
                    <a:ext cx="381000" cy="74611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726" name="Shape 3726"/>
                <p:cNvGrpSpPr/>
                <p:nvPr/>
              </p:nvGrpSpPr>
              <p:grpSpPr>
                <a:xfrm>
                  <a:off x="3276600" y="1905000"/>
                  <a:ext cx="381000" cy="380998"/>
                  <a:chOff x="2819400" y="1905000"/>
                  <a:chExt cx="381000" cy="380998"/>
                </a:xfrm>
              </p:grpSpPr>
              <p:sp>
                <p:nvSpPr>
                  <p:cNvPr id="3727" name="Shape 3727"/>
                  <p:cNvSpPr/>
                  <p:nvPr/>
                </p:nvSpPr>
                <p:spPr>
                  <a:xfrm>
                    <a:off x="2819400" y="1905000"/>
                    <a:ext cx="76199" cy="306386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28" name="Shape 3728"/>
                  <p:cNvSpPr/>
                  <p:nvPr/>
                </p:nvSpPr>
                <p:spPr>
                  <a:xfrm>
                    <a:off x="2819400" y="2211386"/>
                    <a:ext cx="381000" cy="74611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729" name="Shape 3729"/>
                <p:cNvGrpSpPr/>
                <p:nvPr/>
              </p:nvGrpSpPr>
              <p:grpSpPr>
                <a:xfrm>
                  <a:off x="3733800" y="1905000"/>
                  <a:ext cx="381000" cy="380998"/>
                  <a:chOff x="2819400" y="1905000"/>
                  <a:chExt cx="381000" cy="380998"/>
                </a:xfrm>
              </p:grpSpPr>
              <p:sp>
                <p:nvSpPr>
                  <p:cNvPr id="3730" name="Shape 3730"/>
                  <p:cNvSpPr/>
                  <p:nvPr/>
                </p:nvSpPr>
                <p:spPr>
                  <a:xfrm>
                    <a:off x="2819400" y="1905000"/>
                    <a:ext cx="76199" cy="306386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31" name="Shape 3731"/>
                  <p:cNvSpPr/>
                  <p:nvPr/>
                </p:nvSpPr>
                <p:spPr>
                  <a:xfrm>
                    <a:off x="2819400" y="2211386"/>
                    <a:ext cx="381000" cy="74611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732" name="Shape 3732"/>
                <p:cNvGrpSpPr/>
                <p:nvPr/>
              </p:nvGrpSpPr>
              <p:grpSpPr>
                <a:xfrm>
                  <a:off x="4191000" y="1905000"/>
                  <a:ext cx="381000" cy="380998"/>
                  <a:chOff x="2819400" y="1905000"/>
                  <a:chExt cx="381000" cy="380998"/>
                </a:xfrm>
              </p:grpSpPr>
              <p:sp>
                <p:nvSpPr>
                  <p:cNvPr id="3733" name="Shape 3733"/>
                  <p:cNvSpPr/>
                  <p:nvPr/>
                </p:nvSpPr>
                <p:spPr>
                  <a:xfrm>
                    <a:off x="2819400" y="1905000"/>
                    <a:ext cx="76199" cy="306386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34" name="Shape 3734"/>
                  <p:cNvSpPr/>
                  <p:nvPr/>
                </p:nvSpPr>
                <p:spPr>
                  <a:xfrm>
                    <a:off x="2819400" y="2211386"/>
                    <a:ext cx="381000" cy="74611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3735" name="Shape 3735"/>
              <p:cNvGrpSpPr/>
              <p:nvPr/>
            </p:nvGrpSpPr>
            <p:grpSpPr>
              <a:xfrm>
                <a:off x="2728912" y="5018087"/>
                <a:ext cx="609600" cy="133349"/>
                <a:chOff x="2819400" y="1905000"/>
                <a:chExt cx="1752600" cy="380998"/>
              </a:xfrm>
            </p:grpSpPr>
            <p:grpSp>
              <p:nvGrpSpPr>
                <p:cNvPr id="3736" name="Shape 3736"/>
                <p:cNvGrpSpPr/>
                <p:nvPr/>
              </p:nvGrpSpPr>
              <p:grpSpPr>
                <a:xfrm>
                  <a:off x="2819400" y="1905000"/>
                  <a:ext cx="381000" cy="380998"/>
                  <a:chOff x="2819400" y="1905000"/>
                  <a:chExt cx="381000" cy="380998"/>
                </a:xfrm>
              </p:grpSpPr>
              <p:sp>
                <p:nvSpPr>
                  <p:cNvPr id="3737" name="Shape 3737"/>
                  <p:cNvSpPr/>
                  <p:nvPr/>
                </p:nvSpPr>
                <p:spPr>
                  <a:xfrm>
                    <a:off x="2819400" y="1905000"/>
                    <a:ext cx="76199" cy="306386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38" name="Shape 3738"/>
                  <p:cNvSpPr/>
                  <p:nvPr/>
                </p:nvSpPr>
                <p:spPr>
                  <a:xfrm>
                    <a:off x="2819400" y="2211386"/>
                    <a:ext cx="381000" cy="74611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739" name="Shape 3739"/>
                <p:cNvGrpSpPr/>
                <p:nvPr/>
              </p:nvGrpSpPr>
              <p:grpSpPr>
                <a:xfrm>
                  <a:off x="3276600" y="1905000"/>
                  <a:ext cx="381000" cy="380998"/>
                  <a:chOff x="2819400" y="1905000"/>
                  <a:chExt cx="381000" cy="380998"/>
                </a:xfrm>
              </p:grpSpPr>
              <p:sp>
                <p:nvSpPr>
                  <p:cNvPr id="3740" name="Shape 3740"/>
                  <p:cNvSpPr/>
                  <p:nvPr/>
                </p:nvSpPr>
                <p:spPr>
                  <a:xfrm>
                    <a:off x="2819400" y="1905000"/>
                    <a:ext cx="76199" cy="306386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41" name="Shape 3741"/>
                  <p:cNvSpPr/>
                  <p:nvPr/>
                </p:nvSpPr>
                <p:spPr>
                  <a:xfrm>
                    <a:off x="2819400" y="2211386"/>
                    <a:ext cx="381000" cy="74611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742" name="Shape 3742"/>
                <p:cNvGrpSpPr/>
                <p:nvPr/>
              </p:nvGrpSpPr>
              <p:grpSpPr>
                <a:xfrm>
                  <a:off x="3733800" y="1905000"/>
                  <a:ext cx="381000" cy="380998"/>
                  <a:chOff x="2819400" y="1905000"/>
                  <a:chExt cx="381000" cy="380998"/>
                </a:xfrm>
              </p:grpSpPr>
              <p:sp>
                <p:nvSpPr>
                  <p:cNvPr id="3743" name="Shape 3743"/>
                  <p:cNvSpPr/>
                  <p:nvPr/>
                </p:nvSpPr>
                <p:spPr>
                  <a:xfrm>
                    <a:off x="2819400" y="1905000"/>
                    <a:ext cx="76199" cy="306386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44" name="Shape 3744"/>
                  <p:cNvSpPr/>
                  <p:nvPr/>
                </p:nvSpPr>
                <p:spPr>
                  <a:xfrm>
                    <a:off x="2819400" y="2211386"/>
                    <a:ext cx="381000" cy="74611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745" name="Shape 3745"/>
                <p:cNvGrpSpPr/>
                <p:nvPr/>
              </p:nvGrpSpPr>
              <p:grpSpPr>
                <a:xfrm>
                  <a:off x="4191000" y="1905000"/>
                  <a:ext cx="381000" cy="380998"/>
                  <a:chOff x="2819400" y="1905000"/>
                  <a:chExt cx="381000" cy="380998"/>
                </a:xfrm>
              </p:grpSpPr>
              <p:sp>
                <p:nvSpPr>
                  <p:cNvPr id="3746" name="Shape 3746"/>
                  <p:cNvSpPr/>
                  <p:nvPr/>
                </p:nvSpPr>
                <p:spPr>
                  <a:xfrm>
                    <a:off x="2819400" y="1905000"/>
                    <a:ext cx="76199" cy="306386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47" name="Shape 3747"/>
                  <p:cNvSpPr/>
                  <p:nvPr/>
                </p:nvSpPr>
                <p:spPr>
                  <a:xfrm>
                    <a:off x="2819400" y="2211386"/>
                    <a:ext cx="381000" cy="74611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3748" name="Shape 3748"/>
              <p:cNvGrpSpPr/>
              <p:nvPr/>
            </p:nvGrpSpPr>
            <p:grpSpPr>
              <a:xfrm>
                <a:off x="2287586" y="5018086"/>
                <a:ext cx="292099" cy="133349"/>
                <a:chOff x="3594099" y="3124199"/>
                <a:chExt cx="292099" cy="133349"/>
              </a:xfrm>
            </p:grpSpPr>
            <p:grpSp>
              <p:nvGrpSpPr>
                <p:cNvPr id="3749" name="Shape 3749"/>
                <p:cNvGrpSpPr/>
                <p:nvPr/>
              </p:nvGrpSpPr>
              <p:grpSpPr>
                <a:xfrm>
                  <a:off x="3594099" y="3124199"/>
                  <a:ext cx="133350" cy="133349"/>
                  <a:chOff x="2819400" y="1905000"/>
                  <a:chExt cx="381000" cy="380998"/>
                </a:xfrm>
              </p:grpSpPr>
              <p:sp>
                <p:nvSpPr>
                  <p:cNvPr id="3750" name="Shape 3750"/>
                  <p:cNvSpPr/>
                  <p:nvPr/>
                </p:nvSpPr>
                <p:spPr>
                  <a:xfrm>
                    <a:off x="2819400" y="1905000"/>
                    <a:ext cx="76199" cy="306386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51" name="Shape 3751"/>
                  <p:cNvSpPr/>
                  <p:nvPr/>
                </p:nvSpPr>
                <p:spPr>
                  <a:xfrm>
                    <a:off x="2819400" y="2211386"/>
                    <a:ext cx="381000" cy="74611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752" name="Shape 3752"/>
                <p:cNvGrpSpPr/>
                <p:nvPr/>
              </p:nvGrpSpPr>
              <p:grpSpPr>
                <a:xfrm>
                  <a:off x="3754437" y="3124199"/>
                  <a:ext cx="131762" cy="133349"/>
                  <a:chOff x="2819400" y="1905000"/>
                  <a:chExt cx="381000" cy="380998"/>
                </a:xfrm>
              </p:grpSpPr>
              <p:sp>
                <p:nvSpPr>
                  <p:cNvPr id="3753" name="Shape 3753"/>
                  <p:cNvSpPr/>
                  <p:nvPr/>
                </p:nvSpPr>
                <p:spPr>
                  <a:xfrm>
                    <a:off x="2819400" y="1905000"/>
                    <a:ext cx="76199" cy="306386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54" name="Shape 3754"/>
                  <p:cNvSpPr/>
                  <p:nvPr/>
                </p:nvSpPr>
                <p:spPr>
                  <a:xfrm>
                    <a:off x="2819400" y="2211386"/>
                    <a:ext cx="381000" cy="74611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3755" name="Shape 3755"/>
              <p:cNvGrpSpPr/>
              <p:nvPr/>
            </p:nvGrpSpPr>
            <p:grpSpPr>
              <a:xfrm>
                <a:off x="2287586" y="5170486"/>
                <a:ext cx="292099" cy="133349"/>
                <a:chOff x="3594099" y="3124199"/>
                <a:chExt cx="292099" cy="133349"/>
              </a:xfrm>
            </p:grpSpPr>
            <p:grpSp>
              <p:nvGrpSpPr>
                <p:cNvPr id="3756" name="Shape 3756"/>
                <p:cNvGrpSpPr/>
                <p:nvPr/>
              </p:nvGrpSpPr>
              <p:grpSpPr>
                <a:xfrm>
                  <a:off x="3594099" y="3124199"/>
                  <a:ext cx="133350" cy="133349"/>
                  <a:chOff x="2819400" y="1905000"/>
                  <a:chExt cx="381000" cy="380998"/>
                </a:xfrm>
              </p:grpSpPr>
              <p:sp>
                <p:nvSpPr>
                  <p:cNvPr id="3757" name="Shape 3757"/>
                  <p:cNvSpPr/>
                  <p:nvPr/>
                </p:nvSpPr>
                <p:spPr>
                  <a:xfrm>
                    <a:off x="2819400" y="1905000"/>
                    <a:ext cx="76199" cy="306386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58" name="Shape 3758"/>
                  <p:cNvSpPr/>
                  <p:nvPr/>
                </p:nvSpPr>
                <p:spPr>
                  <a:xfrm>
                    <a:off x="2819400" y="2211386"/>
                    <a:ext cx="381000" cy="74611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759" name="Shape 3759"/>
                <p:cNvGrpSpPr/>
                <p:nvPr/>
              </p:nvGrpSpPr>
              <p:grpSpPr>
                <a:xfrm>
                  <a:off x="3754437" y="3124199"/>
                  <a:ext cx="131762" cy="133349"/>
                  <a:chOff x="2819400" y="1905000"/>
                  <a:chExt cx="381000" cy="380998"/>
                </a:xfrm>
              </p:grpSpPr>
              <p:sp>
                <p:nvSpPr>
                  <p:cNvPr id="3760" name="Shape 3760"/>
                  <p:cNvSpPr/>
                  <p:nvPr/>
                </p:nvSpPr>
                <p:spPr>
                  <a:xfrm>
                    <a:off x="2819400" y="1905000"/>
                    <a:ext cx="76199" cy="306386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61" name="Shape 3761"/>
                  <p:cNvSpPr/>
                  <p:nvPr/>
                </p:nvSpPr>
                <p:spPr>
                  <a:xfrm>
                    <a:off x="2819400" y="2211386"/>
                    <a:ext cx="381000" cy="74611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3762" name="Shape 3762"/>
              <p:cNvGrpSpPr/>
              <p:nvPr/>
            </p:nvGrpSpPr>
            <p:grpSpPr>
              <a:xfrm>
                <a:off x="2287586" y="5322886"/>
                <a:ext cx="292099" cy="133349"/>
                <a:chOff x="3594099" y="3124199"/>
                <a:chExt cx="292099" cy="133349"/>
              </a:xfrm>
            </p:grpSpPr>
            <p:grpSp>
              <p:nvGrpSpPr>
                <p:cNvPr id="3763" name="Shape 3763"/>
                <p:cNvGrpSpPr/>
                <p:nvPr/>
              </p:nvGrpSpPr>
              <p:grpSpPr>
                <a:xfrm>
                  <a:off x="3594099" y="3124199"/>
                  <a:ext cx="133350" cy="133349"/>
                  <a:chOff x="2819400" y="1905000"/>
                  <a:chExt cx="381000" cy="380998"/>
                </a:xfrm>
              </p:grpSpPr>
              <p:sp>
                <p:nvSpPr>
                  <p:cNvPr id="3764" name="Shape 3764"/>
                  <p:cNvSpPr/>
                  <p:nvPr/>
                </p:nvSpPr>
                <p:spPr>
                  <a:xfrm>
                    <a:off x="2819400" y="1905000"/>
                    <a:ext cx="76199" cy="306386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65" name="Shape 3765"/>
                  <p:cNvSpPr/>
                  <p:nvPr/>
                </p:nvSpPr>
                <p:spPr>
                  <a:xfrm>
                    <a:off x="2819400" y="2211386"/>
                    <a:ext cx="381000" cy="74611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766" name="Shape 3766"/>
                <p:cNvGrpSpPr/>
                <p:nvPr/>
              </p:nvGrpSpPr>
              <p:grpSpPr>
                <a:xfrm>
                  <a:off x="3754437" y="3124199"/>
                  <a:ext cx="131762" cy="133349"/>
                  <a:chOff x="2819400" y="1905000"/>
                  <a:chExt cx="381000" cy="380998"/>
                </a:xfrm>
              </p:grpSpPr>
              <p:sp>
                <p:nvSpPr>
                  <p:cNvPr id="3767" name="Shape 3767"/>
                  <p:cNvSpPr/>
                  <p:nvPr/>
                </p:nvSpPr>
                <p:spPr>
                  <a:xfrm>
                    <a:off x="2819400" y="1905000"/>
                    <a:ext cx="76199" cy="306386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68" name="Shape 3768"/>
                  <p:cNvSpPr/>
                  <p:nvPr/>
                </p:nvSpPr>
                <p:spPr>
                  <a:xfrm>
                    <a:off x="2819400" y="2211386"/>
                    <a:ext cx="381000" cy="74611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3769" name="Shape 3769"/>
              <p:cNvGrpSpPr/>
              <p:nvPr/>
            </p:nvGrpSpPr>
            <p:grpSpPr>
              <a:xfrm>
                <a:off x="3567111" y="4560887"/>
                <a:ext cx="292099" cy="133349"/>
                <a:chOff x="3594099" y="3124199"/>
                <a:chExt cx="292099" cy="133349"/>
              </a:xfrm>
            </p:grpSpPr>
            <p:grpSp>
              <p:nvGrpSpPr>
                <p:cNvPr id="3770" name="Shape 3770"/>
                <p:cNvGrpSpPr/>
                <p:nvPr/>
              </p:nvGrpSpPr>
              <p:grpSpPr>
                <a:xfrm>
                  <a:off x="3594099" y="3124199"/>
                  <a:ext cx="133350" cy="133349"/>
                  <a:chOff x="2819400" y="1905000"/>
                  <a:chExt cx="381000" cy="380998"/>
                </a:xfrm>
              </p:grpSpPr>
              <p:sp>
                <p:nvSpPr>
                  <p:cNvPr id="3771" name="Shape 3771"/>
                  <p:cNvSpPr/>
                  <p:nvPr/>
                </p:nvSpPr>
                <p:spPr>
                  <a:xfrm>
                    <a:off x="2819400" y="1905000"/>
                    <a:ext cx="76199" cy="306386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72" name="Shape 3772"/>
                  <p:cNvSpPr/>
                  <p:nvPr/>
                </p:nvSpPr>
                <p:spPr>
                  <a:xfrm>
                    <a:off x="2819400" y="2211386"/>
                    <a:ext cx="381000" cy="74611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773" name="Shape 3773"/>
                <p:cNvGrpSpPr/>
                <p:nvPr/>
              </p:nvGrpSpPr>
              <p:grpSpPr>
                <a:xfrm>
                  <a:off x="3754437" y="3124199"/>
                  <a:ext cx="131762" cy="133349"/>
                  <a:chOff x="2819400" y="1905000"/>
                  <a:chExt cx="381000" cy="380998"/>
                </a:xfrm>
              </p:grpSpPr>
              <p:sp>
                <p:nvSpPr>
                  <p:cNvPr id="3774" name="Shape 3774"/>
                  <p:cNvSpPr/>
                  <p:nvPr/>
                </p:nvSpPr>
                <p:spPr>
                  <a:xfrm>
                    <a:off x="2819400" y="1905000"/>
                    <a:ext cx="76199" cy="306386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75" name="Shape 3775"/>
                  <p:cNvSpPr/>
                  <p:nvPr/>
                </p:nvSpPr>
                <p:spPr>
                  <a:xfrm>
                    <a:off x="2819400" y="2211386"/>
                    <a:ext cx="381000" cy="74611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3776" name="Shape 3776"/>
              <p:cNvGrpSpPr/>
              <p:nvPr/>
            </p:nvGrpSpPr>
            <p:grpSpPr>
              <a:xfrm>
                <a:off x="3567111" y="4713287"/>
                <a:ext cx="292099" cy="133349"/>
                <a:chOff x="3594099" y="3124199"/>
                <a:chExt cx="292099" cy="133349"/>
              </a:xfrm>
            </p:grpSpPr>
            <p:grpSp>
              <p:nvGrpSpPr>
                <p:cNvPr id="3777" name="Shape 3777"/>
                <p:cNvGrpSpPr/>
                <p:nvPr/>
              </p:nvGrpSpPr>
              <p:grpSpPr>
                <a:xfrm>
                  <a:off x="3594099" y="3124199"/>
                  <a:ext cx="133350" cy="133349"/>
                  <a:chOff x="2819400" y="1905000"/>
                  <a:chExt cx="381000" cy="380998"/>
                </a:xfrm>
              </p:grpSpPr>
              <p:sp>
                <p:nvSpPr>
                  <p:cNvPr id="3778" name="Shape 3778"/>
                  <p:cNvSpPr/>
                  <p:nvPr/>
                </p:nvSpPr>
                <p:spPr>
                  <a:xfrm>
                    <a:off x="2819400" y="1905000"/>
                    <a:ext cx="76199" cy="306386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79" name="Shape 3779"/>
                  <p:cNvSpPr/>
                  <p:nvPr/>
                </p:nvSpPr>
                <p:spPr>
                  <a:xfrm>
                    <a:off x="2819400" y="2211386"/>
                    <a:ext cx="381000" cy="74611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780" name="Shape 3780"/>
                <p:cNvGrpSpPr/>
                <p:nvPr/>
              </p:nvGrpSpPr>
              <p:grpSpPr>
                <a:xfrm>
                  <a:off x="3754437" y="3124199"/>
                  <a:ext cx="131762" cy="133349"/>
                  <a:chOff x="2819400" y="1905000"/>
                  <a:chExt cx="381000" cy="380998"/>
                </a:xfrm>
              </p:grpSpPr>
              <p:sp>
                <p:nvSpPr>
                  <p:cNvPr id="3781" name="Shape 3781"/>
                  <p:cNvSpPr/>
                  <p:nvPr/>
                </p:nvSpPr>
                <p:spPr>
                  <a:xfrm>
                    <a:off x="2819400" y="1905000"/>
                    <a:ext cx="76199" cy="306386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82" name="Shape 3782"/>
                  <p:cNvSpPr/>
                  <p:nvPr/>
                </p:nvSpPr>
                <p:spPr>
                  <a:xfrm>
                    <a:off x="2819400" y="2211386"/>
                    <a:ext cx="381000" cy="74611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3783" name="Shape 3783"/>
              <p:cNvGrpSpPr/>
              <p:nvPr/>
            </p:nvGrpSpPr>
            <p:grpSpPr>
              <a:xfrm>
                <a:off x="3567111" y="4865686"/>
                <a:ext cx="292099" cy="133349"/>
                <a:chOff x="3594099" y="3124199"/>
                <a:chExt cx="292099" cy="133349"/>
              </a:xfrm>
            </p:grpSpPr>
            <p:grpSp>
              <p:nvGrpSpPr>
                <p:cNvPr id="3784" name="Shape 3784"/>
                <p:cNvGrpSpPr/>
                <p:nvPr/>
              </p:nvGrpSpPr>
              <p:grpSpPr>
                <a:xfrm>
                  <a:off x="3594099" y="3124199"/>
                  <a:ext cx="133350" cy="133349"/>
                  <a:chOff x="2819400" y="1905000"/>
                  <a:chExt cx="381000" cy="380998"/>
                </a:xfrm>
              </p:grpSpPr>
              <p:sp>
                <p:nvSpPr>
                  <p:cNvPr id="3785" name="Shape 3785"/>
                  <p:cNvSpPr/>
                  <p:nvPr/>
                </p:nvSpPr>
                <p:spPr>
                  <a:xfrm>
                    <a:off x="2819400" y="1905000"/>
                    <a:ext cx="76199" cy="306386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86" name="Shape 3786"/>
                  <p:cNvSpPr/>
                  <p:nvPr/>
                </p:nvSpPr>
                <p:spPr>
                  <a:xfrm>
                    <a:off x="2819400" y="2211386"/>
                    <a:ext cx="381000" cy="74611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787" name="Shape 3787"/>
                <p:cNvGrpSpPr/>
                <p:nvPr/>
              </p:nvGrpSpPr>
              <p:grpSpPr>
                <a:xfrm>
                  <a:off x="3754437" y="3124199"/>
                  <a:ext cx="131762" cy="133349"/>
                  <a:chOff x="2819400" y="1905000"/>
                  <a:chExt cx="381000" cy="380998"/>
                </a:xfrm>
              </p:grpSpPr>
              <p:sp>
                <p:nvSpPr>
                  <p:cNvPr id="3788" name="Shape 3788"/>
                  <p:cNvSpPr/>
                  <p:nvPr/>
                </p:nvSpPr>
                <p:spPr>
                  <a:xfrm>
                    <a:off x="2819400" y="1905000"/>
                    <a:ext cx="76199" cy="306386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89" name="Shape 3789"/>
                  <p:cNvSpPr/>
                  <p:nvPr/>
                </p:nvSpPr>
                <p:spPr>
                  <a:xfrm>
                    <a:off x="2819400" y="2211386"/>
                    <a:ext cx="381000" cy="74611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3790" name="Shape 3790"/>
              <p:cNvGrpSpPr/>
              <p:nvPr/>
            </p:nvGrpSpPr>
            <p:grpSpPr>
              <a:xfrm>
                <a:off x="3567111" y="5018086"/>
                <a:ext cx="292099" cy="133349"/>
                <a:chOff x="3594099" y="3124199"/>
                <a:chExt cx="292099" cy="133349"/>
              </a:xfrm>
            </p:grpSpPr>
            <p:grpSp>
              <p:nvGrpSpPr>
                <p:cNvPr id="3791" name="Shape 3791"/>
                <p:cNvGrpSpPr/>
                <p:nvPr/>
              </p:nvGrpSpPr>
              <p:grpSpPr>
                <a:xfrm>
                  <a:off x="3594099" y="3124199"/>
                  <a:ext cx="133350" cy="133349"/>
                  <a:chOff x="2819400" y="1905000"/>
                  <a:chExt cx="381000" cy="380998"/>
                </a:xfrm>
              </p:grpSpPr>
              <p:sp>
                <p:nvSpPr>
                  <p:cNvPr id="3792" name="Shape 3792"/>
                  <p:cNvSpPr/>
                  <p:nvPr/>
                </p:nvSpPr>
                <p:spPr>
                  <a:xfrm>
                    <a:off x="2819400" y="1905000"/>
                    <a:ext cx="76199" cy="306386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93" name="Shape 3793"/>
                  <p:cNvSpPr/>
                  <p:nvPr/>
                </p:nvSpPr>
                <p:spPr>
                  <a:xfrm>
                    <a:off x="2819400" y="2211386"/>
                    <a:ext cx="381000" cy="74611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794" name="Shape 3794"/>
                <p:cNvGrpSpPr/>
                <p:nvPr/>
              </p:nvGrpSpPr>
              <p:grpSpPr>
                <a:xfrm>
                  <a:off x="3754437" y="3124199"/>
                  <a:ext cx="131762" cy="133349"/>
                  <a:chOff x="2819400" y="1905000"/>
                  <a:chExt cx="381000" cy="380998"/>
                </a:xfrm>
              </p:grpSpPr>
              <p:sp>
                <p:nvSpPr>
                  <p:cNvPr id="3795" name="Shape 3795"/>
                  <p:cNvSpPr/>
                  <p:nvPr/>
                </p:nvSpPr>
                <p:spPr>
                  <a:xfrm>
                    <a:off x="2819400" y="1905000"/>
                    <a:ext cx="76199" cy="306386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96" name="Shape 3796"/>
                  <p:cNvSpPr/>
                  <p:nvPr/>
                </p:nvSpPr>
                <p:spPr>
                  <a:xfrm>
                    <a:off x="2819400" y="2211386"/>
                    <a:ext cx="381000" cy="74611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3797" name="Shape 3797"/>
              <p:cNvGrpSpPr/>
              <p:nvPr/>
            </p:nvGrpSpPr>
            <p:grpSpPr>
              <a:xfrm>
                <a:off x="3567111" y="5170486"/>
                <a:ext cx="292099" cy="133349"/>
                <a:chOff x="3594099" y="3124199"/>
                <a:chExt cx="292099" cy="133349"/>
              </a:xfrm>
            </p:grpSpPr>
            <p:grpSp>
              <p:nvGrpSpPr>
                <p:cNvPr id="3798" name="Shape 3798"/>
                <p:cNvGrpSpPr/>
                <p:nvPr/>
              </p:nvGrpSpPr>
              <p:grpSpPr>
                <a:xfrm>
                  <a:off x="3594099" y="3124199"/>
                  <a:ext cx="133350" cy="133349"/>
                  <a:chOff x="2819400" y="1905000"/>
                  <a:chExt cx="381000" cy="380998"/>
                </a:xfrm>
              </p:grpSpPr>
              <p:sp>
                <p:nvSpPr>
                  <p:cNvPr id="3799" name="Shape 3799"/>
                  <p:cNvSpPr/>
                  <p:nvPr/>
                </p:nvSpPr>
                <p:spPr>
                  <a:xfrm>
                    <a:off x="2819400" y="1905000"/>
                    <a:ext cx="76199" cy="306386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800" name="Shape 3800"/>
                  <p:cNvSpPr/>
                  <p:nvPr/>
                </p:nvSpPr>
                <p:spPr>
                  <a:xfrm>
                    <a:off x="2819400" y="2211386"/>
                    <a:ext cx="381000" cy="74611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801" name="Shape 3801"/>
                <p:cNvGrpSpPr/>
                <p:nvPr/>
              </p:nvGrpSpPr>
              <p:grpSpPr>
                <a:xfrm>
                  <a:off x="3754437" y="3124199"/>
                  <a:ext cx="131762" cy="133349"/>
                  <a:chOff x="2819400" y="1905000"/>
                  <a:chExt cx="381000" cy="380998"/>
                </a:xfrm>
              </p:grpSpPr>
              <p:sp>
                <p:nvSpPr>
                  <p:cNvPr id="3802" name="Shape 3802"/>
                  <p:cNvSpPr/>
                  <p:nvPr/>
                </p:nvSpPr>
                <p:spPr>
                  <a:xfrm>
                    <a:off x="2819400" y="1905000"/>
                    <a:ext cx="76199" cy="306386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803" name="Shape 3803"/>
                  <p:cNvSpPr/>
                  <p:nvPr/>
                </p:nvSpPr>
                <p:spPr>
                  <a:xfrm>
                    <a:off x="2819400" y="2211386"/>
                    <a:ext cx="381000" cy="74611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3804" name="Shape 3804"/>
              <p:cNvGrpSpPr/>
              <p:nvPr/>
            </p:nvGrpSpPr>
            <p:grpSpPr>
              <a:xfrm>
                <a:off x="3567111" y="5322886"/>
                <a:ext cx="292099" cy="133349"/>
                <a:chOff x="3594099" y="3124199"/>
                <a:chExt cx="292099" cy="133349"/>
              </a:xfrm>
            </p:grpSpPr>
            <p:grpSp>
              <p:nvGrpSpPr>
                <p:cNvPr id="3805" name="Shape 3805"/>
                <p:cNvGrpSpPr/>
                <p:nvPr/>
              </p:nvGrpSpPr>
              <p:grpSpPr>
                <a:xfrm>
                  <a:off x="3594099" y="3124199"/>
                  <a:ext cx="133350" cy="133349"/>
                  <a:chOff x="2819400" y="1905000"/>
                  <a:chExt cx="381000" cy="380998"/>
                </a:xfrm>
              </p:grpSpPr>
              <p:sp>
                <p:nvSpPr>
                  <p:cNvPr id="3806" name="Shape 3806"/>
                  <p:cNvSpPr/>
                  <p:nvPr/>
                </p:nvSpPr>
                <p:spPr>
                  <a:xfrm>
                    <a:off x="2819400" y="1905000"/>
                    <a:ext cx="76199" cy="306386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807" name="Shape 3807"/>
                  <p:cNvSpPr/>
                  <p:nvPr/>
                </p:nvSpPr>
                <p:spPr>
                  <a:xfrm>
                    <a:off x="2819400" y="2211386"/>
                    <a:ext cx="381000" cy="74611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808" name="Shape 3808"/>
                <p:cNvGrpSpPr/>
                <p:nvPr/>
              </p:nvGrpSpPr>
              <p:grpSpPr>
                <a:xfrm>
                  <a:off x="3754437" y="3124199"/>
                  <a:ext cx="131762" cy="133349"/>
                  <a:chOff x="2819400" y="1905000"/>
                  <a:chExt cx="381000" cy="380998"/>
                </a:xfrm>
              </p:grpSpPr>
              <p:sp>
                <p:nvSpPr>
                  <p:cNvPr id="3809" name="Shape 3809"/>
                  <p:cNvSpPr/>
                  <p:nvPr/>
                </p:nvSpPr>
                <p:spPr>
                  <a:xfrm>
                    <a:off x="2819400" y="1905000"/>
                    <a:ext cx="76199" cy="306386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810" name="Shape 3810"/>
                  <p:cNvSpPr/>
                  <p:nvPr/>
                </p:nvSpPr>
                <p:spPr>
                  <a:xfrm>
                    <a:off x="2819400" y="2211386"/>
                    <a:ext cx="381000" cy="74611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sp>
          <p:nvSpPr>
            <p:cNvPr id="3811" name="Shape 3811"/>
            <p:cNvSpPr txBox="1"/>
            <p:nvPr/>
          </p:nvSpPr>
          <p:spPr>
            <a:xfrm>
              <a:off x="2822575" y="3289300"/>
              <a:ext cx="1728787" cy="4540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 Narrow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Távoli Iroda</a:t>
              </a:r>
            </a:p>
          </p:txBody>
        </p:sp>
        <p:sp>
          <p:nvSpPr>
            <p:cNvPr id="3812" name="Shape 3812"/>
            <p:cNvSpPr/>
            <p:nvPr/>
          </p:nvSpPr>
          <p:spPr>
            <a:xfrm rot="10800000">
              <a:off x="5572125" y="3863975"/>
              <a:ext cx="2828924" cy="1384299"/>
            </a:xfrm>
            <a:prstGeom prst="ellipse">
              <a:avLst/>
            </a:prstGeom>
            <a:gradFill>
              <a:gsLst>
                <a:gs pos="0">
                  <a:srgbClr val="EBABED"/>
                </a:gs>
                <a:gs pos="100000">
                  <a:srgbClr val="9B84A8"/>
                </a:gs>
              </a:gsLst>
              <a:lin ang="5400000" scaled="0"/>
            </a:gradFill>
            <a:ln cap="flat" cmpd="sng" w="9525">
              <a:solidFill>
                <a:srgbClr val="333399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b" bIns="45700" lIns="91425" rIns="91425" tIns="777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13" name="Shape 3813"/>
            <p:cNvGrpSpPr/>
            <p:nvPr/>
          </p:nvGrpSpPr>
          <p:grpSpPr>
            <a:xfrm>
              <a:off x="5784849" y="3492499"/>
              <a:ext cx="849311" cy="1360486"/>
              <a:chOff x="1482725" y="1317625"/>
              <a:chExt cx="993774" cy="1606548"/>
            </a:xfrm>
          </p:grpSpPr>
          <p:sp>
            <p:nvSpPr>
              <p:cNvPr id="3814" name="Shape 3814"/>
              <p:cNvSpPr/>
              <p:nvPr/>
            </p:nvSpPr>
            <p:spPr>
              <a:xfrm>
                <a:off x="1501775" y="2513011"/>
                <a:ext cx="958850" cy="411161"/>
              </a:xfrm>
              <a:custGeom>
                <a:pathLst>
                  <a:path extrusionOk="0" h="120000" w="120000">
                    <a:moveTo>
                      <a:pt x="0" y="65373"/>
                    </a:moveTo>
                    <a:lnTo>
                      <a:pt x="0" y="82835"/>
                    </a:lnTo>
                    <a:lnTo>
                      <a:pt x="54345" y="119776"/>
                    </a:lnTo>
                    <a:lnTo>
                      <a:pt x="119904" y="20597"/>
                    </a:lnTo>
                    <a:lnTo>
                      <a:pt x="119904" y="0"/>
                    </a:lnTo>
                  </a:path>
                </a:pathLst>
              </a:custGeom>
              <a:solidFill>
                <a:srgbClr val="969696"/>
              </a:solidFill>
              <a:ln cap="rnd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815" name="Shape 3815"/>
              <p:cNvGrpSpPr/>
              <p:nvPr/>
            </p:nvGrpSpPr>
            <p:grpSpPr>
              <a:xfrm>
                <a:off x="1482725" y="1317625"/>
                <a:ext cx="993774" cy="1566862"/>
                <a:chOff x="1482725" y="1317625"/>
                <a:chExt cx="993774" cy="1566862"/>
              </a:xfrm>
            </p:grpSpPr>
            <p:sp>
              <p:nvSpPr>
                <p:cNvPr id="3816" name="Shape 3816"/>
                <p:cNvSpPr/>
                <p:nvPr/>
              </p:nvSpPr>
              <p:spPr>
                <a:xfrm>
                  <a:off x="1485900" y="1317625"/>
                  <a:ext cx="989012" cy="344486"/>
                </a:xfrm>
                <a:custGeom>
                  <a:pathLst>
                    <a:path extrusionOk="0" h="120000" w="120000">
                      <a:moveTo>
                        <a:pt x="0" y="82048"/>
                      </a:moveTo>
                      <a:lnTo>
                        <a:pt x="53632" y="119732"/>
                      </a:lnTo>
                      <a:lnTo>
                        <a:pt x="119907" y="33942"/>
                      </a:lnTo>
                      <a:lnTo>
                        <a:pt x="67575" y="0"/>
                      </a:lnTo>
                      <a:lnTo>
                        <a:pt x="0" y="82048"/>
                      </a:lnTo>
                    </a:path>
                  </a:pathLst>
                </a:custGeom>
                <a:solidFill>
                  <a:schemeClr val="lt1"/>
                </a:soli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17" name="Shape 3817"/>
                <p:cNvSpPr/>
                <p:nvPr/>
              </p:nvSpPr>
              <p:spPr>
                <a:xfrm>
                  <a:off x="1917700" y="1412875"/>
                  <a:ext cx="558799" cy="1471612"/>
                </a:xfrm>
                <a:custGeom>
                  <a:pathLst>
                    <a:path extrusionOk="0" h="120000" w="120000">
                      <a:moveTo>
                        <a:pt x="0" y="20542"/>
                      </a:moveTo>
                      <a:lnTo>
                        <a:pt x="658" y="119937"/>
                      </a:lnTo>
                      <a:lnTo>
                        <a:pt x="119835" y="91189"/>
                      </a:lnTo>
                      <a:lnTo>
                        <a:pt x="119835" y="0"/>
                      </a:lnTo>
                      <a:lnTo>
                        <a:pt x="0" y="20542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8E8E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18" name="Shape 3818"/>
                <p:cNvSpPr/>
                <p:nvPr/>
              </p:nvSpPr>
              <p:spPr>
                <a:xfrm>
                  <a:off x="1482725" y="1552575"/>
                  <a:ext cx="441324" cy="1323975"/>
                </a:xfrm>
                <a:custGeom>
                  <a:pathLst>
                    <a:path extrusionOk="0" h="120000" w="120000">
                      <a:moveTo>
                        <a:pt x="119792" y="9722"/>
                      </a:moveTo>
                      <a:lnTo>
                        <a:pt x="119792" y="119930"/>
                      </a:lnTo>
                      <a:lnTo>
                        <a:pt x="0" y="108888"/>
                      </a:lnTo>
                      <a:lnTo>
                        <a:pt x="0" y="0"/>
                      </a:lnTo>
                      <a:lnTo>
                        <a:pt x="119792" y="9722"/>
                      </a:lnTo>
                    </a:path>
                  </a:pathLst>
                </a:custGeom>
                <a:gradFill>
                  <a:gsLst>
                    <a:gs pos="0">
                      <a:srgbClr val="F0F0F0"/>
                    </a:gs>
                    <a:gs pos="100000">
                      <a:srgbClr val="B2B2B2"/>
                    </a:gs>
                  </a:gsLst>
                  <a:lin ang="5400000" scaled="0"/>
                </a:gradFill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819" name="Shape 3819"/>
                <p:cNvCxnSpPr/>
                <p:nvPr/>
              </p:nvCxnSpPr>
              <p:spPr>
                <a:xfrm>
                  <a:off x="1544637" y="2667000"/>
                  <a:ext cx="304799" cy="8096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sp>
              <p:nvSpPr>
                <p:cNvPr id="3820" name="Shape 3820"/>
                <p:cNvSpPr/>
                <p:nvPr/>
              </p:nvSpPr>
              <p:spPr>
                <a:xfrm>
                  <a:off x="1533525" y="1617662"/>
                  <a:ext cx="49211" cy="26987"/>
                </a:xfrm>
                <a:prstGeom prst="ellipse">
                  <a:avLst/>
                </a:prstGeom>
                <a:solidFill>
                  <a:srgbClr val="D60093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821" name="Shape 3821"/>
                <p:cNvCxnSpPr/>
                <p:nvPr/>
              </p:nvCxnSpPr>
              <p:spPr>
                <a:xfrm>
                  <a:off x="1544637" y="2606675"/>
                  <a:ext cx="304799" cy="8096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3822" name="Shape 3822"/>
                <p:cNvCxnSpPr/>
                <p:nvPr/>
              </p:nvCxnSpPr>
              <p:spPr>
                <a:xfrm>
                  <a:off x="1544637" y="2546350"/>
                  <a:ext cx="304799" cy="8255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3823" name="Shape 3823"/>
                <p:cNvCxnSpPr/>
                <p:nvPr/>
              </p:nvCxnSpPr>
              <p:spPr>
                <a:xfrm>
                  <a:off x="1544637" y="2487611"/>
                  <a:ext cx="304799" cy="8096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3824" name="Shape 3824"/>
                <p:cNvCxnSpPr/>
                <p:nvPr/>
              </p:nvCxnSpPr>
              <p:spPr>
                <a:xfrm>
                  <a:off x="1544637" y="2425700"/>
                  <a:ext cx="304799" cy="8096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sp>
              <p:nvSpPr>
                <p:cNvPr id="3825" name="Shape 3825"/>
                <p:cNvSpPr/>
                <p:nvPr/>
              </p:nvSpPr>
              <p:spPr>
                <a:xfrm>
                  <a:off x="1549400" y="1847850"/>
                  <a:ext cx="301624" cy="563562"/>
                </a:xfrm>
                <a:custGeom>
                  <a:pathLst>
                    <a:path extrusionOk="0" h="120000" w="120000">
                      <a:moveTo>
                        <a:pt x="0" y="102810"/>
                      </a:moveTo>
                      <a:lnTo>
                        <a:pt x="119697" y="119836"/>
                      </a:lnTo>
                      <a:lnTo>
                        <a:pt x="119697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26" name="Shape 3826"/>
                <p:cNvSpPr/>
                <p:nvPr/>
              </p:nvSpPr>
              <p:spPr>
                <a:xfrm>
                  <a:off x="1517650" y="1736725"/>
                  <a:ext cx="346074" cy="981074"/>
                </a:xfrm>
                <a:custGeom>
                  <a:pathLst>
                    <a:path extrusionOk="0" h="120000" w="120000">
                      <a:moveTo>
                        <a:pt x="119735" y="9859"/>
                      </a:moveTo>
                      <a:lnTo>
                        <a:pt x="0" y="0"/>
                      </a:lnTo>
                      <a:lnTo>
                        <a:pt x="0" y="119906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27" name="Shape 3827"/>
                <p:cNvSpPr/>
                <p:nvPr/>
              </p:nvSpPr>
              <p:spPr>
                <a:xfrm>
                  <a:off x="1539875" y="1773236"/>
                  <a:ext cx="307974" cy="558799"/>
                </a:xfrm>
                <a:custGeom>
                  <a:pathLst>
                    <a:path extrusionOk="0" h="120000" w="120000">
                      <a:moveTo>
                        <a:pt x="119701" y="15867"/>
                      </a:moveTo>
                      <a:lnTo>
                        <a:pt x="0" y="0"/>
                      </a:lnTo>
                      <a:lnTo>
                        <a:pt x="0" y="119834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828" name="Shape 3828"/>
                <p:cNvCxnSpPr/>
                <p:nvPr/>
              </p:nvCxnSpPr>
              <p:spPr>
                <a:xfrm>
                  <a:off x="1541462" y="1901825"/>
                  <a:ext cx="296861" cy="6826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3829" name="Shape 3829"/>
                <p:cNvCxnSpPr/>
                <p:nvPr/>
              </p:nvCxnSpPr>
              <p:spPr>
                <a:xfrm>
                  <a:off x="1541462" y="2020886"/>
                  <a:ext cx="300036" cy="6826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3830" name="Shape 3830"/>
                <p:cNvCxnSpPr/>
                <p:nvPr/>
              </p:nvCxnSpPr>
              <p:spPr>
                <a:xfrm>
                  <a:off x="1541462" y="2168525"/>
                  <a:ext cx="285750" cy="6826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sp>
              <p:nvSpPr>
                <p:cNvPr id="3831" name="Shape 3831"/>
                <p:cNvSpPr/>
                <p:nvPr/>
              </p:nvSpPr>
              <p:spPr>
                <a:xfrm>
                  <a:off x="1630362" y="1843086"/>
                  <a:ext cx="117474" cy="63500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lnTo>
                        <a:pt x="0" y="70243"/>
                      </a:lnTo>
                      <a:lnTo>
                        <a:pt x="119210" y="118536"/>
                      </a:lnTo>
                      <a:lnTo>
                        <a:pt x="119210" y="4829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A9A9A9"/>
                </a:solidFill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832" name="Shape 3832"/>
                <p:cNvCxnSpPr/>
                <p:nvPr/>
              </p:nvCxnSpPr>
              <p:spPr>
                <a:xfrm>
                  <a:off x="1584325" y="1852611"/>
                  <a:ext cx="219075" cy="476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91919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sp>
              <p:nvSpPr>
                <p:cNvPr id="3833" name="Shape 3833"/>
                <p:cNvSpPr/>
                <p:nvPr/>
              </p:nvSpPr>
              <p:spPr>
                <a:xfrm>
                  <a:off x="1562100" y="2070100"/>
                  <a:ext cx="265111" cy="119061"/>
                </a:xfrm>
                <a:custGeom>
                  <a:pathLst>
                    <a:path extrusionOk="0" h="120000" w="120000">
                      <a:moveTo>
                        <a:pt x="0" y="55737"/>
                      </a:moveTo>
                      <a:lnTo>
                        <a:pt x="0" y="0"/>
                      </a:lnTo>
                      <a:lnTo>
                        <a:pt x="119658" y="60983"/>
                      </a:lnTo>
                      <a:lnTo>
                        <a:pt x="119658" y="119344"/>
                      </a:lnTo>
                      <a:lnTo>
                        <a:pt x="0" y="55737"/>
                      </a:lnTo>
                    </a:path>
                  </a:pathLst>
                </a:custGeom>
                <a:solidFill>
                  <a:srgbClr val="B2B2B2"/>
                </a:solidFill>
                <a:ln cap="rnd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34" name="Shape 3834"/>
                <p:cNvSpPr/>
                <p:nvPr/>
              </p:nvSpPr>
              <p:spPr>
                <a:xfrm>
                  <a:off x="1562100" y="2217736"/>
                  <a:ext cx="265111" cy="131761"/>
                </a:xfrm>
                <a:custGeom>
                  <a:pathLst>
                    <a:path extrusionOk="0" h="120000" w="120000">
                      <a:moveTo>
                        <a:pt x="0" y="56043"/>
                      </a:moveTo>
                      <a:lnTo>
                        <a:pt x="0" y="0"/>
                      </a:lnTo>
                      <a:lnTo>
                        <a:pt x="119658" y="61318"/>
                      </a:lnTo>
                      <a:lnTo>
                        <a:pt x="119658" y="119340"/>
                      </a:lnTo>
                      <a:lnTo>
                        <a:pt x="0" y="56043"/>
                      </a:lnTo>
                    </a:path>
                  </a:pathLst>
                </a:custGeom>
                <a:solidFill>
                  <a:srgbClr val="B2B2B2"/>
                </a:solidFill>
                <a:ln cap="rnd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35" name="Shape 3835"/>
                <p:cNvSpPr/>
                <p:nvPr/>
              </p:nvSpPr>
              <p:spPr>
                <a:xfrm>
                  <a:off x="1557337" y="1936750"/>
                  <a:ext cx="269874" cy="122237"/>
                </a:xfrm>
                <a:custGeom>
                  <a:pathLst>
                    <a:path extrusionOk="0" h="120000" w="120000">
                      <a:moveTo>
                        <a:pt x="0" y="56043"/>
                      </a:moveTo>
                      <a:lnTo>
                        <a:pt x="0" y="0"/>
                      </a:lnTo>
                      <a:lnTo>
                        <a:pt x="119658" y="61318"/>
                      </a:lnTo>
                      <a:lnTo>
                        <a:pt x="119658" y="119340"/>
                      </a:lnTo>
                      <a:lnTo>
                        <a:pt x="0" y="56043"/>
                      </a:lnTo>
                    </a:path>
                  </a:pathLst>
                </a:custGeom>
                <a:solidFill>
                  <a:srgbClr val="B2B2B2"/>
                </a:solidFill>
                <a:ln cap="rnd" cmpd="sng" w="9525">
                  <a:solidFill>
                    <a:srgbClr val="676767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836" name="Shape 3836"/>
                <p:cNvCxnSpPr/>
                <p:nvPr/>
              </p:nvCxnSpPr>
              <p:spPr>
                <a:xfrm rot="10800000">
                  <a:off x="1751012" y="2011361"/>
                  <a:ext cx="52387" cy="1269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6009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3837" name="Shape 3837"/>
                <p:cNvCxnSpPr/>
                <p:nvPr/>
              </p:nvCxnSpPr>
              <p:spPr>
                <a:xfrm rot="10800000">
                  <a:off x="1751012" y="2141537"/>
                  <a:ext cx="52387" cy="1111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6009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  <p:cxnSp>
              <p:nvCxnSpPr>
                <p:cNvPr id="3838" name="Shape 3838"/>
                <p:cNvCxnSpPr/>
                <p:nvPr/>
              </p:nvCxnSpPr>
              <p:spPr>
                <a:xfrm rot="10800000">
                  <a:off x="1751012" y="2298700"/>
                  <a:ext cx="52387" cy="1269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6009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</p:grpSp>
        </p:grpSp>
        <p:sp>
          <p:nvSpPr>
            <p:cNvPr id="3839" name="Shape 3839"/>
            <p:cNvSpPr txBox="1"/>
            <p:nvPr/>
          </p:nvSpPr>
          <p:spPr>
            <a:xfrm>
              <a:off x="6337300" y="4556125"/>
              <a:ext cx="1252536" cy="4540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 Narrow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DNS Szerver</a:t>
              </a:r>
            </a:p>
          </p:txBody>
        </p:sp>
        <p:grpSp>
          <p:nvGrpSpPr>
            <p:cNvPr id="3840" name="Shape 3840"/>
            <p:cNvGrpSpPr/>
            <p:nvPr/>
          </p:nvGrpSpPr>
          <p:grpSpPr>
            <a:xfrm>
              <a:off x="7016749" y="3171824"/>
              <a:ext cx="1049337" cy="1055686"/>
              <a:chOff x="2249486" y="3722687"/>
              <a:chExt cx="1909762" cy="2057400"/>
            </a:xfrm>
          </p:grpSpPr>
          <p:sp>
            <p:nvSpPr>
              <p:cNvPr id="3841" name="Shape 3841"/>
              <p:cNvSpPr/>
              <p:nvPr/>
            </p:nvSpPr>
            <p:spPr>
              <a:xfrm>
                <a:off x="2249486" y="4713287"/>
                <a:ext cx="593724" cy="1066799"/>
              </a:xfrm>
              <a:prstGeom prst="cube">
                <a:avLst>
                  <a:gd fmla="val 8357" name="adj"/>
                </a:avLst>
              </a:prstGeom>
              <a:gradFill>
                <a:gsLst>
                  <a:gs pos="0">
                    <a:srgbClr val="EDEDED"/>
                  </a:gs>
                  <a:gs pos="100000">
                    <a:srgbClr val="969696"/>
                  </a:gs>
                </a:gsLst>
                <a:lin ang="8100000" scaled="0"/>
              </a:gradFill>
              <a:ln cap="flat" cmpd="sng" w="9525">
                <a:solidFill>
                  <a:srgbClr val="80808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2" name="Shape 3842"/>
              <p:cNvSpPr/>
              <p:nvPr/>
            </p:nvSpPr>
            <p:spPr>
              <a:xfrm>
                <a:off x="2652711" y="3722687"/>
                <a:ext cx="1066799" cy="2057400"/>
              </a:xfrm>
              <a:prstGeom prst="cube">
                <a:avLst>
                  <a:gd fmla="val 25000" name="adj"/>
                </a:avLst>
              </a:prstGeom>
              <a:gradFill>
                <a:gsLst>
                  <a:gs pos="0">
                    <a:srgbClr val="EDEDED"/>
                  </a:gs>
                  <a:gs pos="100000">
                    <a:srgbClr val="969696"/>
                  </a:gs>
                </a:gsLst>
                <a:lin ang="8100000" scaled="0"/>
              </a:gradFill>
              <a:ln cap="flat" cmpd="sng" w="9525">
                <a:solidFill>
                  <a:srgbClr val="80808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3" name="Shape 3843"/>
              <p:cNvSpPr/>
              <p:nvPr/>
            </p:nvSpPr>
            <p:spPr>
              <a:xfrm>
                <a:off x="3490912" y="4256087"/>
                <a:ext cx="668337" cy="1524000"/>
              </a:xfrm>
              <a:prstGeom prst="cube">
                <a:avLst>
                  <a:gd fmla="val 7645" name="adj"/>
                </a:avLst>
              </a:prstGeom>
              <a:gradFill>
                <a:gsLst>
                  <a:gs pos="0">
                    <a:srgbClr val="EDEDED"/>
                  </a:gs>
                  <a:gs pos="100000">
                    <a:srgbClr val="969696"/>
                  </a:gs>
                </a:gsLst>
                <a:lin ang="8100000" scaled="0"/>
              </a:gradFill>
              <a:ln cap="flat" cmpd="sng" w="9525">
                <a:solidFill>
                  <a:srgbClr val="80808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844" name="Shape 3844"/>
              <p:cNvGrpSpPr/>
              <p:nvPr/>
            </p:nvGrpSpPr>
            <p:grpSpPr>
              <a:xfrm>
                <a:off x="2728912" y="4103687"/>
                <a:ext cx="609600" cy="133349"/>
                <a:chOff x="2819400" y="1905000"/>
                <a:chExt cx="1752600" cy="380998"/>
              </a:xfrm>
            </p:grpSpPr>
            <p:grpSp>
              <p:nvGrpSpPr>
                <p:cNvPr id="3845" name="Shape 3845"/>
                <p:cNvGrpSpPr/>
                <p:nvPr/>
              </p:nvGrpSpPr>
              <p:grpSpPr>
                <a:xfrm>
                  <a:off x="2819400" y="1905000"/>
                  <a:ext cx="381000" cy="380998"/>
                  <a:chOff x="2819400" y="1905000"/>
                  <a:chExt cx="381000" cy="380998"/>
                </a:xfrm>
              </p:grpSpPr>
              <p:sp>
                <p:nvSpPr>
                  <p:cNvPr id="3846" name="Shape 3846"/>
                  <p:cNvSpPr/>
                  <p:nvPr/>
                </p:nvSpPr>
                <p:spPr>
                  <a:xfrm>
                    <a:off x="2819400" y="1905000"/>
                    <a:ext cx="76199" cy="306386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847" name="Shape 3847"/>
                  <p:cNvSpPr/>
                  <p:nvPr/>
                </p:nvSpPr>
                <p:spPr>
                  <a:xfrm>
                    <a:off x="2819400" y="2211386"/>
                    <a:ext cx="381000" cy="74611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848" name="Shape 3848"/>
                <p:cNvGrpSpPr/>
                <p:nvPr/>
              </p:nvGrpSpPr>
              <p:grpSpPr>
                <a:xfrm>
                  <a:off x="3276600" y="1905000"/>
                  <a:ext cx="381000" cy="380998"/>
                  <a:chOff x="2819400" y="1905000"/>
                  <a:chExt cx="381000" cy="380998"/>
                </a:xfrm>
              </p:grpSpPr>
              <p:sp>
                <p:nvSpPr>
                  <p:cNvPr id="3849" name="Shape 3849"/>
                  <p:cNvSpPr/>
                  <p:nvPr/>
                </p:nvSpPr>
                <p:spPr>
                  <a:xfrm>
                    <a:off x="2819400" y="1905000"/>
                    <a:ext cx="76199" cy="306386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850" name="Shape 3850"/>
                  <p:cNvSpPr/>
                  <p:nvPr/>
                </p:nvSpPr>
                <p:spPr>
                  <a:xfrm>
                    <a:off x="2819400" y="2211386"/>
                    <a:ext cx="381000" cy="74611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851" name="Shape 3851"/>
                <p:cNvGrpSpPr/>
                <p:nvPr/>
              </p:nvGrpSpPr>
              <p:grpSpPr>
                <a:xfrm>
                  <a:off x="3733800" y="1905000"/>
                  <a:ext cx="381000" cy="380998"/>
                  <a:chOff x="2819400" y="1905000"/>
                  <a:chExt cx="381000" cy="380998"/>
                </a:xfrm>
              </p:grpSpPr>
              <p:sp>
                <p:nvSpPr>
                  <p:cNvPr id="3852" name="Shape 3852"/>
                  <p:cNvSpPr/>
                  <p:nvPr/>
                </p:nvSpPr>
                <p:spPr>
                  <a:xfrm>
                    <a:off x="2819400" y="1905000"/>
                    <a:ext cx="76199" cy="306386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853" name="Shape 3853"/>
                  <p:cNvSpPr/>
                  <p:nvPr/>
                </p:nvSpPr>
                <p:spPr>
                  <a:xfrm>
                    <a:off x="2819400" y="2211386"/>
                    <a:ext cx="381000" cy="74611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854" name="Shape 3854"/>
                <p:cNvGrpSpPr/>
                <p:nvPr/>
              </p:nvGrpSpPr>
              <p:grpSpPr>
                <a:xfrm>
                  <a:off x="4191000" y="1905000"/>
                  <a:ext cx="381000" cy="380998"/>
                  <a:chOff x="2819400" y="1905000"/>
                  <a:chExt cx="381000" cy="380998"/>
                </a:xfrm>
              </p:grpSpPr>
              <p:sp>
                <p:nvSpPr>
                  <p:cNvPr id="3855" name="Shape 3855"/>
                  <p:cNvSpPr/>
                  <p:nvPr/>
                </p:nvSpPr>
                <p:spPr>
                  <a:xfrm>
                    <a:off x="2819400" y="1905000"/>
                    <a:ext cx="76199" cy="306386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856" name="Shape 3856"/>
                  <p:cNvSpPr/>
                  <p:nvPr/>
                </p:nvSpPr>
                <p:spPr>
                  <a:xfrm>
                    <a:off x="2819400" y="2211386"/>
                    <a:ext cx="381000" cy="74611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3857" name="Shape 3857"/>
              <p:cNvGrpSpPr/>
              <p:nvPr/>
            </p:nvGrpSpPr>
            <p:grpSpPr>
              <a:xfrm>
                <a:off x="2728912" y="4256087"/>
                <a:ext cx="609600" cy="133349"/>
                <a:chOff x="2819400" y="1905000"/>
                <a:chExt cx="1752600" cy="380998"/>
              </a:xfrm>
            </p:grpSpPr>
            <p:grpSp>
              <p:nvGrpSpPr>
                <p:cNvPr id="3858" name="Shape 3858"/>
                <p:cNvGrpSpPr/>
                <p:nvPr/>
              </p:nvGrpSpPr>
              <p:grpSpPr>
                <a:xfrm>
                  <a:off x="2819400" y="1905000"/>
                  <a:ext cx="381000" cy="380998"/>
                  <a:chOff x="2819400" y="1905000"/>
                  <a:chExt cx="381000" cy="380998"/>
                </a:xfrm>
              </p:grpSpPr>
              <p:sp>
                <p:nvSpPr>
                  <p:cNvPr id="3859" name="Shape 3859"/>
                  <p:cNvSpPr/>
                  <p:nvPr/>
                </p:nvSpPr>
                <p:spPr>
                  <a:xfrm>
                    <a:off x="2819400" y="1905000"/>
                    <a:ext cx="76199" cy="306386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860" name="Shape 3860"/>
                  <p:cNvSpPr/>
                  <p:nvPr/>
                </p:nvSpPr>
                <p:spPr>
                  <a:xfrm>
                    <a:off x="2819400" y="2211386"/>
                    <a:ext cx="381000" cy="74611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861" name="Shape 3861"/>
                <p:cNvGrpSpPr/>
                <p:nvPr/>
              </p:nvGrpSpPr>
              <p:grpSpPr>
                <a:xfrm>
                  <a:off x="3276600" y="1905000"/>
                  <a:ext cx="381000" cy="380998"/>
                  <a:chOff x="2819400" y="1905000"/>
                  <a:chExt cx="381000" cy="380998"/>
                </a:xfrm>
              </p:grpSpPr>
              <p:sp>
                <p:nvSpPr>
                  <p:cNvPr id="3862" name="Shape 3862"/>
                  <p:cNvSpPr/>
                  <p:nvPr/>
                </p:nvSpPr>
                <p:spPr>
                  <a:xfrm>
                    <a:off x="2819400" y="1905000"/>
                    <a:ext cx="76199" cy="306386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863" name="Shape 3863"/>
                  <p:cNvSpPr/>
                  <p:nvPr/>
                </p:nvSpPr>
                <p:spPr>
                  <a:xfrm>
                    <a:off x="2819400" y="2211386"/>
                    <a:ext cx="381000" cy="74611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864" name="Shape 3864"/>
                <p:cNvGrpSpPr/>
                <p:nvPr/>
              </p:nvGrpSpPr>
              <p:grpSpPr>
                <a:xfrm>
                  <a:off x="3733800" y="1905000"/>
                  <a:ext cx="381000" cy="380998"/>
                  <a:chOff x="2819400" y="1905000"/>
                  <a:chExt cx="381000" cy="380998"/>
                </a:xfrm>
              </p:grpSpPr>
              <p:sp>
                <p:nvSpPr>
                  <p:cNvPr id="3865" name="Shape 3865"/>
                  <p:cNvSpPr/>
                  <p:nvPr/>
                </p:nvSpPr>
                <p:spPr>
                  <a:xfrm>
                    <a:off x="2819400" y="1905000"/>
                    <a:ext cx="76199" cy="306386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866" name="Shape 3866"/>
                  <p:cNvSpPr/>
                  <p:nvPr/>
                </p:nvSpPr>
                <p:spPr>
                  <a:xfrm>
                    <a:off x="2819400" y="2211386"/>
                    <a:ext cx="381000" cy="74611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867" name="Shape 3867"/>
                <p:cNvGrpSpPr/>
                <p:nvPr/>
              </p:nvGrpSpPr>
              <p:grpSpPr>
                <a:xfrm>
                  <a:off x="4191000" y="1905000"/>
                  <a:ext cx="381000" cy="380998"/>
                  <a:chOff x="2819400" y="1905000"/>
                  <a:chExt cx="381000" cy="380998"/>
                </a:xfrm>
              </p:grpSpPr>
              <p:sp>
                <p:nvSpPr>
                  <p:cNvPr id="3868" name="Shape 3868"/>
                  <p:cNvSpPr/>
                  <p:nvPr/>
                </p:nvSpPr>
                <p:spPr>
                  <a:xfrm>
                    <a:off x="2819400" y="1905000"/>
                    <a:ext cx="76199" cy="306386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869" name="Shape 3869"/>
                  <p:cNvSpPr/>
                  <p:nvPr/>
                </p:nvSpPr>
                <p:spPr>
                  <a:xfrm>
                    <a:off x="2819400" y="2211386"/>
                    <a:ext cx="381000" cy="74611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3870" name="Shape 3870"/>
              <p:cNvGrpSpPr/>
              <p:nvPr/>
            </p:nvGrpSpPr>
            <p:grpSpPr>
              <a:xfrm>
                <a:off x="2728912" y="4408487"/>
                <a:ext cx="609600" cy="133349"/>
                <a:chOff x="2819400" y="1905000"/>
                <a:chExt cx="1752600" cy="380998"/>
              </a:xfrm>
            </p:grpSpPr>
            <p:grpSp>
              <p:nvGrpSpPr>
                <p:cNvPr id="3871" name="Shape 3871"/>
                <p:cNvGrpSpPr/>
                <p:nvPr/>
              </p:nvGrpSpPr>
              <p:grpSpPr>
                <a:xfrm>
                  <a:off x="2819400" y="1905000"/>
                  <a:ext cx="381000" cy="380998"/>
                  <a:chOff x="2819400" y="1905000"/>
                  <a:chExt cx="381000" cy="380998"/>
                </a:xfrm>
              </p:grpSpPr>
              <p:sp>
                <p:nvSpPr>
                  <p:cNvPr id="3872" name="Shape 3872"/>
                  <p:cNvSpPr/>
                  <p:nvPr/>
                </p:nvSpPr>
                <p:spPr>
                  <a:xfrm>
                    <a:off x="2819400" y="1905000"/>
                    <a:ext cx="76199" cy="306386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873" name="Shape 3873"/>
                  <p:cNvSpPr/>
                  <p:nvPr/>
                </p:nvSpPr>
                <p:spPr>
                  <a:xfrm>
                    <a:off x="2819400" y="2211386"/>
                    <a:ext cx="381000" cy="74611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874" name="Shape 3874"/>
                <p:cNvGrpSpPr/>
                <p:nvPr/>
              </p:nvGrpSpPr>
              <p:grpSpPr>
                <a:xfrm>
                  <a:off x="3276600" y="1905000"/>
                  <a:ext cx="381000" cy="380998"/>
                  <a:chOff x="2819400" y="1905000"/>
                  <a:chExt cx="381000" cy="380998"/>
                </a:xfrm>
              </p:grpSpPr>
              <p:sp>
                <p:nvSpPr>
                  <p:cNvPr id="3875" name="Shape 3875"/>
                  <p:cNvSpPr/>
                  <p:nvPr/>
                </p:nvSpPr>
                <p:spPr>
                  <a:xfrm>
                    <a:off x="2819400" y="1905000"/>
                    <a:ext cx="76199" cy="306386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876" name="Shape 3876"/>
                  <p:cNvSpPr/>
                  <p:nvPr/>
                </p:nvSpPr>
                <p:spPr>
                  <a:xfrm>
                    <a:off x="2819400" y="2211386"/>
                    <a:ext cx="381000" cy="74611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877" name="Shape 3877"/>
                <p:cNvGrpSpPr/>
                <p:nvPr/>
              </p:nvGrpSpPr>
              <p:grpSpPr>
                <a:xfrm>
                  <a:off x="3733800" y="1905000"/>
                  <a:ext cx="381000" cy="380998"/>
                  <a:chOff x="2819400" y="1905000"/>
                  <a:chExt cx="381000" cy="380998"/>
                </a:xfrm>
              </p:grpSpPr>
              <p:sp>
                <p:nvSpPr>
                  <p:cNvPr id="3878" name="Shape 3878"/>
                  <p:cNvSpPr/>
                  <p:nvPr/>
                </p:nvSpPr>
                <p:spPr>
                  <a:xfrm>
                    <a:off x="2819400" y="1905000"/>
                    <a:ext cx="76199" cy="306386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879" name="Shape 3879"/>
                  <p:cNvSpPr/>
                  <p:nvPr/>
                </p:nvSpPr>
                <p:spPr>
                  <a:xfrm>
                    <a:off x="2819400" y="2211386"/>
                    <a:ext cx="381000" cy="74611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880" name="Shape 3880"/>
                <p:cNvGrpSpPr/>
                <p:nvPr/>
              </p:nvGrpSpPr>
              <p:grpSpPr>
                <a:xfrm>
                  <a:off x="4191000" y="1905000"/>
                  <a:ext cx="381000" cy="380998"/>
                  <a:chOff x="2819400" y="1905000"/>
                  <a:chExt cx="381000" cy="380998"/>
                </a:xfrm>
              </p:grpSpPr>
              <p:sp>
                <p:nvSpPr>
                  <p:cNvPr id="3881" name="Shape 3881"/>
                  <p:cNvSpPr/>
                  <p:nvPr/>
                </p:nvSpPr>
                <p:spPr>
                  <a:xfrm>
                    <a:off x="2819400" y="1905000"/>
                    <a:ext cx="76199" cy="306386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882" name="Shape 3882"/>
                  <p:cNvSpPr/>
                  <p:nvPr/>
                </p:nvSpPr>
                <p:spPr>
                  <a:xfrm>
                    <a:off x="2819400" y="2211386"/>
                    <a:ext cx="381000" cy="74611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3883" name="Shape 3883"/>
              <p:cNvGrpSpPr/>
              <p:nvPr/>
            </p:nvGrpSpPr>
            <p:grpSpPr>
              <a:xfrm>
                <a:off x="2728912" y="4560887"/>
                <a:ext cx="609600" cy="133349"/>
                <a:chOff x="2819400" y="1905000"/>
                <a:chExt cx="1752600" cy="380998"/>
              </a:xfrm>
            </p:grpSpPr>
            <p:grpSp>
              <p:nvGrpSpPr>
                <p:cNvPr id="3884" name="Shape 3884"/>
                <p:cNvGrpSpPr/>
                <p:nvPr/>
              </p:nvGrpSpPr>
              <p:grpSpPr>
                <a:xfrm>
                  <a:off x="2819400" y="1905000"/>
                  <a:ext cx="381000" cy="380998"/>
                  <a:chOff x="2819400" y="1905000"/>
                  <a:chExt cx="381000" cy="380998"/>
                </a:xfrm>
              </p:grpSpPr>
              <p:sp>
                <p:nvSpPr>
                  <p:cNvPr id="3885" name="Shape 3885"/>
                  <p:cNvSpPr/>
                  <p:nvPr/>
                </p:nvSpPr>
                <p:spPr>
                  <a:xfrm>
                    <a:off x="2819400" y="1905000"/>
                    <a:ext cx="76199" cy="306386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886" name="Shape 3886"/>
                  <p:cNvSpPr/>
                  <p:nvPr/>
                </p:nvSpPr>
                <p:spPr>
                  <a:xfrm>
                    <a:off x="2819400" y="2211386"/>
                    <a:ext cx="381000" cy="74611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887" name="Shape 3887"/>
                <p:cNvGrpSpPr/>
                <p:nvPr/>
              </p:nvGrpSpPr>
              <p:grpSpPr>
                <a:xfrm>
                  <a:off x="3276600" y="1905000"/>
                  <a:ext cx="381000" cy="380998"/>
                  <a:chOff x="2819400" y="1905000"/>
                  <a:chExt cx="381000" cy="380998"/>
                </a:xfrm>
              </p:grpSpPr>
              <p:sp>
                <p:nvSpPr>
                  <p:cNvPr id="3888" name="Shape 3888"/>
                  <p:cNvSpPr/>
                  <p:nvPr/>
                </p:nvSpPr>
                <p:spPr>
                  <a:xfrm>
                    <a:off x="2819400" y="1905000"/>
                    <a:ext cx="76199" cy="306386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889" name="Shape 3889"/>
                  <p:cNvSpPr/>
                  <p:nvPr/>
                </p:nvSpPr>
                <p:spPr>
                  <a:xfrm>
                    <a:off x="2819400" y="2211386"/>
                    <a:ext cx="381000" cy="74611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890" name="Shape 3890"/>
                <p:cNvGrpSpPr/>
                <p:nvPr/>
              </p:nvGrpSpPr>
              <p:grpSpPr>
                <a:xfrm>
                  <a:off x="3733800" y="1905000"/>
                  <a:ext cx="381000" cy="380998"/>
                  <a:chOff x="2819400" y="1905000"/>
                  <a:chExt cx="381000" cy="380998"/>
                </a:xfrm>
              </p:grpSpPr>
              <p:sp>
                <p:nvSpPr>
                  <p:cNvPr id="3891" name="Shape 3891"/>
                  <p:cNvSpPr/>
                  <p:nvPr/>
                </p:nvSpPr>
                <p:spPr>
                  <a:xfrm>
                    <a:off x="2819400" y="1905000"/>
                    <a:ext cx="76199" cy="306386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892" name="Shape 3892"/>
                  <p:cNvSpPr/>
                  <p:nvPr/>
                </p:nvSpPr>
                <p:spPr>
                  <a:xfrm>
                    <a:off x="2819400" y="2211386"/>
                    <a:ext cx="381000" cy="74611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893" name="Shape 3893"/>
                <p:cNvGrpSpPr/>
                <p:nvPr/>
              </p:nvGrpSpPr>
              <p:grpSpPr>
                <a:xfrm>
                  <a:off x="4191000" y="1905000"/>
                  <a:ext cx="381000" cy="380998"/>
                  <a:chOff x="2819400" y="1905000"/>
                  <a:chExt cx="381000" cy="380998"/>
                </a:xfrm>
              </p:grpSpPr>
              <p:sp>
                <p:nvSpPr>
                  <p:cNvPr id="3894" name="Shape 3894"/>
                  <p:cNvSpPr/>
                  <p:nvPr/>
                </p:nvSpPr>
                <p:spPr>
                  <a:xfrm>
                    <a:off x="2819400" y="1905000"/>
                    <a:ext cx="76199" cy="306386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895" name="Shape 3895"/>
                  <p:cNvSpPr/>
                  <p:nvPr/>
                </p:nvSpPr>
                <p:spPr>
                  <a:xfrm>
                    <a:off x="2819400" y="2211386"/>
                    <a:ext cx="381000" cy="74611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3896" name="Shape 3896"/>
              <p:cNvGrpSpPr/>
              <p:nvPr/>
            </p:nvGrpSpPr>
            <p:grpSpPr>
              <a:xfrm>
                <a:off x="2728912" y="4713287"/>
                <a:ext cx="609600" cy="133349"/>
                <a:chOff x="2819400" y="1905000"/>
                <a:chExt cx="1752600" cy="380998"/>
              </a:xfrm>
            </p:grpSpPr>
            <p:grpSp>
              <p:nvGrpSpPr>
                <p:cNvPr id="3897" name="Shape 3897"/>
                <p:cNvGrpSpPr/>
                <p:nvPr/>
              </p:nvGrpSpPr>
              <p:grpSpPr>
                <a:xfrm>
                  <a:off x="2819400" y="1905000"/>
                  <a:ext cx="381000" cy="380998"/>
                  <a:chOff x="2819400" y="1905000"/>
                  <a:chExt cx="381000" cy="380998"/>
                </a:xfrm>
              </p:grpSpPr>
              <p:sp>
                <p:nvSpPr>
                  <p:cNvPr id="3898" name="Shape 3898"/>
                  <p:cNvSpPr/>
                  <p:nvPr/>
                </p:nvSpPr>
                <p:spPr>
                  <a:xfrm>
                    <a:off x="2819400" y="1905000"/>
                    <a:ext cx="76199" cy="306386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899" name="Shape 3899"/>
                  <p:cNvSpPr/>
                  <p:nvPr/>
                </p:nvSpPr>
                <p:spPr>
                  <a:xfrm>
                    <a:off x="2819400" y="2211386"/>
                    <a:ext cx="381000" cy="74611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900" name="Shape 3900"/>
                <p:cNvGrpSpPr/>
                <p:nvPr/>
              </p:nvGrpSpPr>
              <p:grpSpPr>
                <a:xfrm>
                  <a:off x="3276600" y="1905000"/>
                  <a:ext cx="381000" cy="380998"/>
                  <a:chOff x="2819400" y="1905000"/>
                  <a:chExt cx="381000" cy="380998"/>
                </a:xfrm>
              </p:grpSpPr>
              <p:sp>
                <p:nvSpPr>
                  <p:cNvPr id="3901" name="Shape 3901"/>
                  <p:cNvSpPr/>
                  <p:nvPr/>
                </p:nvSpPr>
                <p:spPr>
                  <a:xfrm>
                    <a:off x="2819400" y="1905000"/>
                    <a:ext cx="76199" cy="306386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902" name="Shape 3902"/>
                  <p:cNvSpPr/>
                  <p:nvPr/>
                </p:nvSpPr>
                <p:spPr>
                  <a:xfrm>
                    <a:off x="2819400" y="2211386"/>
                    <a:ext cx="381000" cy="74611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903" name="Shape 3903"/>
                <p:cNvGrpSpPr/>
                <p:nvPr/>
              </p:nvGrpSpPr>
              <p:grpSpPr>
                <a:xfrm>
                  <a:off x="3733800" y="1905000"/>
                  <a:ext cx="381000" cy="380998"/>
                  <a:chOff x="2819400" y="1905000"/>
                  <a:chExt cx="381000" cy="380998"/>
                </a:xfrm>
              </p:grpSpPr>
              <p:sp>
                <p:nvSpPr>
                  <p:cNvPr id="3904" name="Shape 3904"/>
                  <p:cNvSpPr/>
                  <p:nvPr/>
                </p:nvSpPr>
                <p:spPr>
                  <a:xfrm>
                    <a:off x="2819400" y="1905000"/>
                    <a:ext cx="76199" cy="306386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905" name="Shape 3905"/>
                  <p:cNvSpPr/>
                  <p:nvPr/>
                </p:nvSpPr>
                <p:spPr>
                  <a:xfrm>
                    <a:off x="2819400" y="2211386"/>
                    <a:ext cx="381000" cy="74611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906" name="Shape 3906"/>
                <p:cNvGrpSpPr/>
                <p:nvPr/>
              </p:nvGrpSpPr>
              <p:grpSpPr>
                <a:xfrm>
                  <a:off x="4191000" y="1905000"/>
                  <a:ext cx="381000" cy="380998"/>
                  <a:chOff x="2819400" y="1905000"/>
                  <a:chExt cx="381000" cy="380998"/>
                </a:xfrm>
              </p:grpSpPr>
              <p:sp>
                <p:nvSpPr>
                  <p:cNvPr id="3907" name="Shape 3907"/>
                  <p:cNvSpPr/>
                  <p:nvPr/>
                </p:nvSpPr>
                <p:spPr>
                  <a:xfrm>
                    <a:off x="2819400" y="1905000"/>
                    <a:ext cx="76199" cy="306386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908" name="Shape 3908"/>
                  <p:cNvSpPr/>
                  <p:nvPr/>
                </p:nvSpPr>
                <p:spPr>
                  <a:xfrm>
                    <a:off x="2819400" y="2211386"/>
                    <a:ext cx="381000" cy="74611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3909" name="Shape 3909"/>
              <p:cNvGrpSpPr/>
              <p:nvPr/>
            </p:nvGrpSpPr>
            <p:grpSpPr>
              <a:xfrm>
                <a:off x="2728912" y="4865687"/>
                <a:ext cx="609600" cy="133349"/>
                <a:chOff x="2819400" y="1905000"/>
                <a:chExt cx="1752600" cy="380998"/>
              </a:xfrm>
            </p:grpSpPr>
            <p:grpSp>
              <p:nvGrpSpPr>
                <p:cNvPr id="3910" name="Shape 3910"/>
                <p:cNvGrpSpPr/>
                <p:nvPr/>
              </p:nvGrpSpPr>
              <p:grpSpPr>
                <a:xfrm>
                  <a:off x="2819400" y="1905000"/>
                  <a:ext cx="381000" cy="380998"/>
                  <a:chOff x="2819400" y="1905000"/>
                  <a:chExt cx="381000" cy="380998"/>
                </a:xfrm>
              </p:grpSpPr>
              <p:sp>
                <p:nvSpPr>
                  <p:cNvPr id="3911" name="Shape 3911"/>
                  <p:cNvSpPr/>
                  <p:nvPr/>
                </p:nvSpPr>
                <p:spPr>
                  <a:xfrm>
                    <a:off x="2819400" y="1905000"/>
                    <a:ext cx="76199" cy="306386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912" name="Shape 3912"/>
                  <p:cNvSpPr/>
                  <p:nvPr/>
                </p:nvSpPr>
                <p:spPr>
                  <a:xfrm>
                    <a:off x="2819400" y="2211386"/>
                    <a:ext cx="381000" cy="74611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913" name="Shape 3913"/>
                <p:cNvGrpSpPr/>
                <p:nvPr/>
              </p:nvGrpSpPr>
              <p:grpSpPr>
                <a:xfrm>
                  <a:off x="3276600" y="1905000"/>
                  <a:ext cx="381000" cy="380998"/>
                  <a:chOff x="2819400" y="1905000"/>
                  <a:chExt cx="381000" cy="380998"/>
                </a:xfrm>
              </p:grpSpPr>
              <p:sp>
                <p:nvSpPr>
                  <p:cNvPr id="3914" name="Shape 3914"/>
                  <p:cNvSpPr/>
                  <p:nvPr/>
                </p:nvSpPr>
                <p:spPr>
                  <a:xfrm>
                    <a:off x="2819400" y="1905000"/>
                    <a:ext cx="76199" cy="306386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915" name="Shape 3915"/>
                  <p:cNvSpPr/>
                  <p:nvPr/>
                </p:nvSpPr>
                <p:spPr>
                  <a:xfrm>
                    <a:off x="2819400" y="2211386"/>
                    <a:ext cx="381000" cy="74611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916" name="Shape 3916"/>
                <p:cNvGrpSpPr/>
                <p:nvPr/>
              </p:nvGrpSpPr>
              <p:grpSpPr>
                <a:xfrm>
                  <a:off x="3733800" y="1905000"/>
                  <a:ext cx="381000" cy="380998"/>
                  <a:chOff x="2819400" y="1905000"/>
                  <a:chExt cx="381000" cy="380998"/>
                </a:xfrm>
              </p:grpSpPr>
              <p:sp>
                <p:nvSpPr>
                  <p:cNvPr id="3917" name="Shape 3917"/>
                  <p:cNvSpPr/>
                  <p:nvPr/>
                </p:nvSpPr>
                <p:spPr>
                  <a:xfrm>
                    <a:off x="2819400" y="1905000"/>
                    <a:ext cx="76199" cy="306386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918" name="Shape 3918"/>
                  <p:cNvSpPr/>
                  <p:nvPr/>
                </p:nvSpPr>
                <p:spPr>
                  <a:xfrm>
                    <a:off x="2819400" y="2211386"/>
                    <a:ext cx="381000" cy="74611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919" name="Shape 3919"/>
                <p:cNvGrpSpPr/>
                <p:nvPr/>
              </p:nvGrpSpPr>
              <p:grpSpPr>
                <a:xfrm>
                  <a:off x="4191000" y="1905000"/>
                  <a:ext cx="381000" cy="380998"/>
                  <a:chOff x="2819400" y="1905000"/>
                  <a:chExt cx="381000" cy="380998"/>
                </a:xfrm>
              </p:grpSpPr>
              <p:sp>
                <p:nvSpPr>
                  <p:cNvPr id="3920" name="Shape 3920"/>
                  <p:cNvSpPr/>
                  <p:nvPr/>
                </p:nvSpPr>
                <p:spPr>
                  <a:xfrm>
                    <a:off x="2819400" y="1905000"/>
                    <a:ext cx="76199" cy="306386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921" name="Shape 3921"/>
                  <p:cNvSpPr/>
                  <p:nvPr/>
                </p:nvSpPr>
                <p:spPr>
                  <a:xfrm>
                    <a:off x="2819400" y="2211386"/>
                    <a:ext cx="381000" cy="74611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3922" name="Shape 3922"/>
              <p:cNvGrpSpPr/>
              <p:nvPr/>
            </p:nvGrpSpPr>
            <p:grpSpPr>
              <a:xfrm>
                <a:off x="2728912" y="5018087"/>
                <a:ext cx="609600" cy="133349"/>
                <a:chOff x="2819400" y="1905000"/>
                <a:chExt cx="1752600" cy="380998"/>
              </a:xfrm>
            </p:grpSpPr>
            <p:grpSp>
              <p:nvGrpSpPr>
                <p:cNvPr id="3923" name="Shape 3923"/>
                <p:cNvGrpSpPr/>
                <p:nvPr/>
              </p:nvGrpSpPr>
              <p:grpSpPr>
                <a:xfrm>
                  <a:off x="2819400" y="1905000"/>
                  <a:ext cx="381000" cy="380998"/>
                  <a:chOff x="2819400" y="1905000"/>
                  <a:chExt cx="381000" cy="380998"/>
                </a:xfrm>
              </p:grpSpPr>
              <p:sp>
                <p:nvSpPr>
                  <p:cNvPr id="3924" name="Shape 3924"/>
                  <p:cNvSpPr/>
                  <p:nvPr/>
                </p:nvSpPr>
                <p:spPr>
                  <a:xfrm>
                    <a:off x="2819400" y="1905000"/>
                    <a:ext cx="76199" cy="306386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925" name="Shape 3925"/>
                  <p:cNvSpPr/>
                  <p:nvPr/>
                </p:nvSpPr>
                <p:spPr>
                  <a:xfrm>
                    <a:off x="2819400" y="2211386"/>
                    <a:ext cx="381000" cy="74611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926" name="Shape 3926"/>
                <p:cNvGrpSpPr/>
                <p:nvPr/>
              </p:nvGrpSpPr>
              <p:grpSpPr>
                <a:xfrm>
                  <a:off x="3276600" y="1905000"/>
                  <a:ext cx="381000" cy="380998"/>
                  <a:chOff x="2819400" y="1905000"/>
                  <a:chExt cx="381000" cy="380998"/>
                </a:xfrm>
              </p:grpSpPr>
              <p:sp>
                <p:nvSpPr>
                  <p:cNvPr id="3927" name="Shape 3927"/>
                  <p:cNvSpPr/>
                  <p:nvPr/>
                </p:nvSpPr>
                <p:spPr>
                  <a:xfrm>
                    <a:off x="2819400" y="1905000"/>
                    <a:ext cx="76199" cy="306386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928" name="Shape 3928"/>
                  <p:cNvSpPr/>
                  <p:nvPr/>
                </p:nvSpPr>
                <p:spPr>
                  <a:xfrm>
                    <a:off x="2819400" y="2211386"/>
                    <a:ext cx="381000" cy="74611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929" name="Shape 3929"/>
                <p:cNvGrpSpPr/>
                <p:nvPr/>
              </p:nvGrpSpPr>
              <p:grpSpPr>
                <a:xfrm>
                  <a:off x="3733800" y="1905000"/>
                  <a:ext cx="381000" cy="380998"/>
                  <a:chOff x="2819400" y="1905000"/>
                  <a:chExt cx="381000" cy="380998"/>
                </a:xfrm>
              </p:grpSpPr>
              <p:sp>
                <p:nvSpPr>
                  <p:cNvPr id="3930" name="Shape 3930"/>
                  <p:cNvSpPr/>
                  <p:nvPr/>
                </p:nvSpPr>
                <p:spPr>
                  <a:xfrm>
                    <a:off x="2819400" y="1905000"/>
                    <a:ext cx="76199" cy="306386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931" name="Shape 3931"/>
                  <p:cNvSpPr/>
                  <p:nvPr/>
                </p:nvSpPr>
                <p:spPr>
                  <a:xfrm>
                    <a:off x="2819400" y="2211386"/>
                    <a:ext cx="381000" cy="74611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932" name="Shape 3932"/>
                <p:cNvGrpSpPr/>
                <p:nvPr/>
              </p:nvGrpSpPr>
              <p:grpSpPr>
                <a:xfrm>
                  <a:off x="4191000" y="1905000"/>
                  <a:ext cx="381000" cy="380998"/>
                  <a:chOff x="2819400" y="1905000"/>
                  <a:chExt cx="381000" cy="380998"/>
                </a:xfrm>
              </p:grpSpPr>
              <p:sp>
                <p:nvSpPr>
                  <p:cNvPr id="3933" name="Shape 3933"/>
                  <p:cNvSpPr/>
                  <p:nvPr/>
                </p:nvSpPr>
                <p:spPr>
                  <a:xfrm>
                    <a:off x="2819400" y="1905000"/>
                    <a:ext cx="76199" cy="306386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934" name="Shape 3934"/>
                  <p:cNvSpPr/>
                  <p:nvPr/>
                </p:nvSpPr>
                <p:spPr>
                  <a:xfrm>
                    <a:off x="2819400" y="2211386"/>
                    <a:ext cx="381000" cy="74611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3935" name="Shape 3935"/>
              <p:cNvGrpSpPr/>
              <p:nvPr/>
            </p:nvGrpSpPr>
            <p:grpSpPr>
              <a:xfrm>
                <a:off x="2287586" y="5018086"/>
                <a:ext cx="292099" cy="133349"/>
                <a:chOff x="3594099" y="3124199"/>
                <a:chExt cx="292099" cy="133349"/>
              </a:xfrm>
            </p:grpSpPr>
            <p:grpSp>
              <p:nvGrpSpPr>
                <p:cNvPr id="3936" name="Shape 3936"/>
                <p:cNvGrpSpPr/>
                <p:nvPr/>
              </p:nvGrpSpPr>
              <p:grpSpPr>
                <a:xfrm>
                  <a:off x="3594099" y="3124199"/>
                  <a:ext cx="133350" cy="133349"/>
                  <a:chOff x="2819400" y="1905000"/>
                  <a:chExt cx="381000" cy="380998"/>
                </a:xfrm>
              </p:grpSpPr>
              <p:sp>
                <p:nvSpPr>
                  <p:cNvPr id="3937" name="Shape 3937"/>
                  <p:cNvSpPr/>
                  <p:nvPr/>
                </p:nvSpPr>
                <p:spPr>
                  <a:xfrm>
                    <a:off x="2819400" y="1905000"/>
                    <a:ext cx="76199" cy="306386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938" name="Shape 3938"/>
                  <p:cNvSpPr/>
                  <p:nvPr/>
                </p:nvSpPr>
                <p:spPr>
                  <a:xfrm>
                    <a:off x="2819400" y="2211386"/>
                    <a:ext cx="381000" cy="74611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939" name="Shape 3939"/>
                <p:cNvGrpSpPr/>
                <p:nvPr/>
              </p:nvGrpSpPr>
              <p:grpSpPr>
                <a:xfrm>
                  <a:off x="3754437" y="3124199"/>
                  <a:ext cx="131762" cy="133349"/>
                  <a:chOff x="2819400" y="1905000"/>
                  <a:chExt cx="381000" cy="380998"/>
                </a:xfrm>
              </p:grpSpPr>
              <p:sp>
                <p:nvSpPr>
                  <p:cNvPr id="3940" name="Shape 3940"/>
                  <p:cNvSpPr/>
                  <p:nvPr/>
                </p:nvSpPr>
                <p:spPr>
                  <a:xfrm>
                    <a:off x="2819400" y="1905000"/>
                    <a:ext cx="76199" cy="306386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941" name="Shape 3941"/>
                  <p:cNvSpPr/>
                  <p:nvPr/>
                </p:nvSpPr>
                <p:spPr>
                  <a:xfrm>
                    <a:off x="2819400" y="2211386"/>
                    <a:ext cx="381000" cy="74611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3942" name="Shape 3942"/>
              <p:cNvGrpSpPr/>
              <p:nvPr/>
            </p:nvGrpSpPr>
            <p:grpSpPr>
              <a:xfrm>
                <a:off x="2287586" y="5170486"/>
                <a:ext cx="292099" cy="133349"/>
                <a:chOff x="3594099" y="3124199"/>
                <a:chExt cx="292099" cy="133349"/>
              </a:xfrm>
            </p:grpSpPr>
            <p:grpSp>
              <p:nvGrpSpPr>
                <p:cNvPr id="3943" name="Shape 3943"/>
                <p:cNvGrpSpPr/>
                <p:nvPr/>
              </p:nvGrpSpPr>
              <p:grpSpPr>
                <a:xfrm>
                  <a:off x="3594099" y="3124199"/>
                  <a:ext cx="133350" cy="133349"/>
                  <a:chOff x="2819400" y="1905000"/>
                  <a:chExt cx="381000" cy="380998"/>
                </a:xfrm>
              </p:grpSpPr>
              <p:sp>
                <p:nvSpPr>
                  <p:cNvPr id="3944" name="Shape 3944"/>
                  <p:cNvSpPr/>
                  <p:nvPr/>
                </p:nvSpPr>
                <p:spPr>
                  <a:xfrm>
                    <a:off x="2819400" y="1905000"/>
                    <a:ext cx="76199" cy="306386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945" name="Shape 3945"/>
                  <p:cNvSpPr/>
                  <p:nvPr/>
                </p:nvSpPr>
                <p:spPr>
                  <a:xfrm>
                    <a:off x="2819400" y="2211386"/>
                    <a:ext cx="381000" cy="74611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946" name="Shape 3946"/>
                <p:cNvGrpSpPr/>
                <p:nvPr/>
              </p:nvGrpSpPr>
              <p:grpSpPr>
                <a:xfrm>
                  <a:off x="3754437" y="3124199"/>
                  <a:ext cx="131762" cy="133349"/>
                  <a:chOff x="2819400" y="1905000"/>
                  <a:chExt cx="381000" cy="380998"/>
                </a:xfrm>
              </p:grpSpPr>
              <p:sp>
                <p:nvSpPr>
                  <p:cNvPr id="3947" name="Shape 3947"/>
                  <p:cNvSpPr/>
                  <p:nvPr/>
                </p:nvSpPr>
                <p:spPr>
                  <a:xfrm>
                    <a:off x="2819400" y="1905000"/>
                    <a:ext cx="76199" cy="306386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948" name="Shape 3948"/>
                  <p:cNvSpPr/>
                  <p:nvPr/>
                </p:nvSpPr>
                <p:spPr>
                  <a:xfrm>
                    <a:off x="2819400" y="2211386"/>
                    <a:ext cx="381000" cy="74611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3949" name="Shape 3949"/>
              <p:cNvGrpSpPr/>
              <p:nvPr/>
            </p:nvGrpSpPr>
            <p:grpSpPr>
              <a:xfrm>
                <a:off x="2287586" y="5322886"/>
                <a:ext cx="292099" cy="133349"/>
                <a:chOff x="3594099" y="3124199"/>
                <a:chExt cx="292099" cy="133349"/>
              </a:xfrm>
            </p:grpSpPr>
            <p:grpSp>
              <p:nvGrpSpPr>
                <p:cNvPr id="3950" name="Shape 3950"/>
                <p:cNvGrpSpPr/>
                <p:nvPr/>
              </p:nvGrpSpPr>
              <p:grpSpPr>
                <a:xfrm>
                  <a:off x="3594099" y="3124199"/>
                  <a:ext cx="133350" cy="133349"/>
                  <a:chOff x="2819400" y="1905000"/>
                  <a:chExt cx="381000" cy="380998"/>
                </a:xfrm>
              </p:grpSpPr>
              <p:sp>
                <p:nvSpPr>
                  <p:cNvPr id="3951" name="Shape 3951"/>
                  <p:cNvSpPr/>
                  <p:nvPr/>
                </p:nvSpPr>
                <p:spPr>
                  <a:xfrm>
                    <a:off x="2819400" y="1905000"/>
                    <a:ext cx="76199" cy="306386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952" name="Shape 3952"/>
                  <p:cNvSpPr/>
                  <p:nvPr/>
                </p:nvSpPr>
                <p:spPr>
                  <a:xfrm>
                    <a:off x="2819400" y="2211386"/>
                    <a:ext cx="381000" cy="74611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953" name="Shape 3953"/>
                <p:cNvGrpSpPr/>
                <p:nvPr/>
              </p:nvGrpSpPr>
              <p:grpSpPr>
                <a:xfrm>
                  <a:off x="3754437" y="3124199"/>
                  <a:ext cx="131762" cy="133349"/>
                  <a:chOff x="2819400" y="1905000"/>
                  <a:chExt cx="381000" cy="380998"/>
                </a:xfrm>
              </p:grpSpPr>
              <p:sp>
                <p:nvSpPr>
                  <p:cNvPr id="3954" name="Shape 3954"/>
                  <p:cNvSpPr/>
                  <p:nvPr/>
                </p:nvSpPr>
                <p:spPr>
                  <a:xfrm>
                    <a:off x="2819400" y="1905000"/>
                    <a:ext cx="76199" cy="306386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955" name="Shape 3955"/>
                  <p:cNvSpPr/>
                  <p:nvPr/>
                </p:nvSpPr>
                <p:spPr>
                  <a:xfrm>
                    <a:off x="2819400" y="2211386"/>
                    <a:ext cx="381000" cy="74611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3956" name="Shape 3956"/>
              <p:cNvGrpSpPr/>
              <p:nvPr/>
            </p:nvGrpSpPr>
            <p:grpSpPr>
              <a:xfrm>
                <a:off x="3567111" y="4560887"/>
                <a:ext cx="292099" cy="133349"/>
                <a:chOff x="3594099" y="3124199"/>
                <a:chExt cx="292099" cy="133349"/>
              </a:xfrm>
            </p:grpSpPr>
            <p:grpSp>
              <p:nvGrpSpPr>
                <p:cNvPr id="3957" name="Shape 3957"/>
                <p:cNvGrpSpPr/>
                <p:nvPr/>
              </p:nvGrpSpPr>
              <p:grpSpPr>
                <a:xfrm>
                  <a:off x="3594099" y="3124199"/>
                  <a:ext cx="133350" cy="133349"/>
                  <a:chOff x="2819400" y="1905000"/>
                  <a:chExt cx="381000" cy="380998"/>
                </a:xfrm>
              </p:grpSpPr>
              <p:sp>
                <p:nvSpPr>
                  <p:cNvPr id="3958" name="Shape 3958"/>
                  <p:cNvSpPr/>
                  <p:nvPr/>
                </p:nvSpPr>
                <p:spPr>
                  <a:xfrm>
                    <a:off x="2819400" y="1905000"/>
                    <a:ext cx="76199" cy="306386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959" name="Shape 3959"/>
                  <p:cNvSpPr/>
                  <p:nvPr/>
                </p:nvSpPr>
                <p:spPr>
                  <a:xfrm>
                    <a:off x="2819400" y="2211386"/>
                    <a:ext cx="381000" cy="74611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960" name="Shape 3960"/>
                <p:cNvGrpSpPr/>
                <p:nvPr/>
              </p:nvGrpSpPr>
              <p:grpSpPr>
                <a:xfrm>
                  <a:off x="3754437" y="3124199"/>
                  <a:ext cx="131762" cy="133349"/>
                  <a:chOff x="2819400" y="1905000"/>
                  <a:chExt cx="381000" cy="380998"/>
                </a:xfrm>
              </p:grpSpPr>
              <p:sp>
                <p:nvSpPr>
                  <p:cNvPr id="3961" name="Shape 3961"/>
                  <p:cNvSpPr/>
                  <p:nvPr/>
                </p:nvSpPr>
                <p:spPr>
                  <a:xfrm>
                    <a:off x="2819400" y="1905000"/>
                    <a:ext cx="76199" cy="306386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962" name="Shape 3962"/>
                  <p:cNvSpPr/>
                  <p:nvPr/>
                </p:nvSpPr>
                <p:spPr>
                  <a:xfrm>
                    <a:off x="2819400" y="2211386"/>
                    <a:ext cx="381000" cy="74611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3963" name="Shape 3963"/>
              <p:cNvGrpSpPr/>
              <p:nvPr/>
            </p:nvGrpSpPr>
            <p:grpSpPr>
              <a:xfrm>
                <a:off x="3567111" y="4713287"/>
                <a:ext cx="292099" cy="133349"/>
                <a:chOff x="3594099" y="3124199"/>
                <a:chExt cx="292099" cy="133349"/>
              </a:xfrm>
            </p:grpSpPr>
            <p:grpSp>
              <p:nvGrpSpPr>
                <p:cNvPr id="3964" name="Shape 3964"/>
                <p:cNvGrpSpPr/>
                <p:nvPr/>
              </p:nvGrpSpPr>
              <p:grpSpPr>
                <a:xfrm>
                  <a:off x="3594099" y="3124199"/>
                  <a:ext cx="133350" cy="133349"/>
                  <a:chOff x="2819400" y="1905000"/>
                  <a:chExt cx="381000" cy="380998"/>
                </a:xfrm>
              </p:grpSpPr>
              <p:sp>
                <p:nvSpPr>
                  <p:cNvPr id="3965" name="Shape 3965"/>
                  <p:cNvSpPr/>
                  <p:nvPr/>
                </p:nvSpPr>
                <p:spPr>
                  <a:xfrm>
                    <a:off x="2819400" y="1905000"/>
                    <a:ext cx="76199" cy="306386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966" name="Shape 3966"/>
                  <p:cNvSpPr/>
                  <p:nvPr/>
                </p:nvSpPr>
                <p:spPr>
                  <a:xfrm>
                    <a:off x="2819400" y="2211386"/>
                    <a:ext cx="381000" cy="74611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967" name="Shape 3967"/>
                <p:cNvGrpSpPr/>
                <p:nvPr/>
              </p:nvGrpSpPr>
              <p:grpSpPr>
                <a:xfrm>
                  <a:off x="3754437" y="3124199"/>
                  <a:ext cx="131762" cy="133349"/>
                  <a:chOff x="2819400" y="1905000"/>
                  <a:chExt cx="381000" cy="380998"/>
                </a:xfrm>
              </p:grpSpPr>
              <p:sp>
                <p:nvSpPr>
                  <p:cNvPr id="3968" name="Shape 3968"/>
                  <p:cNvSpPr/>
                  <p:nvPr/>
                </p:nvSpPr>
                <p:spPr>
                  <a:xfrm>
                    <a:off x="2819400" y="1905000"/>
                    <a:ext cx="76199" cy="306386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969" name="Shape 3969"/>
                  <p:cNvSpPr/>
                  <p:nvPr/>
                </p:nvSpPr>
                <p:spPr>
                  <a:xfrm>
                    <a:off x="2819400" y="2211386"/>
                    <a:ext cx="381000" cy="74611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3970" name="Shape 3970"/>
              <p:cNvGrpSpPr/>
              <p:nvPr/>
            </p:nvGrpSpPr>
            <p:grpSpPr>
              <a:xfrm>
                <a:off x="3567111" y="4865686"/>
                <a:ext cx="292099" cy="133349"/>
                <a:chOff x="3594099" y="3124199"/>
                <a:chExt cx="292099" cy="133349"/>
              </a:xfrm>
            </p:grpSpPr>
            <p:grpSp>
              <p:nvGrpSpPr>
                <p:cNvPr id="3971" name="Shape 3971"/>
                <p:cNvGrpSpPr/>
                <p:nvPr/>
              </p:nvGrpSpPr>
              <p:grpSpPr>
                <a:xfrm>
                  <a:off x="3594099" y="3124199"/>
                  <a:ext cx="133350" cy="133349"/>
                  <a:chOff x="2819400" y="1905000"/>
                  <a:chExt cx="381000" cy="380998"/>
                </a:xfrm>
              </p:grpSpPr>
              <p:sp>
                <p:nvSpPr>
                  <p:cNvPr id="3972" name="Shape 3972"/>
                  <p:cNvSpPr/>
                  <p:nvPr/>
                </p:nvSpPr>
                <p:spPr>
                  <a:xfrm>
                    <a:off x="2819400" y="1905000"/>
                    <a:ext cx="76199" cy="306386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973" name="Shape 3973"/>
                  <p:cNvSpPr/>
                  <p:nvPr/>
                </p:nvSpPr>
                <p:spPr>
                  <a:xfrm>
                    <a:off x="2819400" y="2211386"/>
                    <a:ext cx="381000" cy="74611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974" name="Shape 3974"/>
                <p:cNvGrpSpPr/>
                <p:nvPr/>
              </p:nvGrpSpPr>
              <p:grpSpPr>
                <a:xfrm>
                  <a:off x="3754437" y="3124199"/>
                  <a:ext cx="131762" cy="133349"/>
                  <a:chOff x="2819400" y="1905000"/>
                  <a:chExt cx="381000" cy="380998"/>
                </a:xfrm>
              </p:grpSpPr>
              <p:sp>
                <p:nvSpPr>
                  <p:cNvPr id="3975" name="Shape 3975"/>
                  <p:cNvSpPr/>
                  <p:nvPr/>
                </p:nvSpPr>
                <p:spPr>
                  <a:xfrm>
                    <a:off x="2819400" y="1905000"/>
                    <a:ext cx="76199" cy="306386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976" name="Shape 3976"/>
                  <p:cNvSpPr/>
                  <p:nvPr/>
                </p:nvSpPr>
                <p:spPr>
                  <a:xfrm>
                    <a:off x="2819400" y="2211386"/>
                    <a:ext cx="381000" cy="74611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3977" name="Shape 3977"/>
              <p:cNvGrpSpPr/>
              <p:nvPr/>
            </p:nvGrpSpPr>
            <p:grpSpPr>
              <a:xfrm>
                <a:off x="3567111" y="5018086"/>
                <a:ext cx="292099" cy="133349"/>
                <a:chOff x="3594099" y="3124199"/>
                <a:chExt cx="292099" cy="133349"/>
              </a:xfrm>
            </p:grpSpPr>
            <p:grpSp>
              <p:nvGrpSpPr>
                <p:cNvPr id="3978" name="Shape 3978"/>
                <p:cNvGrpSpPr/>
                <p:nvPr/>
              </p:nvGrpSpPr>
              <p:grpSpPr>
                <a:xfrm>
                  <a:off x="3594099" y="3124199"/>
                  <a:ext cx="133350" cy="133349"/>
                  <a:chOff x="2819400" y="1905000"/>
                  <a:chExt cx="381000" cy="380998"/>
                </a:xfrm>
              </p:grpSpPr>
              <p:sp>
                <p:nvSpPr>
                  <p:cNvPr id="3979" name="Shape 3979"/>
                  <p:cNvSpPr/>
                  <p:nvPr/>
                </p:nvSpPr>
                <p:spPr>
                  <a:xfrm>
                    <a:off x="2819400" y="1905000"/>
                    <a:ext cx="76199" cy="306386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980" name="Shape 3980"/>
                  <p:cNvSpPr/>
                  <p:nvPr/>
                </p:nvSpPr>
                <p:spPr>
                  <a:xfrm>
                    <a:off x="2819400" y="2211386"/>
                    <a:ext cx="381000" cy="74611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981" name="Shape 3981"/>
                <p:cNvGrpSpPr/>
                <p:nvPr/>
              </p:nvGrpSpPr>
              <p:grpSpPr>
                <a:xfrm>
                  <a:off x="3754437" y="3124199"/>
                  <a:ext cx="131762" cy="133349"/>
                  <a:chOff x="2819400" y="1905000"/>
                  <a:chExt cx="381000" cy="380998"/>
                </a:xfrm>
              </p:grpSpPr>
              <p:sp>
                <p:nvSpPr>
                  <p:cNvPr id="3982" name="Shape 3982"/>
                  <p:cNvSpPr/>
                  <p:nvPr/>
                </p:nvSpPr>
                <p:spPr>
                  <a:xfrm>
                    <a:off x="2819400" y="1905000"/>
                    <a:ext cx="76199" cy="306386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983" name="Shape 3983"/>
                  <p:cNvSpPr/>
                  <p:nvPr/>
                </p:nvSpPr>
                <p:spPr>
                  <a:xfrm>
                    <a:off x="2819400" y="2211386"/>
                    <a:ext cx="381000" cy="74611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3984" name="Shape 3984"/>
              <p:cNvGrpSpPr/>
              <p:nvPr/>
            </p:nvGrpSpPr>
            <p:grpSpPr>
              <a:xfrm>
                <a:off x="3567111" y="5170486"/>
                <a:ext cx="292099" cy="133349"/>
                <a:chOff x="3594099" y="3124199"/>
                <a:chExt cx="292099" cy="133349"/>
              </a:xfrm>
            </p:grpSpPr>
            <p:grpSp>
              <p:nvGrpSpPr>
                <p:cNvPr id="3985" name="Shape 3985"/>
                <p:cNvGrpSpPr/>
                <p:nvPr/>
              </p:nvGrpSpPr>
              <p:grpSpPr>
                <a:xfrm>
                  <a:off x="3594099" y="3124199"/>
                  <a:ext cx="133350" cy="133349"/>
                  <a:chOff x="2819400" y="1905000"/>
                  <a:chExt cx="381000" cy="380998"/>
                </a:xfrm>
              </p:grpSpPr>
              <p:sp>
                <p:nvSpPr>
                  <p:cNvPr id="3986" name="Shape 3986"/>
                  <p:cNvSpPr/>
                  <p:nvPr/>
                </p:nvSpPr>
                <p:spPr>
                  <a:xfrm>
                    <a:off x="2819400" y="1905000"/>
                    <a:ext cx="76199" cy="306386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987" name="Shape 3987"/>
                  <p:cNvSpPr/>
                  <p:nvPr/>
                </p:nvSpPr>
                <p:spPr>
                  <a:xfrm>
                    <a:off x="2819400" y="2211386"/>
                    <a:ext cx="381000" cy="74611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988" name="Shape 3988"/>
                <p:cNvGrpSpPr/>
                <p:nvPr/>
              </p:nvGrpSpPr>
              <p:grpSpPr>
                <a:xfrm>
                  <a:off x="3754437" y="3124199"/>
                  <a:ext cx="131762" cy="133349"/>
                  <a:chOff x="2819400" y="1905000"/>
                  <a:chExt cx="381000" cy="380998"/>
                </a:xfrm>
              </p:grpSpPr>
              <p:sp>
                <p:nvSpPr>
                  <p:cNvPr id="3989" name="Shape 3989"/>
                  <p:cNvSpPr/>
                  <p:nvPr/>
                </p:nvSpPr>
                <p:spPr>
                  <a:xfrm>
                    <a:off x="2819400" y="1905000"/>
                    <a:ext cx="76199" cy="306386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990" name="Shape 3990"/>
                  <p:cNvSpPr/>
                  <p:nvPr/>
                </p:nvSpPr>
                <p:spPr>
                  <a:xfrm>
                    <a:off x="2819400" y="2211386"/>
                    <a:ext cx="381000" cy="74611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3991" name="Shape 3991"/>
              <p:cNvGrpSpPr/>
              <p:nvPr/>
            </p:nvGrpSpPr>
            <p:grpSpPr>
              <a:xfrm>
                <a:off x="3567111" y="5322886"/>
                <a:ext cx="292099" cy="133349"/>
                <a:chOff x="3594099" y="3124199"/>
                <a:chExt cx="292099" cy="133349"/>
              </a:xfrm>
            </p:grpSpPr>
            <p:grpSp>
              <p:nvGrpSpPr>
                <p:cNvPr id="3992" name="Shape 3992"/>
                <p:cNvGrpSpPr/>
                <p:nvPr/>
              </p:nvGrpSpPr>
              <p:grpSpPr>
                <a:xfrm>
                  <a:off x="3594099" y="3124199"/>
                  <a:ext cx="133350" cy="133349"/>
                  <a:chOff x="2819400" y="1905000"/>
                  <a:chExt cx="381000" cy="380998"/>
                </a:xfrm>
              </p:grpSpPr>
              <p:sp>
                <p:nvSpPr>
                  <p:cNvPr id="3993" name="Shape 3993"/>
                  <p:cNvSpPr/>
                  <p:nvPr/>
                </p:nvSpPr>
                <p:spPr>
                  <a:xfrm>
                    <a:off x="2819400" y="1905000"/>
                    <a:ext cx="76199" cy="306386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994" name="Shape 3994"/>
                  <p:cNvSpPr/>
                  <p:nvPr/>
                </p:nvSpPr>
                <p:spPr>
                  <a:xfrm>
                    <a:off x="2819400" y="2211386"/>
                    <a:ext cx="381000" cy="74611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995" name="Shape 3995"/>
                <p:cNvGrpSpPr/>
                <p:nvPr/>
              </p:nvGrpSpPr>
              <p:grpSpPr>
                <a:xfrm>
                  <a:off x="3754437" y="3124199"/>
                  <a:ext cx="131762" cy="133349"/>
                  <a:chOff x="2819400" y="1905000"/>
                  <a:chExt cx="381000" cy="380998"/>
                </a:xfrm>
              </p:grpSpPr>
              <p:sp>
                <p:nvSpPr>
                  <p:cNvPr id="3996" name="Shape 3996"/>
                  <p:cNvSpPr/>
                  <p:nvPr/>
                </p:nvSpPr>
                <p:spPr>
                  <a:xfrm>
                    <a:off x="2819400" y="1905000"/>
                    <a:ext cx="76199" cy="306386"/>
                  </a:xfrm>
                  <a:prstGeom prst="rect">
                    <a:avLst/>
                  </a:prstGeom>
                  <a:solidFill>
                    <a:srgbClr val="5F5F5F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997" name="Shape 3997"/>
                  <p:cNvSpPr/>
                  <p:nvPr/>
                </p:nvSpPr>
                <p:spPr>
                  <a:xfrm>
                    <a:off x="2819400" y="2211386"/>
                    <a:ext cx="381000" cy="74611"/>
                  </a:xfrm>
                  <a:prstGeom prst="rect">
                    <a:avLst/>
                  </a:prstGeom>
                  <a:solidFill>
                    <a:srgbClr val="EAEAEA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sp>
          <p:nvSpPr>
            <p:cNvPr id="3998" name="Shape 3998"/>
            <p:cNvSpPr txBox="1"/>
            <p:nvPr/>
          </p:nvSpPr>
          <p:spPr>
            <a:xfrm>
              <a:off x="5700712" y="5303837"/>
              <a:ext cx="1728787" cy="4540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 Narrow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Vállalati Központ</a:t>
              </a:r>
            </a:p>
          </p:txBody>
        </p:sp>
        <p:sp>
          <p:nvSpPr>
            <p:cNvPr id="3999" name="Shape 3999"/>
            <p:cNvSpPr/>
            <p:nvPr/>
          </p:nvSpPr>
          <p:spPr>
            <a:xfrm rot="540000">
              <a:off x="3943350" y="4167187"/>
              <a:ext cx="1876425" cy="831849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11755" y="79270"/>
                  </a:lnTo>
                  <a:lnTo>
                    <a:pt x="13469" y="95036"/>
                  </a:lnTo>
                  <a:lnTo>
                    <a:pt x="65877" y="32846"/>
                  </a:lnTo>
                  <a:lnTo>
                    <a:pt x="62938" y="60000"/>
                  </a:lnTo>
                  <a:lnTo>
                    <a:pt x="102122" y="17956"/>
                  </a:lnTo>
                  <a:lnTo>
                    <a:pt x="88408" y="16204"/>
                  </a:lnTo>
                  <a:lnTo>
                    <a:pt x="120000" y="0"/>
                  </a:lnTo>
                  <a:lnTo>
                    <a:pt x="108734" y="35474"/>
                  </a:lnTo>
                  <a:lnTo>
                    <a:pt x="105061" y="21459"/>
                  </a:lnTo>
                  <a:lnTo>
                    <a:pt x="53142" y="89781"/>
                  </a:lnTo>
                  <a:lnTo>
                    <a:pt x="57551" y="57372"/>
                  </a:lnTo>
                  <a:lnTo>
                    <a:pt x="16163" y="99416"/>
                  </a:lnTo>
                  <a:lnTo>
                    <a:pt x="26204" y="105547"/>
                  </a:lnTo>
                  <a:lnTo>
                    <a:pt x="0" y="120000"/>
                  </a:lnTo>
                  <a:close/>
                </a:path>
              </a:pathLst>
            </a:custGeom>
            <a:gradFill>
              <a:gsLst>
                <a:gs pos="0">
                  <a:srgbClr val="D20091"/>
                </a:gs>
                <a:gs pos="100000">
                  <a:srgbClr val="EBBED3"/>
                </a:gs>
              </a:gsLst>
              <a:lin ang="8100000" scaled="0"/>
            </a:gradFill>
            <a:ln cap="flat" cmpd="sng" w="9525">
              <a:solidFill>
                <a:srgbClr val="80008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27425" lIns="91425" rIns="91425" tIns="27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0" name="Shape 4000"/>
            <p:cNvSpPr txBox="1"/>
            <p:nvPr/>
          </p:nvSpPr>
          <p:spPr>
            <a:xfrm>
              <a:off x="3984625" y="3994150"/>
              <a:ext cx="2174875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 Narrow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Lassú WAN Kapcsolat</a:t>
              </a:r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004" name="Shape 4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5" name="Shape 4005"/>
          <p:cNvSpPr txBox="1"/>
          <p:nvPr>
            <p:ph idx="12" type="sldNum"/>
          </p:nvPr>
        </p:nvSpPr>
        <p:spPr>
          <a:xfrm>
            <a:off x="67818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006" name="Shape 4006"/>
          <p:cNvSpPr txBox="1"/>
          <p:nvPr>
            <p:ph type="title"/>
          </p:nvPr>
        </p:nvSpPr>
        <p:spPr>
          <a:xfrm>
            <a:off x="457200" y="122236"/>
            <a:ext cx="75438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DNS zónák karbantartása</a:t>
            </a:r>
          </a:p>
        </p:txBody>
      </p:sp>
      <p:grpSp>
        <p:nvGrpSpPr>
          <p:cNvPr id="4007" name="Shape 4007"/>
          <p:cNvGrpSpPr/>
          <p:nvPr/>
        </p:nvGrpSpPr>
        <p:grpSpPr>
          <a:xfrm>
            <a:off x="412750" y="1036636"/>
            <a:ext cx="7316787" cy="5173662"/>
            <a:chOff x="906462" y="838200"/>
            <a:chExt cx="7316787" cy="5173662"/>
          </a:xfrm>
        </p:grpSpPr>
        <p:pic>
          <p:nvPicPr>
            <p:cNvPr id="4008" name="Shape 400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19162" y="846137"/>
              <a:ext cx="7304087" cy="51657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09" name="Shape 4009"/>
            <p:cNvSpPr txBox="1"/>
            <p:nvPr/>
          </p:nvSpPr>
          <p:spPr>
            <a:xfrm>
              <a:off x="1081087" y="838200"/>
              <a:ext cx="531811" cy="2905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b="1" i="0" lang="en-US" sz="13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DNS</a:t>
              </a:r>
            </a:p>
          </p:txBody>
        </p:sp>
        <p:sp>
          <p:nvSpPr>
            <p:cNvPr id="4010" name="Shape 4010"/>
            <p:cNvSpPr txBox="1"/>
            <p:nvPr/>
          </p:nvSpPr>
          <p:spPr>
            <a:xfrm>
              <a:off x="1760536" y="2493961"/>
              <a:ext cx="763586" cy="2905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b="0" i="0" lang="en-US" sz="13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Zone_A</a:t>
              </a:r>
            </a:p>
          </p:txBody>
        </p:sp>
        <p:sp>
          <p:nvSpPr>
            <p:cNvPr id="4011" name="Shape 4011"/>
            <p:cNvSpPr txBox="1"/>
            <p:nvPr/>
          </p:nvSpPr>
          <p:spPr>
            <a:xfrm>
              <a:off x="1266825" y="1079500"/>
              <a:ext cx="1993900" cy="2905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3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r>
                <a:rPr b="0" i="0" lang="en-US" sz="13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onsole   </a:t>
              </a:r>
              <a:r>
                <a:rPr b="0" i="0" lang="en-US" sz="13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  <a:r>
                <a:rPr b="0" i="0" lang="en-US" sz="13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indow   </a:t>
              </a:r>
              <a:r>
                <a:rPr b="0" i="0" lang="en-US" sz="13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r>
                <a:rPr b="0" i="0" lang="en-US" sz="13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elp</a:t>
              </a:r>
            </a:p>
          </p:txBody>
        </p:sp>
        <p:sp>
          <p:nvSpPr>
            <p:cNvPr id="4012" name="Shape 4012"/>
            <p:cNvSpPr txBox="1"/>
            <p:nvPr/>
          </p:nvSpPr>
          <p:spPr>
            <a:xfrm>
              <a:off x="993775" y="1385887"/>
              <a:ext cx="1138236" cy="2905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3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r>
                <a:rPr b="0" i="0" lang="en-US" sz="13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ction   </a:t>
              </a:r>
              <a:r>
                <a:rPr b="0" i="0" lang="en-US" sz="13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r>
                <a:rPr b="0" i="0" lang="en-US" sz="13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iew</a:t>
              </a:r>
            </a:p>
          </p:txBody>
        </p:sp>
        <p:sp>
          <p:nvSpPr>
            <p:cNvPr id="4013" name="Shape 4013"/>
            <p:cNvSpPr txBox="1"/>
            <p:nvPr/>
          </p:nvSpPr>
          <p:spPr>
            <a:xfrm>
              <a:off x="906462" y="1684336"/>
              <a:ext cx="525462" cy="2905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3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Tree</a:t>
              </a:r>
            </a:p>
          </p:txBody>
        </p:sp>
        <p:sp>
          <p:nvSpPr>
            <p:cNvPr id="4014" name="Shape 4014"/>
            <p:cNvSpPr txBox="1"/>
            <p:nvPr/>
          </p:nvSpPr>
          <p:spPr>
            <a:xfrm>
              <a:off x="1131887" y="1955800"/>
              <a:ext cx="531811" cy="2905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3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DNS</a:t>
              </a:r>
            </a:p>
          </p:txBody>
        </p:sp>
        <p:sp>
          <p:nvSpPr>
            <p:cNvPr id="4015" name="Shape 4015"/>
            <p:cNvSpPr txBox="1"/>
            <p:nvPr/>
          </p:nvSpPr>
          <p:spPr>
            <a:xfrm>
              <a:off x="1317625" y="2128836"/>
              <a:ext cx="1460500" cy="2905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3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ITCOMPUTER01</a:t>
              </a:r>
            </a:p>
          </p:txBody>
        </p:sp>
        <p:sp>
          <p:nvSpPr>
            <p:cNvPr id="4016" name="Shape 4016"/>
            <p:cNvSpPr txBox="1"/>
            <p:nvPr/>
          </p:nvSpPr>
          <p:spPr>
            <a:xfrm>
              <a:off x="1514475" y="2301875"/>
              <a:ext cx="1887537" cy="2905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3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Forward Lookup Zones</a:t>
              </a:r>
            </a:p>
          </p:txBody>
        </p:sp>
        <p:sp>
          <p:nvSpPr>
            <p:cNvPr id="4017" name="Shape 4017"/>
            <p:cNvSpPr txBox="1"/>
            <p:nvPr/>
          </p:nvSpPr>
          <p:spPr>
            <a:xfrm>
              <a:off x="2516186" y="2593975"/>
              <a:ext cx="1958974" cy="14144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3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Update Server Data File</a:t>
              </a:r>
            </a:p>
            <a:p>
              <a:pPr indent="0" lvl="0" marL="0" marR="0" rtl="0" algn="l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3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Reload</a:t>
              </a:r>
            </a:p>
            <a:p>
              <a:pPr indent="0" lvl="0" marL="0" marR="0" rtl="0" algn="l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3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New Host…</a:t>
              </a:r>
            </a:p>
            <a:p>
              <a:pPr indent="0" lvl="0" marL="0" marR="0" rtl="0" algn="l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3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New Alias…</a:t>
              </a:r>
            </a:p>
            <a:p>
              <a:pPr indent="0" lvl="0" marL="0" marR="0" rtl="0" algn="l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3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New Mail Exchanger…</a:t>
              </a:r>
            </a:p>
            <a:p>
              <a:pPr indent="0" lvl="0" marL="0" marR="0" rtl="0" algn="l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3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New Domain…</a:t>
              </a:r>
            </a:p>
            <a:p>
              <a:pPr indent="0" lvl="0" marL="0" marR="0" rtl="0" algn="l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3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New Delegation…</a:t>
              </a:r>
            </a:p>
          </p:txBody>
        </p:sp>
        <p:sp>
          <p:nvSpPr>
            <p:cNvPr id="4018" name="Shape 4018"/>
            <p:cNvSpPr txBox="1"/>
            <p:nvPr/>
          </p:nvSpPr>
          <p:spPr>
            <a:xfrm>
              <a:off x="2516186" y="3957637"/>
              <a:ext cx="1801811" cy="2905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b="0" i="0" lang="en-US" sz="13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Other New Records…</a:t>
              </a:r>
            </a:p>
          </p:txBody>
        </p:sp>
        <p:sp>
          <p:nvSpPr>
            <p:cNvPr id="4019" name="Shape 4019"/>
            <p:cNvSpPr txBox="1"/>
            <p:nvPr/>
          </p:nvSpPr>
          <p:spPr>
            <a:xfrm>
              <a:off x="2516186" y="4241800"/>
              <a:ext cx="1930399" cy="488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3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View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3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New Window from Here</a:t>
              </a:r>
            </a:p>
          </p:txBody>
        </p:sp>
        <p:sp>
          <p:nvSpPr>
            <p:cNvPr id="4020" name="Shape 4020"/>
            <p:cNvSpPr txBox="1"/>
            <p:nvPr/>
          </p:nvSpPr>
          <p:spPr>
            <a:xfrm>
              <a:off x="2516186" y="4722812"/>
              <a:ext cx="1130299" cy="6873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3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Delete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3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Refresh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3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Export List…</a:t>
              </a:r>
            </a:p>
          </p:txBody>
        </p:sp>
        <p:sp>
          <p:nvSpPr>
            <p:cNvPr id="4021" name="Shape 4021"/>
            <p:cNvSpPr txBox="1"/>
            <p:nvPr/>
          </p:nvSpPr>
          <p:spPr>
            <a:xfrm>
              <a:off x="2516186" y="5438775"/>
              <a:ext cx="938212" cy="2905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3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Properties</a:t>
              </a:r>
            </a:p>
          </p:txBody>
        </p:sp>
        <p:sp>
          <p:nvSpPr>
            <p:cNvPr id="4022" name="Shape 4022"/>
            <p:cNvSpPr txBox="1"/>
            <p:nvPr/>
          </p:nvSpPr>
          <p:spPr>
            <a:xfrm>
              <a:off x="2516186" y="5710237"/>
              <a:ext cx="523874" cy="2905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3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Help</a:t>
              </a:r>
            </a:p>
          </p:txBody>
        </p:sp>
        <p:sp>
          <p:nvSpPr>
            <p:cNvPr id="4023" name="Shape 4023"/>
            <p:cNvSpPr txBox="1"/>
            <p:nvPr/>
          </p:nvSpPr>
          <p:spPr>
            <a:xfrm>
              <a:off x="3514725" y="1673225"/>
              <a:ext cx="625475" cy="2905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3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Name</a:t>
              </a:r>
            </a:p>
          </p:txBody>
        </p:sp>
        <p:sp>
          <p:nvSpPr>
            <p:cNvPr id="4024" name="Shape 4024"/>
            <p:cNvSpPr txBox="1"/>
            <p:nvPr/>
          </p:nvSpPr>
          <p:spPr>
            <a:xfrm>
              <a:off x="6145212" y="1673225"/>
              <a:ext cx="552449" cy="2905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3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Type</a:t>
              </a:r>
            </a:p>
          </p:txBody>
        </p:sp>
        <p:sp>
          <p:nvSpPr>
            <p:cNvPr id="4025" name="Shape 4025"/>
            <p:cNvSpPr txBox="1"/>
            <p:nvPr/>
          </p:nvSpPr>
          <p:spPr>
            <a:xfrm>
              <a:off x="7170736" y="1673225"/>
              <a:ext cx="533399" cy="2905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3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</a:p>
          </p:txBody>
        </p:sp>
        <p:sp>
          <p:nvSpPr>
            <p:cNvPr id="4026" name="Shape 4026"/>
            <p:cNvSpPr txBox="1"/>
            <p:nvPr/>
          </p:nvSpPr>
          <p:spPr>
            <a:xfrm>
              <a:off x="3662362" y="1893886"/>
              <a:ext cx="1897062" cy="488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3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(same as parent folder)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3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(same as parent folder)</a:t>
              </a:r>
            </a:p>
          </p:txBody>
        </p:sp>
      </p:grpSp>
      <p:grpSp>
        <p:nvGrpSpPr>
          <p:cNvPr id="4027" name="Shape 4027"/>
          <p:cNvGrpSpPr/>
          <p:nvPr/>
        </p:nvGrpSpPr>
        <p:grpSpPr>
          <a:xfrm>
            <a:off x="4308475" y="2133600"/>
            <a:ext cx="4381499" cy="4352923"/>
            <a:chOff x="2379661" y="1241425"/>
            <a:chExt cx="4381499" cy="4352923"/>
          </a:xfrm>
        </p:grpSpPr>
        <p:pic>
          <p:nvPicPr>
            <p:cNvPr id="4028" name="Shape 40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382836" y="1262062"/>
              <a:ext cx="4378324" cy="43322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29" name="Shape 4029"/>
            <p:cNvSpPr txBox="1"/>
            <p:nvPr/>
          </p:nvSpPr>
          <p:spPr>
            <a:xfrm>
              <a:off x="2379661" y="1241425"/>
              <a:ext cx="1987549" cy="2905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b="1" i="0" lang="en-US" sz="13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Resource Record Type</a:t>
              </a:r>
            </a:p>
          </p:txBody>
        </p:sp>
        <p:sp>
          <p:nvSpPr>
            <p:cNvPr id="4030" name="Shape 4030"/>
            <p:cNvSpPr txBox="1"/>
            <p:nvPr/>
          </p:nvSpPr>
          <p:spPr>
            <a:xfrm>
              <a:off x="2478086" y="1560512"/>
              <a:ext cx="2392361" cy="2905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3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0" i="0" lang="en-US" sz="13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elect a resource record type:</a:t>
              </a:r>
            </a:p>
          </p:txBody>
        </p:sp>
        <p:sp>
          <p:nvSpPr>
            <p:cNvPr id="4031" name="Shape 4031"/>
            <p:cNvSpPr txBox="1"/>
            <p:nvPr/>
          </p:nvSpPr>
          <p:spPr>
            <a:xfrm>
              <a:off x="2501900" y="1808161"/>
              <a:ext cx="523874" cy="2905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b="0" i="0" lang="en-US" sz="13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Host</a:t>
              </a:r>
            </a:p>
          </p:txBody>
        </p:sp>
        <p:sp>
          <p:nvSpPr>
            <p:cNvPr id="4032" name="Shape 4032"/>
            <p:cNvSpPr txBox="1"/>
            <p:nvPr/>
          </p:nvSpPr>
          <p:spPr>
            <a:xfrm>
              <a:off x="2501900" y="2046286"/>
              <a:ext cx="1398587" cy="8096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3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Host Information</a:t>
              </a: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3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IPv6 Host</a:t>
              </a: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3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ISDN</a:t>
              </a: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3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Mail Exchanger</a:t>
              </a:r>
            </a:p>
          </p:txBody>
        </p:sp>
        <p:sp>
          <p:nvSpPr>
            <p:cNvPr id="4033" name="Shape 4033"/>
            <p:cNvSpPr txBox="1"/>
            <p:nvPr/>
          </p:nvSpPr>
          <p:spPr>
            <a:xfrm>
              <a:off x="2465386" y="2968625"/>
              <a:ext cx="184149" cy="2905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4" name="Shape 4034"/>
            <p:cNvSpPr txBox="1"/>
            <p:nvPr/>
          </p:nvSpPr>
          <p:spPr>
            <a:xfrm>
              <a:off x="2478086" y="2895600"/>
              <a:ext cx="1057275" cy="2905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3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Description:</a:t>
              </a:r>
            </a:p>
          </p:txBody>
        </p:sp>
        <p:sp>
          <p:nvSpPr>
            <p:cNvPr id="4035" name="Shape 4035"/>
            <p:cNvSpPr txBox="1"/>
            <p:nvPr/>
          </p:nvSpPr>
          <p:spPr>
            <a:xfrm>
              <a:off x="2501900" y="3203575"/>
              <a:ext cx="3881436" cy="6873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3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Host address (A) record. Maps a DNS domain name to a single 32-bit IP version 4 address. (RFC 1035)</a:t>
              </a:r>
            </a:p>
          </p:txBody>
        </p:sp>
        <p:sp>
          <p:nvSpPr>
            <p:cNvPr id="4036" name="Shape 4036"/>
            <p:cNvSpPr txBox="1"/>
            <p:nvPr/>
          </p:nvSpPr>
          <p:spPr>
            <a:xfrm>
              <a:off x="4148137" y="5143500"/>
              <a:ext cx="1425574" cy="2905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3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r>
                <a:rPr b="0" i="0" lang="en-US" sz="13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reate Record…</a:t>
              </a:r>
            </a:p>
          </p:txBody>
        </p:sp>
        <p:sp>
          <p:nvSpPr>
            <p:cNvPr id="4037" name="Shape 4037"/>
            <p:cNvSpPr txBox="1"/>
            <p:nvPr/>
          </p:nvSpPr>
          <p:spPr>
            <a:xfrm>
              <a:off x="5816600" y="5156200"/>
              <a:ext cx="698500" cy="2905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3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Cancel</a:t>
              </a:r>
            </a:p>
          </p:txBody>
        </p:sp>
      </p:grpSp>
      <p:sp>
        <p:nvSpPr>
          <p:cNvPr id="4038" name="Shape 4038"/>
          <p:cNvSpPr/>
          <p:nvPr/>
        </p:nvSpPr>
        <p:spPr>
          <a:xfrm rot="9420000">
            <a:off x="3738562" y="3819525"/>
            <a:ext cx="1695450" cy="566736"/>
          </a:xfrm>
          <a:custGeom>
            <a:pathLst>
              <a:path extrusionOk="0" h="120000" w="120000">
                <a:moveTo>
                  <a:pt x="9212" y="5345"/>
                </a:moveTo>
                <a:cubicBezTo>
                  <a:pt x="4806" y="44899"/>
                  <a:pt x="1922" y="67884"/>
                  <a:pt x="0" y="114387"/>
                </a:cubicBezTo>
                <a:cubicBezTo>
                  <a:pt x="11535" y="115456"/>
                  <a:pt x="23391" y="115991"/>
                  <a:pt x="30761" y="120000"/>
                </a:cubicBezTo>
                <a:cubicBezTo>
                  <a:pt x="25554" y="93808"/>
                  <a:pt x="25954" y="97550"/>
                  <a:pt x="23951" y="83919"/>
                </a:cubicBezTo>
                <a:cubicBezTo>
                  <a:pt x="28277" y="77505"/>
                  <a:pt x="41415" y="51046"/>
                  <a:pt x="56074" y="47305"/>
                </a:cubicBezTo>
                <a:cubicBezTo>
                  <a:pt x="80427" y="51046"/>
                  <a:pt x="96929" y="72694"/>
                  <a:pt x="119999" y="99955"/>
                </a:cubicBezTo>
                <a:cubicBezTo>
                  <a:pt x="95166" y="41692"/>
                  <a:pt x="79305" y="17104"/>
                  <a:pt x="60080" y="7483"/>
                </a:cubicBezTo>
                <a:cubicBezTo>
                  <a:pt x="36849" y="0"/>
                  <a:pt x="23711" y="24587"/>
                  <a:pt x="14499" y="37416"/>
                </a:cubicBezTo>
                <a:cubicBezTo>
                  <a:pt x="11695" y="19242"/>
                  <a:pt x="13457" y="30467"/>
                  <a:pt x="9212" y="5345"/>
                </a:cubicBezTo>
                <a:close/>
              </a:path>
            </a:pathLst>
          </a:custGeom>
          <a:gradFill>
            <a:gsLst>
              <a:gs pos="0">
                <a:srgbClr val="D60093"/>
              </a:gs>
              <a:gs pos="100000">
                <a:srgbClr val="EDBED4"/>
              </a:gs>
            </a:gsLst>
            <a:lin ang="10800000" scaled="0"/>
          </a:gradFill>
          <a:ln cap="flat" cmpd="sng" w="9525">
            <a:solidFill>
              <a:srgbClr val="80008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27425" lIns="91425" rIns="91425" tIns="2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042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Shape 4043"/>
          <p:cNvSpPr txBox="1"/>
          <p:nvPr>
            <p:ph idx="12" type="sldNum"/>
          </p:nvPr>
        </p:nvSpPr>
        <p:spPr>
          <a:xfrm>
            <a:off x="67818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044" name="Shape 4044"/>
          <p:cNvSpPr txBox="1"/>
          <p:nvPr>
            <p:ph type="title"/>
          </p:nvPr>
        </p:nvSpPr>
        <p:spPr>
          <a:xfrm>
            <a:off x="457200" y="122236"/>
            <a:ext cx="75438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Nslokup használata</a:t>
            </a:r>
          </a:p>
        </p:txBody>
      </p:sp>
      <p:sp>
        <p:nvSpPr>
          <p:cNvPr id="4045" name="Shape 4045"/>
          <p:cNvSpPr/>
          <p:nvPr/>
        </p:nvSpPr>
        <p:spPr>
          <a:xfrm>
            <a:off x="1000125" y="1438275"/>
            <a:ext cx="7075487" cy="4697412"/>
          </a:xfrm>
          <a:prstGeom prst="rect">
            <a:avLst/>
          </a:prstGeom>
          <a:gradFill>
            <a:gsLst>
              <a:gs pos="0">
                <a:srgbClr val="FCFEBC"/>
              </a:gs>
              <a:gs pos="100000">
                <a:srgbClr val="FFCC66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46" name="Shape 4046"/>
          <p:cNvGrpSpPr/>
          <p:nvPr/>
        </p:nvGrpSpPr>
        <p:grpSpPr>
          <a:xfrm>
            <a:off x="2289175" y="2012950"/>
            <a:ext cx="4613275" cy="3987800"/>
            <a:chOff x="2066925" y="2098675"/>
            <a:chExt cx="4613275" cy="3987800"/>
          </a:xfrm>
        </p:grpSpPr>
        <p:grpSp>
          <p:nvGrpSpPr>
            <p:cNvPr id="4047" name="Shape 4047"/>
            <p:cNvGrpSpPr/>
            <p:nvPr/>
          </p:nvGrpSpPr>
          <p:grpSpPr>
            <a:xfrm>
              <a:off x="2066925" y="2098675"/>
              <a:ext cx="4613275" cy="3987800"/>
              <a:chOff x="2066925" y="1604962"/>
              <a:chExt cx="4613275" cy="3987800"/>
            </a:xfrm>
          </p:grpSpPr>
          <p:pic>
            <p:nvPicPr>
              <p:cNvPr id="4048" name="Shape 404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066925" y="1604962"/>
                <a:ext cx="4613275" cy="3987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049" name="Shape 4049"/>
              <p:cNvSpPr txBox="1"/>
              <p:nvPr/>
            </p:nvSpPr>
            <p:spPr>
              <a:xfrm>
                <a:off x="2222500" y="1927225"/>
                <a:ext cx="3379786" cy="3597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Times New Roman"/>
                  <a:buNone/>
                </a:pPr>
                <a:r>
                  <a:rPr b="1" i="0" lang="en-US" sz="1200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Microsoft Windows 2000 [Version 5.00.2195]</a:t>
                </a:r>
              </a:p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Times New Roman"/>
                  <a:buNone/>
                </a:pPr>
                <a:r>
                  <a:rPr b="1" i="0" lang="en-US" sz="1200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&lt;C&gt; Copyright 1985-1999 Microsoft Corp.</a:t>
                </a:r>
              </a:p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r>
                  <a:t/>
                </a:r>
                <a:endParaRPr b="1" i="0" sz="12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Times New Roman"/>
                  <a:buNone/>
                </a:pPr>
                <a:r>
                  <a:rPr b="1" i="0" lang="en-US" sz="1200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C:\&gt;nslookup</a:t>
                </a:r>
              </a:p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Times New Roman"/>
                  <a:buNone/>
                </a:pPr>
                <a:r>
                  <a:rPr b="1" i="0" lang="en-US" sz="1200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Default Server:			london.nwtraders.msft</a:t>
                </a:r>
              </a:p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Times New Roman"/>
                  <a:buNone/>
                </a:pPr>
                <a:r>
                  <a:rPr b="1" i="0" lang="en-US" sz="1200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Address:		192.168.1.200</a:t>
                </a:r>
              </a:p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r>
                  <a:t/>
                </a:r>
                <a:endParaRPr b="1" i="0" sz="12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Times New Roman"/>
                  <a:buNone/>
                </a:pPr>
                <a:r>
                  <a:rPr b="1" i="0" lang="en-US" sz="1200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&gt;  bonn</a:t>
                </a:r>
              </a:p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Times New Roman"/>
                  <a:buNone/>
                </a:pPr>
                <a:r>
                  <a:rPr b="1" i="0" lang="en-US" sz="1200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Server:	london. nwtraders.msft</a:t>
                </a:r>
              </a:p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Times New Roman"/>
                  <a:buNone/>
                </a:pPr>
                <a:r>
                  <a:rPr b="1" i="0" lang="en-US" sz="1200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Address:		192.168.1.200</a:t>
                </a:r>
              </a:p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r>
                  <a:t/>
                </a:r>
                <a:endParaRPr b="1" i="0" sz="12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Times New Roman"/>
                  <a:buNone/>
                </a:pPr>
                <a:r>
                  <a:rPr b="1" i="0" lang="en-US" sz="1200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Name:	bonn. nwtraders.msft</a:t>
                </a:r>
              </a:p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Times New Roman"/>
                  <a:buNone/>
                </a:pPr>
                <a:r>
                  <a:rPr b="1" i="0" lang="en-US" sz="1200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Address:		192.168.1.1</a:t>
                </a:r>
              </a:p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r>
                  <a:t/>
                </a:r>
                <a:endParaRPr b="1" i="0" sz="12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Times New Roman"/>
                  <a:buNone/>
                </a:pPr>
                <a:r>
                  <a:rPr b="1" i="0" lang="en-US" sz="1200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&gt;  192.168.1.2</a:t>
                </a:r>
              </a:p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Times New Roman"/>
                  <a:buNone/>
                </a:pPr>
                <a:r>
                  <a:rPr b="1" i="0" lang="en-US" sz="1200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Server:	london. nwtraders.msft</a:t>
                </a:r>
              </a:p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Times New Roman"/>
                  <a:buNone/>
                </a:pPr>
                <a:r>
                  <a:rPr b="1" i="0" lang="en-US" sz="1200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Address:		192.168.1.200</a:t>
                </a:r>
              </a:p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r>
                  <a:t/>
                </a:r>
                <a:endParaRPr b="1" i="0" sz="12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Times New Roman"/>
                  <a:buNone/>
                </a:pPr>
                <a:r>
                  <a:rPr b="1" i="0" lang="en-US" sz="1200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Name:	denver. nwtraders.msft</a:t>
                </a:r>
              </a:p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Times New Roman"/>
                  <a:buNone/>
                </a:pPr>
                <a:r>
                  <a:rPr b="1" i="0" lang="en-US" sz="1200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Address:		192.168.1.2</a:t>
                </a:r>
              </a:p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r>
                  <a:t/>
                </a:r>
                <a:endParaRPr b="1" i="0" sz="12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Times New Roman"/>
                  <a:buNone/>
                </a:pPr>
                <a:r>
                  <a:rPr b="1" i="0" lang="en-US" sz="1200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&gt;  exit</a:t>
                </a:r>
              </a:p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Noto Sans Symbols"/>
                  <a:buNone/>
                </a:pPr>
                <a:r>
                  <a:t/>
                </a:r>
                <a:endParaRPr b="1" i="0" sz="12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Times New Roman"/>
                  <a:buNone/>
                </a:pPr>
                <a:r>
                  <a:rPr b="1" i="0" lang="en-US" sz="1200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C:\&gt;	</a:t>
                </a:r>
              </a:p>
            </p:txBody>
          </p:sp>
        </p:grpSp>
        <p:sp>
          <p:nvSpPr>
            <p:cNvPr id="4050" name="Shape 4050"/>
            <p:cNvSpPr txBox="1"/>
            <p:nvPr/>
          </p:nvSpPr>
          <p:spPr>
            <a:xfrm>
              <a:off x="2292350" y="2116136"/>
              <a:ext cx="1616074" cy="2905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b="1" i="0" lang="en-US" sz="13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Command Prompt</a:t>
              </a:r>
            </a:p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054" name="Shape 4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" name="Shape 4055"/>
          <p:cNvSpPr txBox="1"/>
          <p:nvPr>
            <p:ph idx="12" type="sldNum"/>
          </p:nvPr>
        </p:nvSpPr>
        <p:spPr>
          <a:xfrm>
            <a:off x="67818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056" name="Shape 4056"/>
          <p:cNvSpPr/>
          <p:nvPr>
            <p:ph type="title"/>
          </p:nvPr>
        </p:nvSpPr>
        <p:spPr>
          <a:xfrm>
            <a:off x="457200" y="122236"/>
            <a:ext cx="7543800" cy="868362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Fontosabb parancsok</a:t>
            </a:r>
          </a:p>
        </p:txBody>
      </p:sp>
      <p:sp>
        <p:nvSpPr>
          <p:cNvPr id="4057" name="Shape 4057"/>
          <p:cNvSpPr txBox="1"/>
          <p:nvPr>
            <p:ph idx="1" type="body"/>
          </p:nvPr>
        </p:nvSpPr>
        <p:spPr>
          <a:xfrm>
            <a:off x="228600" y="1066800"/>
            <a:ext cx="8686800" cy="506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●"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ipconfig /flushdns</a:t>
            </a: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●"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ipconfig /registerdns</a:t>
            </a: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●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nslookup </a:t>
            </a:r>
          </a:p>
          <a:p>
            <a:pPr indent="-349250" lvl="1" marL="6921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type=SOA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061" name="Shape 4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2" name="Shape 4062"/>
          <p:cNvSpPr txBox="1"/>
          <p:nvPr>
            <p:ph idx="12" type="sldNum"/>
          </p:nvPr>
        </p:nvSpPr>
        <p:spPr>
          <a:xfrm>
            <a:off x="67818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063" name="Shape 4063"/>
          <p:cNvSpPr txBox="1"/>
          <p:nvPr>
            <p:ph idx="1" type="body"/>
          </p:nvPr>
        </p:nvSpPr>
        <p:spPr>
          <a:xfrm>
            <a:off x="0" y="2590800"/>
            <a:ext cx="8686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Noto Sans Symbols"/>
              <a:buNone/>
            </a:pPr>
            <a:r>
              <a:rPr b="0" i="0" lang="en-US" sz="7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DNS DEMÓ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2" type="sldNum"/>
          </p:nvPr>
        </p:nvSpPr>
        <p:spPr>
          <a:xfrm>
            <a:off x="67818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57" name="Shape 157"/>
          <p:cNvSpPr/>
          <p:nvPr>
            <p:ph type="title"/>
          </p:nvPr>
        </p:nvSpPr>
        <p:spPr>
          <a:xfrm>
            <a:off x="457200" y="122236"/>
            <a:ext cx="7543800" cy="868362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RARP válasz</a:t>
            </a:r>
          </a:p>
        </p:txBody>
      </p:sp>
      <p:pic>
        <p:nvPicPr>
          <p:cNvPr id="158" name="Shape 15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087" y="1268412"/>
            <a:ext cx="8137525" cy="519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2" type="sldNum"/>
          </p:nvPr>
        </p:nvSpPr>
        <p:spPr>
          <a:xfrm>
            <a:off x="67818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64" name="Shape 164"/>
          <p:cNvSpPr/>
          <p:nvPr>
            <p:ph type="title"/>
          </p:nvPr>
        </p:nvSpPr>
        <p:spPr>
          <a:xfrm>
            <a:off x="457200" y="122236"/>
            <a:ext cx="7543800" cy="868362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BOOTP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755650" y="1196975"/>
            <a:ext cx="8388349" cy="5661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UDP </a:t>
            </a:r>
          </a:p>
          <a:p>
            <a:pPr indent="-349250" lvl="1" marL="6921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67-es port (BOOTPS)</a:t>
            </a:r>
          </a:p>
          <a:p>
            <a:pPr indent="-349250" lvl="1" marL="6921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68-as port (BOOTPC)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Unicast/Broadcast (IP)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 cím lekérdezése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Ezen kívül: 256 opció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2" type="sldNum"/>
          </p:nvPr>
        </p:nvSpPr>
        <p:spPr>
          <a:xfrm>
            <a:off x="67818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71" name="Shape 171"/>
          <p:cNvSpPr/>
          <p:nvPr>
            <p:ph type="title"/>
          </p:nvPr>
        </p:nvSpPr>
        <p:spPr>
          <a:xfrm>
            <a:off x="457200" y="122236"/>
            <a:ext cx="7543800" cy="868362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BOOTP paraméterek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755650" y="1196975"/>
            <a:ext cx="8388349" cy="5472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Subnet Mask 4 Subnet Mask Value [RFC2132] 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Time Offset 4 Time Offset in [RFC2132] Seconds from UTC 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Router N N/4 Router addresses [RFC2132] 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Time Server N N/4 Timeserver addresses [RFC2132] 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 Name Server N N/4 IEN-116 Server addresses [RFC2132] 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 Domain Server N N/4 DNS Server addresses [RFC2132] 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 Log Server N N/4 Logging Server addresses [RFC2132] 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 Quotes Server N N/4 Quotes Server addresses [RFC2132] 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 LPR Server N N/4 Printer Server addresses [RFC2132] 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 Impress Server N N/4 Impress Server addresses [RFC2132] 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 RLP Server N N/4 RLP Server addresses [RFC2132] 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 Hostname N Hostname string [RFC2132] 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 Boot File Size 2 Size of boot file in 512 byte [RFC2132] 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900112" y="6092825"/>
            <a:ext cx="5924550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http://www.iana.org/assignments/bootp-dhcp-parameters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etwork">
  <a:themeElements>
    <a:clrScheme name="default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CCCC00"/>
      </a:accent4>
      <a:accent5>
        <a:srgbClr val="669999"/>
      </a:accent5>
      <a:accent6>
        <a:srgbClr val="FFFFFF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