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Виртуальные Функции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59766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class Parent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    const char* </a:t>
            </a:r>
            <a:r>
              <a:rPr lang="en-US" dirty="0" err="1" smtClean="0"/>
              <a:t>getName</a:t>
            </a:r>
            <a:r>
              <a:rPr lang="en-US" dirty="0" smtClean="0"/>
              <a:t>() { return "Parent";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class Child: public Parent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    const char* </a:t>
            </a:r>
            <a:r>
              <a:rPr lang="en-US" dirty="0" err="1" smtClean="0"/>
              <a:t>getName</a:t>
            </a:r>
            <a:r>
              <a:rPr lang="en-US" dirty="0" smtClean="0"/>
              <a:t>() { return "Child";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Child </a:t>
            </a:r>
            <a:r>
              <a:rPr lang="en-US" dirty="0" err="1" smtClean="0"/>
              <a:t>child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  Parent &amp;</a:t>
            </a:r>
            <a:r>
              <a:rPr lang="en-US" dirty="0" err="1" smtClean="0"/>
              <a:t>rParent</a:t>
            </a:r>
            <a:r>
              <a:rPr lang="en-US" dirty="0" smtClean="0"/>
              <a:t> = child;</a:t>
            </a:r>
          </a:p>
          <a:p>
            <a:pPr>
              <a:buNone/>
            </a:pPr>
            <a:r>
              <a:rPr lang="en-US" dirty="0" smtClean="0"/>
              <a:t>    std::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rParent</a:t>
            </a:r>
            <a:r>
              <a:rPr lang="en-US" dirty="0" smtClean="0"/>
              <a:t> is a " &lt;&lt; </a:t>
            </a:r>
            <a:r>
              <a:rPr lang="en-US" dirty="0" err="1" smtClean="0"/>
              <a:t>rParent.getName</a:t>
            </a:r>
            <a:r>
              <a:rPr lang="en-US" dirty="0" smtClean="0"/>
              <a:t>() &lt;&lt; '\n';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Вывод</a:t>
            </a:r>
            <a:r>
              <a:rPr lang="en-US" dirty="0" smtClean="0"/>
              <a:t>: </a:t>
            </a:r>
            <a:r>
              <a:rPr lang="en-US" dirty="0" err="1" smtClean="0"/>
              <a:t>rParent</a:t>
            </a:r>
            <a:r>
              <a:rPr lang="en-US" dirty="0" smtClean="0"/>
              <a:t> is a Parent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59766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class Parent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    virtual const char* </a:t>
            </a:r>
            <a:r>
              <a:rPr lang="en-US" dirty="0" err="1" smtClean="0"/>
              <a:t>getName</a:t>
            </a:r>
            <a:r>
              <a:rPr lang="en-US" dirty="0" smtClean="0"/>
              <a:t>() { return "Parent"; } </a:t>
            </a:r>
            <a:r>
              <a:rPr lang="en-US" i="1" dirty="0" smtClean="0"/>
              <a:t>// </a:t>
            </a:r>
            <a:r>
              <a:rPr lang="ru-RU" i="1" dirty="0" smtClean="0"/>
              <a:t>добавили ключевое слово </a:t>
            </a:r>
            <a:r>
              <a:rPr lang="en-US" i="1" dirty="0" smtClean="0"/>
              <a:t>virtual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class Child: public Parent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    virtual const char* </a:t>
            </a:r>
            <a:r>
              <a:rPr lang="en-US" dirty="0" err="1" smtClean="0"/>
              <a:t>getName</a:t>
            </a:r>
            <a:r>
              <a:rPr lang="en-US" dirty="0" smtClean="0"/>
              <a:t>() { return "Child";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Child </a:t>
            </a:r>
            <a:r>
              <a:rPr lang="en-US" dirty="0" err="1" smtClean="0"/>
              <a:t>child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  Parent &amp;</a:t>
            </a:r>
            <a:r>
              <a:rPr lang="en-US" dirty="0" err="1" smtClean="0"/>
              <a:t>rParent</a:t>
            </a:r>
            <a:r>
              <a:rPr lang="en-US" dirty="0" smtClean="0"/>
              <a:t> = child;</a:t>
            </a:r>
          </a:p>
          <a:p>
            <a:pPr>
              <a:buNone/>
            </a:pPr>
            <a:r>
              <a:rPr lang="en-US" dirty="0" smtClean="0"/>
              <a:t>    std::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rParent</a:t>
            </a:r>
            <a:r>
              <a:rPr lang="en-US" dirty="0" smtClean="0"/>
              <a:t> is a " &lt;&lt; </a:t>
            </a:r>
            <a:r>
              <a:rPr lang="en-US" dirty="0" err="1" smtClean="0"/>
              <a:t>rParent.getName</a:t>
            </a:r>
            <a:r>
              <a:rPr lang="en-US" dirty="0" smtClean="0"/>
              <a:t>() &lt;&lt; '\n';</a:t>
            </a:r>
          </a:p>
          <a:p>
            <a:pPr>
              <a:buNone/>
            </a:pPr>
            <a:r>
              <a:rPr lang="en-US" dirty="0" smtClean="0"/>
              <a:t>    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ru-RU" dirty="0" smtClean="0"/>
              <a:t>Вывод</a:t>
            </a:r>
            <a:r>
              <a:rPr lang="en-US" dirty="0" smtClean="0"/>
              <a:t>: </a:t>
            </a:r>
            <a:r>
              <a:rPr lang="en-US" dirty="0" err="1" smtClean="0"/>
              <a:t>rParent</a:t>
            </a:r>
            <a:r>
              <a:rPr lang="en-US" dirty="0" smtClean="0"/>
              <a:t> is a Child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Экран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Виртуальные Функции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Виртуальные Функции</dc:title>
  <dc:creator>Hlomida</dc:creator>
  <cp:lastModifiedBy>Hlomida</cp:lastModifiedBy>
  <cp:revision>4</cp:revision>
  <dcterms:created xsi:type="dcterms:W3CDTF">2021-04-05T20:11:50Z</dcterms:created>
  <dcterms:modified xsi:type="dcterms:W3CDTF">2021-04-05T20:35:11Z</dcterms:modified>
</cp:coreProperties>
</file>