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  <p:sldId id="520" r:id="rId270"/>
    <p:sldId id="521" r:id="rId271"/>
    <p:sldId id="522" r:id="rId272"/>
    <p:sldId id="523" r:id="rId273"/>
    <p:sldId id="524" r:id="rId274"/>
    <p:sldId id="525" r:id="rId275"/>
    <p:sldId id="526" r:id="rId276"/>
    <p:sldId id="527" r:id="rId277"/>
    <p:sldId id="528" r:id="rId278"/>
    <p:sldId id="529" r:id="rId279"/>
    <p:sldId id="530" r:id="rId280"/>
    <p:sldId id="531" r:id="rId281"/>
    <p:sldId id="532" r:id="rId282"/>
    <p:sldId id="533" r:id="rId283"/>
    <p:sldId id="534" r:id="rId284"/>
    <p:sldId id="535" r:id="rId285"/>
    <p:sldId id="536" r:id="rId286"/>
    <p:sldId id="537" r:id="rId287"/>
    <p:sldId id="538" r:id="rId288"/>
    <p:sldId id="539" r:id="rId289"/>
    <p:sldId id="540" r:id="rId290"/>
    <p:sldId id="541" r:id="rId291"/>
    <p:sldId id="542" r:id="rId292"/>
    <p:sldId id="543" r:id="rId293"/>
    <p:sldId id="544" r:id="rId294"/>
    <p:sldId id="545" r:id="rId295"/>
    <p:sldId id="546" r:id="rId296"/>
    <p:sldId id="547" r:id="rId297"/>
    <p:sldId id="548" r:id="rId298"/>
    <p:sldId id="549" r:id="rId299"/>
    <p:sldId id="550" r:id="rId300"/>
    <p:sldId id="551" r:id="rId301"/>
    <p:sldId id="552" r:id="rId302"/>
    <p:sldId id="553" r:id="rId303"/>
    <p:sldId id="554" r:id="rId304"/>
    <p:sldId id="555" r:id="rId305"/>
    <p:sldId id="556" r:id="rId306"/>
    <p:sldId id="557" r:id="rId307"/>
    <p:sldId id="558" r:id="rId308"/>
    <p:sldId id="559" r:id="rId309"/>
    <p:sldId id="560" r:id="rId310"/>
    <p:sldId id="561" r:id="rId311"/>
    <p:sldId id="562" r:id="rId312"/>
    <p:sldId id="563" r:id="rId313"/>
    <p:sldId id="564" r:id="rId314"/>
    <p:sldId id="565" r:id="rId315"/>
    <p:sldId id="566" r:id="rId316"/>
    <p:sldId id="567" r:id="rId317"/>
    <p:sldId id="568" r:id="rId318"/>
    <p:sldId id="569" r:id="rId319"/>
    <p:sldId id="570" r:id="rId320"/>
    <p:sldId id="571" r:id="rId321"/>
    <p:sldId id="572" r:id="rId322"/>
    <p:sldId id="573" r:id="rId323"/>
    <p:sldId id="574" r:id="rId324"/>
    <p:sldId id="575" r:id="rId325"/>
    <p:sldId id="576" r:id="rId326"/>
    <p:sldId id="577" r:id="rId327"/>
    <p:sldId id="578" r:id="rId328"/>
    <p:sldId id="579" r:id="rId329"/>
    <p:sldId id="580" r:id="rId330"/>
    <p:sldId id="581" r:id="rId331"/>
    <p:sldId id="582" r:id="rId332"/>
    <p:sldId id="583" r:id="rId333"/>
    <p:sldId id="584" r:id="rId334"/>
    <p:sldId id="585" r:id="rId335"/>
    <p:sldId id="586" r:id="rId336"/>
    <p:sldId id="587" r:id="rId337"/>
    <p:sldId id="588" r:id="rId338"/>
    <p:sldId id="589" r:id="rId339"/>
    <p:sldId id="590" r:id="rId340"/>
    <p:sldId id="591" r:id="rId341"/>
    <p:sldId id="592" r:id="rId342"/>
    <p:sldId id="593" r:id="rId343"/>
    <p:sldId id="594" r:id="rId344"/>
    <p:sldId id="595" r:id="rId345"/>
    <p:sldId id="596" r:id="rId346"/>
    <p:sldId id="597" r:id="rId347"/>
    <p:sldId id="598" r:id="rId348"/>
    <p:sldId id="599" r:id="rId349"/>
    <p:sldId id="600" r:id="rId350"/>
    <p:sldId id="601" r:id="rId351"/>
    <p:sldId id="602" r:id="rId352"/>
    <p:sldId id="603" r:id="rId353"/>
    <p:sldId id="604" r:id="rId354"/>
    <p:sldId id="605" r:id="rId355"/>
    <p:sldId id="606" r:id="rId356"/>
    <p:sldId id="607" r:id="rId357"/>
    <p:sldId id="608" r:id="rId358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" Type="http://schemas.openxmlformats.org/officeDocument/2006/relationships/slide" Target="slides/slide6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" Type="http://schemas.openxmlformats.org/officeDocument/2006/relationships/slide" Target="slides/slide7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" Type="http://schemas.openxmlformats.org/officeDocument/2006/relationships/slide" Target="slides/slide8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" Type="http://schemas.openxmlformats.org/officeDocument/2006/relationships/slide" Target="slides/slide9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" Type="http://schemas.openxmlformats.org/officeDocument/2006/relationships/slide" Target="slides/slide10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" Type="http://schemas.openxmlformats.org/officeDocument/2006/relationships/slide" Target="slides/slide12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<Relationship Id="rId172" Type="http://schemas.openxmlformats.org/officeDocument/2006/relationships/slide" Target="slides/slide167.xml"/><Relationship Id="rId173" Type="http://schemas.openxmlformats.org/officeDocument/2006/relationships/slide" Target="slides/slide168.xml"/><Relationship Id="rId174" Type="http://schemas.openxmlformats.org/officeDocument/2006/relationships/slide" Target="slides/slide169.xml"/><Relationship Id="rId175" Type="http://schemas.openxmlformats.org/officeDocument/2006/relationships/slide" Target="slides/slide170.xml"/><Relationship Id="rId176" Type="http://schemas.openxmlformats.org/officeDocument/2006/relationships/slide" Target="slides/slide171.xml"/><Relationship Id="rId177" Type="http://schemas.openxmlformats.org/officeDocument/2006/relationships/slide" Target="slides/slide172.xml"/><Relationship Id="rId178" Type="http://schemas.openxmlformats.org/officeDocument/2006/relationships/slide" Target="slides/slide173.xml"/><Relationship Id="rId179" Type="http://schemas.openxmlformats.org/officeDocument/2006/relationships/slide" Target="slides/slide174.xml"/><Relationship Id="rId18" Type="http://schemas.openxmlformats.org/officeDocument/2006/relationships/slide" Target="slides/slide13.xml"/><Relationship Id="rId180" Type="http://schemas.openxmlformats.org/officeDocument/2006/relationships/slide" Target="slides/slide175.xml"/><Relationship Id="rId181" Type="http://schemas.openxmlformats.org/officeDocument/2006/relationships/slide" Target="slides/slide176.xml"/><Relationship Id="rId182" Type="http://schemas.openxmlformats.org/officeDocument/2006/relationships/slide" Target="slides/slide177.xml"/><Relationship Id="rId183" Type="http://schemas.openxmlformats.org/officeDocument/2006/relationships/slide" Target="slides/slide178.xml"/><Relationship Id="rId184" Type="http://schemas.openxmlformats.org/officeDocument/2006/relationships/slide" Target="slides/slide179.xml"/><Relationship Id="rId185" Type="http://schemas.openxmlformats.org/officeDocument/2006/relationships/slide" Target="slides/slide180.xml"/><Relationship Id="rId186" Type="http://schemas.openxmlformats.org/officeDocument/2006/relationships/slide" Target="slides/slide181.xml"/><Relationship Id="rId187" Type="http://schemas.openxmlformats.org/officeDocument/2006/relationships/slide" Target="slides/slide182.xml"/><Relationship Id="rId188" Type="http://schemas.openxmlformats.org/officeDocument/2006/relationships/slide" Target="slides/slide183.xml"/><Relationship Id="rId189" Type="http://schemas.openxmlformats.org/officeDocument/2006/relationships/slide" Target="slides/slide184.xml"/><Relationship Id="rId19" Type="http://schemas.openxmlformats.org/officeDocument/2006/relationships/slide" Target="slides/slide14.xml"/><Relationship Id="rId190" Type="http://schemas.openxmlformats.org/officeDocument/2006/relationships/slide" Target="slides/slide185.xml"/><Relationship Id="rId191" Type="http://schemas.openxmlformats.org/officeDocument/2006/relationships/slide" Target="slides/slide186.xml"/><Relationship Id="rId192" Type="http://schemas.openxmlformats.org/officeDocument/2006/relationships/slide" Target="slides/slide187.xml"/><Relationship Id="rId193" Type="http://schemas.openxmlformats.org/officeDocument/2006/relationships/slide" Target="slides/slide188.xml"/><Relationship Id="rId194" Type="http://schemas.openxmlformats.org/officeDocument/2006/relationships/slide" Target="slides/slide189.xml"/><Relationship Id="rId195" Type="http://schemas.openxmlformats.org/officeDocument/2006/relationships/slide" Target="slides/slide190.xml"/><Relationship Id="rId196" Type="http://schemas.openxmlformats.org/officeDocument/2006/relationships/slide" Target="slides/slide191.xml"/><Relationship Id="rId197" Type="http://schemas.openxmlformats.org/officeDocument/2006/relationships/slide" Target="slides/slide192.xml"/><Relationship Id="rId198" Type="http://schemas.openxmlformats.org/officeDocument/2006/relationships/slide" Target="slides/slide193.xml"/><Relationship Id="rId199" Type="http://schemas.openxmlformats.org/officeDocument/2006/relationships/slide" Target="slides/slide194.xml"/><Relationship Id="rId2" Type="http://schemas.openxmlformats.org/officeDocument/2006/relationships/presProps" Target="presProps.xml"/><Relationship Id="rId20" Type="http://schemas.openxmlformats.org/officeDocument/2006/relationships/slide" Target="slides/slide15.xml"/><Relationship Id="rId200" Type="http://schemas.openxmlformats.org/officeDocument/2006/relationships/slide" Target="slides/slide195.xml"/><Relationship Id="rId201" Type="http://schemas.openxmlformats.org/officeDocument/2006/relationships/slide" Target="slides/slide196.xml"/><Relationship Id="rId202" Type="http://schemas.openxmlformats.org/officeDocument/2006/relationships/slide" Target="slides/slide197.xml"/><Relationship Id="rId203" Type="http://schemas.openxmlformats.org/officeDocument/2006/relationships/slide" Target="slides/slide198.xml"/><Relationship Id="rId204" Type="http://schemas.openxmlformats.org/officeDocument/2006/relationships/slide" Target="slides/slide199.xml"/><Relationship Id="rId205" Type="http://schemas.openxmlformats.org/officeDocument/2006/relationships/slide" Target="slides/slide200.xml"/><Relationship Id="rId206" Type="http://schemas.openxmlformats.org/officeDocument/2006/relationships/slide" Target="slides/slide201.xml"/><Relationship Id="rId207" Type="http://schemas.openxmlformats.org/officeDocument/2006/relationships/slide" Target="slides/slide202.xml"/><Relationship Id="rId208" Type="http://schemas.openxmlformats.org/officeDocument/2006/relationships/slide" Target="slides/slide203.xml"/><Relationship Id="rId209" Type="http://schemas.openxmlformats.org/officeDocument/2006/relationships/slide" Target="slides/slide204.xml"/><Relationship Id="rId21" Type="http://schemas.openxmlformats.org/officeDocument/2006/relationships/slide" Target="slides/slide16.xml"/><Relationship Id="rId210" Type="http://schemas.openxmlformats.org/officeDocument/2006/relationships/slide" Target="slides/slide205.xml"/><Relationship Id="rId211" Type="http://schemas.openxmlformats.org/officeDocument/2006/relationships/slide" Target="slides/slide206.xml"/><Relationship Id="rId212" Type="http://schemas.openxmlformats.org/officeDocument/2006/relationships/slide" Target="slides/slide207.xml"/><Relationship Id="rId213" Type="http://schemas.openxmlformats.org/officeDocument/2006/relationships/slide" Target="slides/slide208.xml"/><Relationship Id="rId214" Type="http://schemas.openxmlformats.org/officeDocument/2006/relationships/slide" Target="slides/slide209.xml"/><Relationship Id="rId215" Type="http://schemas.openxmlformats.org/officeDocument/2006/relationships/slide" Target="slides/slide210.xml"/><Relationship Id="rId216" Type="http://schemas.openxmlformats.org/officeDocument/2006/relationships/slide" Target="slides/slide211.xml"/><Relationship Id="rId217" Type="http://schemas.openxmlformats.org/officeDocument/2006/relationships/slide" Target="slides/slide212.xml"/><Relationship Id="rId218" Type="http://schemas.openxmlformats.org/officeDocument/2006/relationships/slide" Target="slides/slide213.xml"/><Relationship Id="rId219" Type="http://schemas.openxmlformats.org/officeDocument/2006/relationships/slide" Target="slides/slide214.xml"/><Relationship Id="rId22" Type="http://schemas.openxmlformats.org/officeDocument/2006/relationships/slide" Target="slides/slide17.xml"/><Relationship Id="rId220" Type="http://schemas.openxmlformats.org/officeDocument/2006/relationships/slide" Target="slides/slide215.xml"/><Relationship Id="rId221" Type="http://schemas.openxmlformats.org/officeDocument/2006/relationships/slide" Target="slides/slide216.xml"/><Relationship Id="rId222" Type="http://schemas.openxmlformats.org/officeDocument/2006/relationships/slide" Target="slides/slide217.xml"/><Relationship Id="rId223" Type="http://schemas.openxmlformats.org/officeDocument/2006/relationships/slide" Target="slides/slide218.xml"/><Relationship Id="rId224" Type="http://schemas.openxmlformats.org/officeDocument/2006/relationships/slide" Target="slides/slide219.xml"/><Relationship Id="rId225" Type="http://schemas.openxmlformats.org/officeDocument/2006/relationships/slide" Target="slides/slide220.xml"/><Relationship Id="rId226" Type="http://schemas.openxmlformats.org/officeDocument/2006/relationships/slide" Target="slides/slide221.xml"/><Relationship Id="rId227" Type="http://schemas.openxmlformats.org/officeDocument/2006/relationships/slide" Target="slides/slide222.xml"/><Relationship Id="rId228" Type="http://schemas.openxmlformats.org/officeDocument/2006/relationships/slide" Target="slides/slide223.xml"/><Relationship Id="rId229" Type="http://schemas.openxmlformats.org/officeDocument/2006/relationships/slide" Target="slides/slide224.xml"/><Relationship Id="rId23" Type="http://schemas.openxmlformats.org/officeDocument/2006/relationships/slide" Target="slides/slide18.xml"/><Relationship Id="rId230" Type="http://schemas.openxmlformats.org/officeDocument/2006/relationships/slide" Target="slides/slide225.xml"/><Relationship Id="rId231" Type="http://schemas.openxmlformats.org/officeDocument/2006/relationships/slide" Target="slides/slide226.xml"/><Relationship Id="rId232" Type="http://schemas.openxmlformats.org/officeDocument/2006/relationships/slide" Target="slides/slide227.xml"/><Relationship Id="rId233" Type="http://schemas.openxmlformats.org/officeDocument/2006/relationships/slide" Target="slides/slide228.xml"/><Relationship Id="rId234" Type="http://schemas.openxmlformats.org/officeDocument/2006/relationships/slide" Target="slides/slide229.xml"/><Relationship Id="rId235" Type="http://schemas.openxmlformats.org/officeDocument/2006/relationships/slide" Target="slides/slide230.xml"/><Relationship Id="rId236" Type="http://schemas.openxmlformats.org/officeDocument/2006/relationships/slide" Target="slides/slide231.xml"/><Relationship Id="rId237" Type="http://schemas.openxmlformats.org/officeDocument/2006/relationships/slide" Target="slides/slide232.xml"/><Relationship Id="rId238" Type="http://schemas.openxmlformats.org/officeDocument/2006/relationships/slide" Target="slides/slide233.xml"/><Relationship Id="rId239" Type="http://schemas.openxmlformats.org/officeDocument/2006/relationships/slide" Target="slides/slide234.xml"/><Relationship Id="rId24" Type="http://schemas.openxmlformats.org/officeDocument/2006/relationships/slide" Target="slides/slide19.xml"/><Relationship Id="rId240" Type="http://schemas.openxmlformats.org/officeDocument/2006/relationships/slide" Target="slides/slide235.xml"/><Relationship Id="rId241" Type="http://schemas.openxmlformats.org/officeDocument/2006/relationships/slide" Target="slides/slide236.xml"/><Relationship Id="rId242" Type="http://schemas.openxmlformats.org/officeDocument/2006/relationships/slide" Target="slides/slide237.xml"/><Relationship Id="rId243" Type="http://schemas.openxmlformats.org/officeDocument/2006/relationships/slide" Target="slides/slide238.xml"/><Relationship Id="rId244" Type="http://schemas.openxmlformats.org/officeDocument/2006/relationships/slide" Target="slides/slide239.xml"/><Relationship Id="rId245" Type="http://schemas.openxmlformats.org/officeDocument/2006/relationships/slide" Target="slides/slide240.xml"/><Relationship Id="rId246" Type="http://schemas.openxmlformats.org/officeDocument/2006/relationships/slide" Target="slides/slide241.xml"/><Relationship Id="rId247" Type="http://schemas.openxmlformats.org/officeDocument/2006/relationships/slide" Target="slides/slide242.xml"/><Relationship Id="rId248" Type="http://schemas.openxmlformats.org/officeDocument/2006/relationships/slide" Target="slides/slide243.xml"/><Relationship Id="rId249" Type="http://schemas.openxmlformats.org/officeDocument/2006/relationships/slide" Target="slides/slide244.xml"/><Relationship Id="rId25" Type="http://schemas.openxmlformats.org/officeDocument/2006/relationships/slide" Target="slides/slide20.xml"/><Relationship Id="rId250" Type="http://schemas.openxmlformats.org/officeDocument/2006/relationships/slide" Target="slides/slide245.xml"/><Relationship Id="rId251" Type="http://schemas.openxmlformats.org/officeDocument/2006/relationships/slide" Target="slides/slide246.xml"/><Relationship Id="rId252" Type="http://schemas.openxmlformats.org/officeDocument/2006/relationships/slide" Target="slides/slide247.xml"/><Relationship Id="rId253" Type="http://schemas.openxmlformats.org/officeDocument/2006/relationships/slide" Target="slides/slide248.xml"/><Relationship Id="rId254" Type="http://schemas.openxmlformats.org/officeDocument/2006/relationships/slide" Target="slides/slide249.xml"/><Relationship Id="rId255" Type="http://schemas.openxmlformats.org/officeDocument/2006/relationships/slide" Target="slides/slide250.xml"/><Relationship Id="rId256" Type="http://schemas.openxmlformats.org/officeDocument/2006/relationships/slide" Target="slides/slide251.xml"/><Relationship Id="rId257" Type="http://schemas.openxmlformats.org/officeDocument/2006/relationships/slide" Target="slides/slide252.xml"/><Relationship Id="rId258" Type="http://schemas.openxmlformats.org/officeDocument/2006/relationships/slide" Target="slides/slide253.xml"/><Relationship Id="rId259" Type="http://schemas.openxmlformats.org/officeDocument/2006/relationships/slide" Target="slides/slide254.xml"/><Relationship Id="rId26" Type="http://schemas.openxmlformats.org/officeDocument/2006/relationships/slide" Target="slides/slide21.xml"/><Relationship Id="rId260" Type="http://schemas.openxmlformats.org/officeDocument/2006/relationships/slide" Target="slides/slide255.xml"/><Relationship Id="rId261" Type="http://schemas.openxmlformats.org/officeDocument/2006/relationships/slide" Target="slides/slide256.xml"/><Relationship Id="rId262" Type="http://schemas.openxmlformats.org/officeDocument/2006/relationships/slide" Target="slides/slide257.xml"/><Relationship Id="rId263" Type="http://schemas.openxmlformats.org/officeDocument/2006/relationships/slide" Target="slides/slide258.xml"/><Relationship Id="rId264" Type="http://schemas.openxmlformats.org/officeDocument/2006/relationships/slide" Target="slides/slide259.xml"/><Relationship Id="rId265" Type="http://schemas.openxmlformats.org/officeDocument/2006/relationships/slide" Target="slides/slide260.xml"/><Relationship Id="rId266" Type="http://schemas.openxmlformats.org/officeDocument/2006/relationships/slide" Target="slides/slide261.xml"/><Relationship Id="rId267" Type="http://schemas.openxmlformats.org/officeDocument/2006/relationships/slide" Target="slides/slide262.xml"/><Relationship Id="rId268" Type="http://schemas.openxmlformats.org/officeDocument/2006/relationships/slide" Target="slides/slide263.xml"/><Relationship Id="rId269" Type="http://schemas.openxmlformats.org/officeDocument/2006/relationships/slide" Target="slides/slide264.xml"/><Relationship Id="rId27" Type="http://schemas.openxmlformats.org/officeDocument/2006/relationships/slide" Target="slides/slide22.xml"/><Relationship Id="rId270" Type="http://schemas.openxmlformats.org/officeDocument/2006/relationships/slide" Target="slides/slide265.xml"/><Relationship Id="rId271" Type="http://schemas.openxmlformats.org/officeDocument/2006/relationships/slide" Target="slides/slide266.xml"/><Relationship Id="rId272" Type="http://schemas.openxmlformats.org/officeDocument/2006/relationships/slide" Target="slides/slide267.xml"/><Relationship Id="rId273" Type="http://schemas.openxmlformats.org/officeDocument/2006/relationships/slide" Target="slides/slide268.xml"/><Relationship Id="rId274" Type="http://schemas.openxmlformats.org/officeDocument/2006/relationships/slide" Target="slides/slide269.xml"/><Relationship Id="rId275" Type="http://schemas.openxmlformats.org/officeDocument/2006/relationships/slide" Target="slides/slide270.xml"/><Relationship Id="rId276" Type="http://schemas.openxmlformats.org/officeDocument/2006/relationships/slide" Target="slides/slide271.xml"/><Relationship Id="rId277" Type="http://schemas.openxmlformats.org/officeDocument/2006/relationships/slide" Target="slides/slide272.xml"/><Relationship Id="rId278" Type="http://schemas.openxmlformats.org/officeDocument/2006/relationships/slide" Target="slides/slide273.xml"/><Relationship Id="rId279" Type="http://schemas.openxmlformats.org/officeDocument/2006/relationships/slide" Target="slides/slide274.xml"/><Relationship Id="rId28" Type="http://schemas.openxmlformats.org/officeDocument/2006/relationships/slide" Target="slides/slide23.xml"/><Relationship Id="rId280" Type="http://schemas.openxmlformats.org/officeDocument/2006/relationships/slide" Target="slides/slide275.xml"/><Relationship Id="rId281" Type="http://schemas.openxmlformats.org/officeDocument/2006/relationships/slide" Target="slides/slide276.xml"/><Relationship Id="rId282" Type="http://schemas.openxmlformats.org/officeDocument/2006/relationships/slide" Target="slides/slide277.xml"/><Relationship Id="rId283" Type="http://schemas.openxmlformats.org/officeDocument/2006/relationships/slide" Target="slides/slide278.xml"/><Relationship Id="rId284" Type="http://schemas.openxmlformats.org/officeDocument/2006/relationships/slide" Target="slides/slide279.xml"/><Relationship Id="rId285" Type="http://schemas.openxmlformats.org/officeDocument/2006/relationships/slide" Target="slides/slide280.xml"/><Relationship Id="rId286" Type="http://schemas.openxmlformats.org/officeDocument/2006/relationships/slide" Target="slides/slide281.xml"/><Relationship Id="rId287" Type="http://schemas.openxmlformats.org/officeDocument/2006/relationships/slide" Target="slides/slide282.xml"/><Relationship Id="rId288" Type="http://schemas.openxmlformats.org/officeDocument/2006/relationships/slide" Target="slides/slide283.xml"/><Relationship Id="rId289" Type="http://schemas.openxmlformats.org/officeDocument/2006/relationships/slide" Target="slides/slide284.xml"/><Relationship Id="rId29" Type="http://schemas.openxmlformats.org/officeDocument/2006/relationships/slide" Target="slides/slide24.xml"/><Relationship Id="rId290" Type="http://schemas.openxmlformats.org/officeDocument/2006/relationships/slide" Target="slides/slide285.xml"/><Relationship Id="rId291" Type="http://schemas.openxmlformats.org/officeDocument/2006/relationships/slide" Target="slides/slide286.xml"/><Relationship Id="rId292" Type="http://schemas.openxmlformats.org/officeDocument/2006/relationships/slide" Target="slides/slide287.xml"/><Relationship Id="rId293" Type="http://schemas.openxmlformats.org/officeDocument/2006/relationships/slide" Target="slides/slide288.xml"/><Relationship Id="rId294" Type="http://schemas.openxmlformats.org/officeDocument/2006/relationships/slide" Target="slides/slide289.xml"/><Relationship Id="rId295" Type="http://schemas.openxmlformats.org/officeDocument/2006/relationships/slide" Target="slides/slide290.xml"/><Relationship Id="rId296" Type="http://schemas.openxmlformats.org/officeDocument/2006/relationships/slide" Target="slides/slide291.xml"/><Relationship Id="rId297" Type="http://schemas.openxmlformats.org/officeDocument/2006/relationships/slide" Target="slides/slide292.xml"/><Relationship Id="rId298" Type="http://schemas.openxmlformats.org/officeDocument/2006/relationships/slide" Target="slides/slide293.xml"/><Relationship Id="rId299" Type="http://schemas.openxmlformats.org/officeDocument/2006/relationships/slide" Target="slides/slide294.xml"/><Relationship Id="rId3" Type="http://schemas.openxmlformats.org/officeDocument/2006/relationships/viewProps" Target="viewProps.xml"/><Relationship Id="rId30" Type="http://schemas.openxmlformats.org/officeDocument/2006/relationships/slide" Target="slides/slide25.xml"/><Relationship Id="rId300" Type="http://schemas.openxmlformats.org/officeDocument/2006/relationships/slide" Target="slides/slide295.xml"/><Relationship Id="rId301" Type="http://schemas.openxmlformats.org/officeDocument/2006/relationships/slide" Target="slides/slide296.xml"/><Relationship Id="rId302" Type="http://schemas.openxmlformats.org/officeDocument/2006/relationships/slide" Target="slides/slide297.xml"/><Relationship Id="rId303" Type="http://schemas.openxmlformats.org/officeDocument/2006/relationships/slide" Target="slides/slide298.xml"/><Relationship Id="rId304" Type="http://schemas.openxmlformats.org/officeDocument/2006/relationships/slide" Target="slides/slide299.xml"/><Relationship Id="rId305" Type="http://schemas.openxmlformats.org/officeDocument/2006/relationships/slide" Target="slides/slide300.xml"/><Relationship Id="rId306" Type="http://schemas.openxmlformats.org/officeDocument/2006/relationships/slide" Target="slides/slide301.xml"/><Relationship Id="rId307" Type="http://schemas.openxmlformats.org/officeDocument/2006/relationships/slide" Target="slides/slide302.xml"/><Relationship Id="rId308" Type="http://schemas.openxmlformats.org/officeDocument/2006/relationships/slide" Target="slides/slide303.xml"/><Relationship Id="rId309" Type="http://schemas.openxmlformats.org/officeDocument/2006/relationships/slide" Target="slides/slide304.xml"/><Relationship Id="rId31" Type="http://schemas.openxmlformats.org/officeDocument/2006/relationships/slide" Target="slides/slide26.xml"/><Relationship Id="rId310" Type="http://schemas.openxmlformats.org/officeDocument/2006/relationships/slide" Target="slides/slide305.xml"/><Relationship Id="rId311" Type="http://schemas.openxmlformats.org/officeDocument/2006/relationships/slide" Target="slides/slide306.xml"/><Relationship Id="rId312" Type="http://schemas.openxmlformats.org/officeDocument/2006/relationships/slide" Target="slides/slide307.xml"/><Relationship Id="rId313" Type="http://schemas.openxmlformats.org/officeDocument/2006/relationships/slide" Target="slides/slide308.xml"/><Relationship Id="rId314" Type="http://schemas.openxmlformats.org/officeDocument/2006/relationships/slide" Target="slides/slide309.xml"/><Relationship Id="rId315" Type="http://schemas.openxmlformats.org/officeDocument/2006/relationships/slide" Target="slides/slide310.xml"/><Relationship Id="rId316" Type="http://schemas.openxmlformats.org/officeDocument/2006/relationships/slide" Target="slides/slide311.xml"/><Relationship Id="rId317" Type="http://schemas.openxmlformats.org/officeDocument/2006/relationships/slide" Target="slides/slide312.xml"/><Relationship Id="rId318" Type="http://schemas.openxmlformats.org/officeDocument/2006/relationships/slide" Target="slides/slide313.xml"/><Relationship Id="rId319" Type="http://schemas.openxmlformats.org/officeDocument/2006/relationships/slide" Target="slides/slide314.xml"/><Relationship Id="rId32" Type="http://schemas.openxmlformats.org/officeDocument/2006/relationships/slide" Target="slides/slide27.xml"/><Relationship Id="rId320" Type="http://schemas.openxmlformats.org/officeDocument/2006/relationships/slide" Target="slides/slide315.xml"/><Relationship Id="rId321" Type="http://schemas.openxmlformats.org/officeDocument/2006/relationships/slide" Target="slides/slide316.xml"/><Relationship Id="rId322" Type="http://schemas.openxmlformats.org/officeDocument/2006/relationships/slide" Target="slides/slide317.xml"/><Relationship Id="rId323" Type="http://schemas.openxmlformats.org/officeDocument/2006/relationships/slide" Target="slides/slide318.xml"/><Relationship Id="rId324" Type="http://schemas.openxmlformats.org/officeDocument/2006/relationships/slide" Target="slides/slide319.xml"/><Relationship Id="rId325" Type="http://schemas.openxmlformats.org/officeDocument/2006/relationships/slide" Target="slides/slide320.xml"/><Relationship Id="rId326" Type="http://schemas.openxmlformats.org/officeDocument/2006/relationships/slide" Target="slides/slide321.xml"/><Relationship Id="rId327" Type="http://schemas.openxmlformats.org/officeDocument/2006/relationships/slide" Target="slides/slide322.xml"/><Relationship Id="rId328" Type="http://schemas.openxmlformats.org/officeDocument/2006/relationships/slide" Target="slides/slide323.xml"/><Relationship Id="rId329" Type="http://schemas.openxmlformats.org/officeDocument/2006/relationships/slide" Target="slides/slide324.xml"/><Relationship Id="rId33" Type="http://schemas.openxmlformats.org/officeDocument/2006/relationships/slide" Target="slides/slide28.xml"/><Relationship Id="rId330" Type="http://schemas.openxmlformats.org/officeDocument/2006/relationships/slide" Target="slides/slide325.xml"/><Relationship Id="rId331" Type="http://schemas.openxmlformats.org/officeDocument/2006/relationships/slide" Target="slides/slide326.xml"/><Relationship Id="rId332" Type="http://schemas.openxmlformats.org/officeDocument/2006/relationships/slide" Target="slides/slide327.xml"/><Relationship Id="rId333" Type="http://schemas.openxmlformats.org/officeDocument/2006/relationships/slide" Target="slides/slide328.xml"/><Relationship Id="rId334" Type="http://schemas.openxmlformats.org/officeDocument/2006/relationships/slide" Target="slides/slide329.xml"/><Relationship Id="rId335" Type="http://schemas.openxmlformats.org/officeDocument/2006/relationships/slide" Target="slides/slide330.xml"/><Relationship Id="rId336" Type="http://schemas.openxmlformats.org/officeDocument/2006/relationships/slide" Target="slides/slide331.xml"/><Relationship Id="rId337" Type="http://schemas.openxmlformats.org/officeDocument/2006/relationships/slide" Target="slides/slide332.xml"/><Relationship Id="rId338" Type="http://schemas.openxmlformats.org/officeDocument/2006/relationships/slide" Target="slides/slide333.xml"/><Relationship Id="rId339" Type="http://schemas.openxmlformats.org/officeDocument/2006/relationships/slide" Target="slides/slide334.xml"/><Relationship Id="rId34" Type="http://schemas.openxmlformats.org/officeDocument/2006/relationships/slide" Target="slides/slide29.xml"/><Relationship Id="rId340" Type="http://schemas.openxmlformats.org/officeDocument/2006/relationships/slide" Target="slides/slide335.xml"/><Relationship Id="rId341" Type="http://schemas.openxmlformats.org/officeDocument/2006/relationships/slide" Target="slides/slide336.xml"/><Relationship Id="rId342" Type="http://schemas.openxmlformats.org/officeDocument/2006/relationships/slide" Target="slides/slide337.xml"/><Relationship Id="rId343" Type="http://schemas.openxmlformats.org/officeDocument/2006/relationships/slide" Target="slides/slide338.xml"/><Relationship Id="rId344" Type="http://schemas.openxmlformats.org/officeDocument/2006/relationships/slide" Target="slides/slide339.xml"/><Relationship Id="rId345" Type="http://schemas.openxmlformats.org/officeDocument/2006/relationships/slide" Target="slides/slide340.xml"/><Relationship Id="rId346" Type="http://schemas.openxmlformats.org/officeDocument/2006/relationships/slide" Target="slides/slide341.xml"/><Relationship Id="rId347" Type="http://schemas.openxmlformats.org/officeDocument/2006/relationships/slide" Target="slides/slide342.xml"/><Relationship Id="rId348" Type="http://schemas.openxmlformats.org/officeDocument/2006/relationships/slide" Target="slides/slide343.xml"/><Relationship Id="rId349" Type="http://schemas.openxmlformats.org/officeDocument/2006/relationships/slide" Target="slides/slide344.xml"/><Relationship Id="rId35" Type="http://schemas.openxmlformats.org/officeDocument/2006/relationships/slide" Target="slides/slide30.xml"/><Relationship Id="rId350" Type="http://schemas.openxmlformats.org/officeDocument/2006/relationships/slide" Target="slides/slide345.xml"/><Relationship Id="rId351" Type="http://schemas.openxmlformats.org/officeDocument/2006/relationships/slide" Target="slides/slide346.xml"/><Relationship Id="rId352" Type="http://schemas.openxmlformats.org/officeDocument/2006/relationships/slide" Target="slides/slide347.xml"/><Relationship Id="rId353" Type="http://schemas.openxmlformats.org/officeDocument/2006/relationships/slide" Target="slides/slide348.xml"/><Relationship Id="rId354" Type="http://schemas.openxmlformats.org/officeDocument/2006/relationships/slide" Target="slides/slide349.xml"/><Relationship Id="rId355" Type="http://schemas.openxmlformats.org/officeDocument/2006/relationships/slide" Target="slides/slide350.xml"/><Relationship Id="rId356" Type="http://schemas.openxmlformats.org/officeDocument/2006/relationships/slide" Target="slides/slide351.xml"/><Relationship Id="rId357" Type="http://schemas.openxmlformats.org/officeDocument/2006/relationships/slide" Target="slides/slide352.xml"/><Relationship Id="rId358" Type="http://schemas.openxmlformats.org/officeDocument/2006/relationships/slide" Target="slides/slide353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" Type="http://schemas.openxmlformats.org/officeDocument/2006/relationships/theme" Target="theme/theme1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" Type="http://schemas.openxmlformats.org/officeDocument/2006/relationships/tableStyles" Target="tableStyles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" Type="http://schemas.openxmlformats.org/officeDocument/2006/relationships/slide" Target="slides/slide1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" Type="http://schemas.openxmlformats.org/officeDocument/2006/relationships/slide" Target="slides/slide2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" Type="http://schemas.openxmlformats.org/officeDocument/2006/relationships/slide" Target="slides/slide3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" Type="http://schemas.openxmlformats.org/officeDocument/2006/relationships/slide" Target="slides/slide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3" Type="http://schemas.openxmlformats.org/officeDocument/2006/relationships/image" Target="../media/image13.png"/></Relationships>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03" Type="http://schemas.openxmlformats.org/officeDocument/2006/relationships/image" Target="../media/image103.png"/></Relationships>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04" Type="http://schemas.openxmlformats.org/officeDocument/2006/relationships/image" Target="../media/image104.png"/></Relationships>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05" Type="http://schemas.openxmlformats.org/officeDocument/2006/relationships/image" Target="../media/image105.png"/></Relationships>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06" Type="http://schemas.openxmlformats.org/officeDocument/2006/relationships/image" Target="../media/image106.png"/></Relationships>
</file>

<file path=ppt/slides/_rels/slide1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07" Type="http://schemas.openxmlformats.org/officeDocument/2006/relationships/image" Target="../media/image107.png"/></Relationships>
</file>

<file path=ppt/slides/_rels/slide1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08" Type="http://schemas.openxmlformats.org/officeDocument/2006/relationships/image" Target="../media/image108.png"/></Relationships>
</file>

<file path=ppt/slides/_rels/slide1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09" Type="http://schemas.openxmlformats.org/officeDocument/2006/relationships/image" Target="../media/image109.png"/></Relationships>
</file>

<file path=ppt/slides/_rels/slide1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10" Type="http://schemas.openxmlformats.org/officeDocument/2006/relationships/image" Target="../media/image110.png"/></Relationships>
</file>

<file path=ppt/slides/_rels/slide1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11" Type="http://schemas.openxmlformats.org/officeDocument/2006/relationships/image" Target="../media/image111.png"/></Relationships>
</file>

<file path=ppt/slides/_rels/slide1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12" Type="http://schemas.openxmlformats.org/officeDocument/2006/relationships/image" Target="../media/image1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4" Type="http://schemas.openxmlformats.org/officeDocument/2006/relationships/image" Target="../media/image14.png"/></Relationships>
</file>

<file path=ppt/slides/_rels/slide1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13" Type="http://schemas.openxmlformats.org/officeDocument/2006/relationships/image" Target="../media/image113.png"/></Relationships>
</file>

<file path=ppt/slides/_rels/slide1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14" Type="http://schemas.openxmlformats.org/officeDocument/2006/relationships/image" Target="../media/image114.png"/></Relationships>
</file>

<file path=ppt/slides/_rels/slide1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15" Type="http://schemas.openxmlformats.org/officeDocument/2006/relationships/image" Target="../media/image115.png"/></Relationships>
</file>

<file path=ppt/slides/_rels/slide1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16" Type="http://schemas.openxmlformats.org/officeDocument/2006/relationships/image" Target="../media/image116.png"/></Relationships>
</file>

<file path=ppt/slides/_rels/slide1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17" Type="http://schemas.openxmlformats.org/officeDocument/2006/relationships/image" Target="../media/image117.png"/></Relationships>
</file>

<file path=ppt/slides/_rels/slide1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18" Type="http://schemas.openxmlformats.org/officeDocument/2006/relationships/image" Target="../media/image118.png"/></Relationships>
</file>

<file path=ppt/slides/_rels/slide1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19" Type="http://schemas.openxmlformats.org/officeDocument/2006/relationships/image" Target="../media/image119.png"/></Relationships>
</file>

<file path=ppt/slides/_rels/slide1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20" Type="http://schemas.openxmlformats.org/officeDocument/2006/relationships/image" Target="../media/image120.png"/></Relationships>
</file>

<file path=ppt/slides/_rels/slide1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21" Type="http://schemas.openxmlformats.org/officeDocument/2006/relationships/image" Target="../media/image121.png"/></Relationships>
</file>

<file path=ppt/slides/_rels/slide1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22" Type="http://schemas.openxmlformats.org/officeDocument/2006/relationships/image" Target="../media/image12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5.png"/></Relationships>
</file>

<file path=ppt/slides/_rels/slide1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23" Type="http://schemas.openxmlformats.org/officeDocument/2006/relationships/image" Target="../media/image123.png"/></Relationships>
</file>

<file path=ppt/slides/_rels/slide1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24" Type="http://schemas.openxmlformats.org/officeDocument/2006/relationships/image" Target="../media/image124.png"/></Relationships>
</file>

<file path=ppt/slides/_rels/slide1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25" Type="http://schemas.openxmlformats.org/officeDocument/2006/relationships/image" Target="../media/image125.png"/></Relationships>
</file>

<file path=ppt/slides/_rels/slide1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26" Type="http://schemas.openxmlformats.org/officeDocument/2006/relationships/image" Target="../media/image126.png"/></Relationships>
</file>

<file path=ppt/slides/_rels/slide1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27" Type="http://schemas.openxmlformats.org/officeDocument/2006/relationships/image" Target="../media/image127.png"/></Relationships>
</file>

<file path=ppt/slides/_rels/slide1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28" Type="http://schemas.openxmlformats.org/officeDocument/2006/relationships/image" Target="../media/image128.png"/></Relationships>
</file>

<file path=ppt/slides/_rels/slide1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29" Type="http://schemas.openxmlformats.org/officeDocument/2006/relationships/image" Target="../media/image129.png"/></Relationships>
</file>

<file path=ppt/slides/_rels/slide1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30" Type="http://schemas.openxmlformats.org/officeDocument/2006/relationships/image" Target="../media/image130.png"/></Relationships>
</file>

<file path=ppt/slides/_rels/slide1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31" Type="http://schemas.openxmlformats.org/officeDocument/2006/relationships/image" Target="../media/image131.png"/></Relationships>
</file>

<file path=ppt/slides/_rels/slide1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32" Type="http://schemas.openxmlformats.org/officeDocument/2006/relationships/image" Target="../media/image13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6" Type="http://schemas.openxmlformats.org/officeDocument/2006/relationships/image" Target="../media/image16.png"/></Relationships>
</file>

<file path=ppt/slides/_rels/slide1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33" Type="http://schemas.openxmlformats.org/officeDocument/2006/relationships/image" Target="../media/image133.png"/></Relationships>
</file>

<file path=ppt/slides/_rels/slide1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34" Type="http://schemas.openxmlformats.org/officeDocument/2006/relationships/image" Target="../media/image134.png"/></Relationships>
</file>

<file path=ppt/slides/_rels/slide1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35" Type="http://schemas.openxmlformats.org/officeDocument/2006/relationships/image" Target="../media/image135.png"/></Relationships>
</file>

<file path=ppt/slides/_rels/slide1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36" Type="http://schemas.openxmlformats.org/officeDocument/2006/relationships/image" Target="../media/image136.png"/></Relationships>
</file>

<file path=ppt/slides/_rels/slide1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37" Type="http://schemas.openxmlformats.org/officeDocument/2006/relationships/image" Target="../media/image137.png"/></Relationships>
</file>

<file path=ppt/slides/_rels/slide1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38" Type="http://schemas.openxmlformats.org/officeDocument/2006/relationships/image" Target="../media/image138.png"/></Relationships>
</file>

<file path=ppt/slides/_rels/slide1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39" Type="http://schemas.openxmlformats.org/officeDocument/2006/relationships/image" Target="../media/image139.png"/></Relationships>
</file>

<file path=ppt/slides/_rels/slide1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40" Type="http://schemas.openxmlformats.org/officeDocument/2006/relationships/image" Target="../media/image140.png"/></Relationships>
</file>

<file path=ppt/slides/_rels/slide1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41" Type="http://schemas.openxmlformats.org/officeDocument/2006/relationships/image" Target="../media/image141.png"/></Relationships>
</file>

<file path=ppt/slides/_rels/slide1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42" Type="http://schemas.openxmlformats.org/officeDocument/2006/relationships/image" Target="../media/image14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7" Type="http://schemas.openxmlformats.org/officeDocument/2006/relationships/image" Target="../media/image17.png"/></Relationships>
</file>

<file path=ppt/slides/_rels/slide1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43" Type="http://schemas.openxmlformats.org/officeDocument/2006/relationships/image" Target="../media/image143.png"/></Relationships>
</file>

<file path=ppt/slides/_rels/slide1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44" Type="http://schemas.openxmlformats.org/officeDocument/2006/relationships/image" Target="../media/image144.png"/></Relationships>
</file>

<file path=ppt/slides/_rels/slide1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45" Type="http://schemas.openxmlformats.org/officeDocument/2006/relationships/image" Target="../media/image145.png"/></Relationships>
</file>

<file path=ppt/slides/_rels/slide1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46" Type="http://schemas.openxmlformats.org/officeDocument/2006/relationships/image" Target="../media/image146.png"/></Relationships>
</file>

<file path=ppt/slides/_rels/slide1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47" Type="http://schemas.openxmlformats.org/officeDocument/2006/relationships/image" Target="../media/image147.png"/></Relationships>
</file>

<file path=ppt/slides/_rels/slide1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48" Type="http://schemas.openxmlformats.org/officeDocument/2006/relationships/image" Target="../media/image148.png"/></Relationships>
</file>

<file path=ppt/slides/_rels/slide1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49" Type="http://schemas.openxmlformats.org/officeDocument/2006/relationships/image" Target="../media/image149.png"/></Relationships>
</file>

<file path=ppt/slides/_rels/slide1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50" Type="http://schemas.openxmlformats.org/officeDocument/2006/relationships/image" Target="../media/image150.png"/></Relationships>
</file>

<file path=ppt/slides/_rels/slide1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51" Type="http://schemas.openxmlformats.org/officeDocument/2006/relationships/image" Target="../media/image151.png"/></Relationships>
</file>

<file path=ppt/slides/_rels/slide1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52" Type="http://schemas.openxmlformats.org/officeDocument/2006/relationships/image" Target="../media/image152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8" Type="http://schemas.openxmlformats.org/officeDocument/2006/relationships/image" Target="../media/image18.png"/></Relationships>
</file>

<file path=ppt/slides/_rels/slide1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53" Type="http://schemas.openxmlformats.org/officeDocument/2006/relationships/image" Target="../media/image153.png"/></Relationships>
</file>

<file path=ppt/slides/_rels/slide1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54" Type="http://schemas.openxmlformats.org/officeDocument/2006/relationships/image" Target="../media/image154.png"/></Relationships>
</file>

<file path=ppt/slides/_rels/slide1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55" Type="http://schemas.openxmlformats.org/officeDocument/2006/relationships/image" Target="../media/image155.png"/></Relationships>
</file>

<file path=ppt/slides/_rels/slide1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56" Type="http://schemas.openxmlformats.org/officeDocument/2006/relationships/image" Target="../media/image156.png"/></Relationships>
</file>

<file path=ppt/slides/_rels/slide1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57" Type="http://schemas.openxmlformats.org/officeDocument/2006/relationships/image" Target="../media/image157.png"/></Relationships>
</file>

<file path=ppt/slides/_rels/slide1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58" Type="http://schemas.openxmlformats.org/officeDocument/2006/relationships/image" Target="../media/image158.png"/></Relationships>
</file>

<file path=ppt/slides/_rels/slide1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59" Type="http://schemas.openxmlformats.org/officeDocument/2006/relationships/image" Target="../media/image159.png"/></Relationships>
</file>

<file path=ppt/slides/_rels/slide1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60" Type="http://schemas.openxmlformats.org/officeDocument/2006/relationships/image" Target="../media/image160.png"/></Relationships>
</file>

<file path=ppt/slides/_rels/slide1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61" Type="http://schemas.openxmlformats.org/officeDocument/2006/relationships/image" Target="../media/image161.png"/></Relationships>
</file>

<file path=ppt/slides/_rels/slide1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62" Type="http://schemas.openxmlformats.org/officeDocument/2006/relationships/image" Target="../media/image16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9" Type="http://schemas.openxmlformats.org/officeDocument/2006/relationships/image" Target="../media/image19.png"/></Relationships>
</file>

<file path=ppt/slides/_rels/slide1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63" Type="http://schemas.openxmlformats.org/officeDocument/2006/relationships/image" Target="../media/image163.png"/></Relationships>
</file>

<file path=ppt/slides/_rels/slide1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64" Type="http://schemas.openxmlformats.org/officeDocument/2006/relationships/image" Target="../media/image164.png"/></Relationships>
</file>

<file path=ppt/slides/_rels/slide1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65" Type="http://schemas.openxmlformats.org/officeDocument/2006/relationships/image" Target="../media/image165.png"/></Relationships>
</file>

<file path=ppt/slides/_rels/slide1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66" Type="http://schemas.openxmlformats.org/officeDocument/2006/relationships/image" Target="../media/image166.png"/></Relationships>
</file>

<file path=ppt/slides/_rels/slide1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67" Type="http://schemas.openxmlformats.org/officeDocument/2006/relationships/image" Target="../media/image167.png"/></Relationships>
</file>

<file path=ppt/slides/_rels/slide1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68" Type="http://schemas.openxmlformats.org/officeDocument/2006/relationships/image" Target="../media/image168.png"/></Relationships>
</file>

<file path=ppt/slides/_rels/slide1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69" Type="http://schemas.openxmlformats.org/officeDocument/2006/relationships/image" Target="../media/image169.png"/></Relationships>
</file>

<file path=ppt/slides/_rels/slide1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70" Type="http://schemas.openxmlformats.org/officeDocument/2006/relationships/image" Target="../media/image170.png"/></Relationships>
</file>

<file path=ppt/slides/_rels/slide1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71" Type="http://schemas.openxmlformats.org/officeDocument/2006/relationships/image" Target="../media/image171.png"/></Relationships>
</file>

<file path=ppt/slides/_rels/slide1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72" Type="http://schemas.openxmlformats.org/officeDocument/2006/relationships/image" Target="../media/image172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0" Type="http://schemas.openxmlformats.org/officeDocument/2006/relationships/image" Target="../media/image20.png"/></Relationships>
</file>

<file path=ppt/slides/_rels/slide1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73" Type="http://schemas.openxmlformats.org/officeDocument/2006/relationships/image" Target="../media/image173.png"/></Relationships>
</file>

<file path=ppt/slides/_rels/slide1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74" Type="http://schemas.openxmlformats.org/officeDocument/2006/relationships/image" Target="../media/image174.png"/></Relationships>
</file>

<file path=ppt/slides/_rels/slide1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75" Type="http://schemas.openxmlformats.org/officeDocument/2006/relationships/image" Target="../media/image175.png"/></Relationships>
</file>

<file path=ppt/slides/_rels/slide1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76" Type="http://schemas.openxmlformats.org/officeDocument/2006/relationships/image" Target="../media/image176.png"/></Relationships>
</file>

<file path=ppt/slides/_rels/slide1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77" Type="http://schemas.openxmlformats.org/officeDocument/2006/relationships/image" Target="../media/image177.png"/></Relationships>
</file>

<file path=ppt/slides/_rels/slide1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78" Type="http://schemas.openxmlformats.org/officeDocument/2006/relationships/image" Target="../media/image178.png"/></Relationships>
</file>

<file path=ppt/slides/_rels/slide1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79" Type="http://schemas.openxmlformats.org/officeDocument/2006/relationships/image" Target="../media/image179.png"/></Relationships>
</file>

<file path=ppt/slides/_rels/slide1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80" Type="http://schemas.openxmlformats.org/officeDocument/2006/relationships/image" Target="../media/image180.png"/></Relationships>
</file>

<file path=ppt/slides/_rels/slide1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81" Type="http://schemas.openxmlformats.org/officeDocument/2006/relationships/image" Target="../media/image181.png"/></Relationships>
</file>

<file path=ppt/slides/_rels/slide1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82" Type="http://schemas.openxmlformats.org/officeDocument/2006/relationships/image" Target="../media/image18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1" Type="http://schemas.openxmlformats.org/officeDocument/2006/relationships/image" Target="../media/image21.png"/></Relationships>
</file>

<file path=ppt/slides/_rels/slide1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83" Type="http://schemas.openxmlformats.org/officeDocument/2006/relationships/image" Target="../media/image183.png"/></Relationships>
</file>

<file path=ppt/slides/_rels/slide1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84" Type="http://schemas.openxmlformats.org/officeDocument/2006/relationships/image" Target="../media/image184.png"/></Relationships>
</file>

<file path=ppt/slides/_rels/slide1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85" Type="http://schemas.openxmlformats.org/officeDocument/2006/relationships/image" Target="../media/image185.png"/></Relationships>
</file>

<file path=ppt/slides/_rels/slide1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86" Type="http://schemas.openxmlformats.org/officeDocument/2006/relationships/image" Target="../media/image186.png"/></Relationships>
</file>

<file path=ppt/slides/_rels/slide1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87" Type="http://schemas.openxmlformats.org/officeDocument/2006/relationships/image" Target="../media/image187.png"/></Relationships>
</file>

<file path=ppt/slides/_rels/slide1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88" Type="http://schemas.openxmlformats.org/officeDocument/2006/relationships/image" Target="../media/image188.png"/></Relationships>
</file>

<file path=ppt/slides/_rels/slide1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89" Type="http://schemas.openxmlformats.org/officeDocument/2006/relationships/image" Target="../media/image189.png"/></Relationships>
</file>

<file path=ppt/slides/_rels/slide1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90" Type="http://schemas.openxmlformats.org/officeDocument/2006/relationships/image" Target="../media/image190.png"/></Relationships>
</file>

<file path=ppt/slides/_rels/slide1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91" Type="http://schemas.openxmlformats.org/officeDocument/2006/relationships/image" Target="../media/image191.png"/></Relationships>
</file>

<file path=ppt/slides/_rels/slide1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92" Type="http://schemas.openxmlformats.org/officeDocument/2006/relationships/image" Target="../media/image192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2" Type="http://schemas.openxmlformats.org/officeDocument/2006/relationships/image" Target="../media/image22.png"/></Relationships>
</file>

<file path=ppt/slides/_rels/slide1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93" Type="http://schemas.openxmlformats.org/officeDocument/2006/relationships/image" Target="../media/image193.png"/></Relationships>
</file>

<file path=ppt/slides/_rels/slide1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94" Type="http://schemas.openxmlformats.org/officeDocument/2006/relationships/image" Target="../media/image194.png"/></Relationships>
</file>

<file path=ppt/slides/_rels/slide1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95" Type="http://schemas.openxmlformats.org/officeDocument/2006/relationships/image" Target="../media/image195.png"/></Relationships>
</file>

<file path=ppt/slides/_rels/slide1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96" Type="http://schemas.openxmlformats.org/officeDocument/2006/relationships/image" Target="../media/image196.png"/></Relationships>
</file>

<file path=ppt/slides/_rels/slide1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97" Type="http://schemas.openxmlformats.org/officeDocument/2006/relationships/image" Target="../media/image197.png"/></Relationships>
</file>

<file path=ppt/slides/_rels/slide1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98" Type="http://schemas.openxmlformats.org/officeDocument/2006/relationships/image" Target="../media/image198.png"/></Relationships>
</file>

<file path=ppt/slides/_rels/slide1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99" Type="http://schemas.openxmlformats.org/officeDocument/2006/relationships/image" Target="../media/image199.png"/></Relationships>
</file>

<file path=ppt/slides/_rels/slide1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00" Type="http://schemas.openxmlformats.org/officeDocument/2006/relationships/image" Target="../media/image200.png"/></Relationships>
</file>

<file path=ppt/slides/_rels/slide1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01" Type="http://schemas.openxmlformats.org/officeDocument/2006/relationships/image" Target="../media/image201.png"/></Relationships>
</file>

<file path=ppt/slides/_rels/slide1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02" Type="http://schemas.openxmlformats.org/officeDocument/2006/relationships/image" Target="../media/image20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23.png"/></Relationships>
</file>

<file path=ppt/slides/_rels/slide2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03" Type="http://schemas.openxmlformats.org/officeDocument/2006/relationships/image" Target="../media/image203.png"/></Relationships>
</file>

<file path=ppt/slides/_rels/slide2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04" Type="http://schemas.openxmlformats.org/officeDocument/2006/relationships/image" Target="../media/image204.png"/></Relationships>
</file>

<file path=ppt/slides/_rels/slide2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05" Type="http://schemas.openxmlformats.org/officeDocument/2006/relationships/image" Target="../media/image205.png"/></Relationships>
</file>

<file path=ppt/slides/_rels/slide2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06" Type="http://schemas.openxmlformats.org/officeDocument/2006/relationships/image" Target="../media/image206.png"/></Relationships>
</file>

<file path=ppt/slides/_rels/slide2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07" Type="http://schemas.openxmlformats.org/officeDocument/2006/relationships/image" Target="../media/image207.png"/></Relationships>
</file>

<file path=ppt/slides/_rels/slide2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08" Type="http://schemas.openxmlformats.org/officeDocument/2006/relationships/image" Target="../media/image208.png"/></Relationships>
</file>

<file path=ppt/slides/_rels/slide2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09" Type="http://schemas.openxmlformats.org/officeDocument/2006/relationships/image" Target="../media/image209.png"/></Relationships>
</file>

<file path=ppt/slides/_rels/slide2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10" Type="http://schemas.openxmlformats.org/officeDocument/2006/relationships/image" Target="../media/image210.png"/></Relationships>
</file>

<file path=ppt/slides/_rels/slide2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11" Type="http://schemas.openxmlformats.org/officeDocument/2006/relationships/image" Target="../media/image211.png"/></Relationships>
</file>

<file path=ppt/slides/_rels/slide2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12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24.png"/></Relationships>
</file>

<file path=ppt/slides/_rels/slide2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13" Type="http://schemas.openxmlformats.org/officeDocument/2006/relationships/image" Target="../media/image213.png"/></Relationships>
</file>

<file path=ppt/slides/_rels/slide2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14" Type="http://schemas.openxmlformats.org/officeDocument/2006/relationships/image" Target="../media/image214.png"/></Relationships>
</file>

<file path=ppt/slides/_rels/slide2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15" Type="http://schemas.openxmlformats.org/officeDocument/2006/relationships/image" Target="../media/image215.png"/></Relationships>
</file>

<file path=ppt/slides/_rels/slide2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16" Type="http://schemas.openxmlformats.org/officeDocument/2006/relationships/image" Target="../media/image216.png"/></Relationships>
</file>

<file path=ppt/slides/_rels/slide2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17" Type="http://schemas.openxmlformats.org/officeDocument/2006/relationships/image" Target="../media/image217.png"/></Relationships>
</file>

<file path=ppt/slides/_rels/slide2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18" Type="http://schemas.openxmlformats.org/officeDocument/2006/relationships/image" Target="../media/image218.png"/></Relationships>
</file>

<file path=ppt/slides/_rels/slide2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19" Type="http://schemas.openxmlformats.org/officeDocument/2006/relationships/image" Target="../media/image219.png"/></Relationships>
</file>

<file path=ppt/slides/_rels/slide2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20" Type="http://schemas.openxmlformats.org/officeDocument/2006/relationships/image" Target="../media/image220.png"/></Relationships>
</file>

<file path=ppt/slides/_rels/slide2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21" Type="http://schemas.openxmlformats.org/officeDocument/2006/relationships/image" Target="../media/image221.png"/></Relationships>
</file>

<file path=ppt/slides/_rels/slide2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22" Type="http://schemas.openxmlformats.org/officeDocument/2006/relationships/image" Target="../media/image222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5" Type="http://schemas.openxmlformats.org/officeDocument/2006/relationships/image" Target="../media/image25.png"/></Relationships>
</file>

<file path=ppt/slides/_rels/slide2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23" Type="http://schemas.openxmlformats.org/officeDocument/2006/relationships/image" Target="../media/image223.png"/></Relationships>
</file>

<file path=ppt/slides/_rels/slide2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24" Type="http://schemas.openxmlformats.org/officeDocument/2006/relationships/image" Target="../media/image224.png"/></Relationships>
</file>

<file path=ppt/slides/_rels/slide2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25" Type="http://schemas.openxmlformats.org/officeDocument/2006/relationships/image" Target="../media/image225.png"/></Relationships>
</file>

<file path=ppt/slides/_rels/slide2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26" Type="http://schemas.openxmlformats.org/officeDocument/2006/relationships/image" Target="../media/image226.png"/></Relationships>
</file>

<file path=ppt/slides/_rels/slide2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27" Type="http://schemas.openxmlformats.org/officeDocument/2006/relationships/image" Target="../media/image227.png"/></Relationships>
</file>

<file path=ppt/slides/_rels/slide2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28" Type="http://schemas.openxmlformats.org/officeDocument/2006/relationships/image" Target="../media/image228.png"/></Relationships>
</file>

<file path=ppt/slides/_rels/slide2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29" Type="http://schemas.openxmlformats.org/officeDocument/2006/relationships/image" Target="../media/image229.png"/></Relationships>
</file>

<file path=ppt/slides/_rels/slide2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30" Type="http://schemas.openxmlformats.org/officeDocument/2006/relationships/image" Target="../media/image230.png"/></Relationships>
</file>

<file path=ppt/slides/_rels/slide2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31" Type="http://schemas.openxmlformats.org/officeDocument/2006/relationships/image" Target="../media/image231.png"/></Relationships>
</file>

<file path=ppt/slides/_rels/slide2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32" Type="http://schemas.openxmlformats.org/officeDocument/2006/relationships/image" Target="../media/image232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6" Type="http://schemas.openxmlformats.org/officeDocument/2006/relationships/image" Target="../media/image26.png"/></Relationships>
</file>

<file path=ppt/slides/_rels/slide2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233.png"/></Relationships>
</file>

<file path=ppt/slides/_rels/slide2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34" Type="http://schemas.openxmlformats.org/officeDocument/2006/relationships/image" Target="../media/image234.png"/></Relationships>
</file>

<file path=ppt/slides/_rels/slide2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35" Type="http://schemas.openxmlformats.org/officeDocument/2006/relationships/image" Target="../media/image235.png"/></Relationships>
</file>

<file path=ppt/slides/_rels/slide2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36" Type="http://schemas.openxmlformats.org/officeDocument/2006/relationships/image" Target="../media/image236.png"/></Relationships>
</file>

<file path=ppt/slides/_rels/slide2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37" Type="http://schemas.openxmlformats.org/officeDocument/2006/relationships/image" Target="../media/image237.png"/></Relationships>
</file>

<file path=ppt/slides/_rels/slide2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38" Type="http://schemas.openxmlformats.org/officeDocument/2006/relationships/image" Target="../media/image238.png"/></Relationships>
</file>

<file path=ppt/slides/_rels/slide2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39" Type="http://schemas.openxmlformats.org/officeDocument/2006/relationships/image" Target="../media/image239.png"/></Relationships>
</file>

<file path=ppt/slides/_rels/slide2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40" Type="http://schemas.openxmlformats.org/officeDocument/2006/relationships/image" Target="../media/image240.png"/></Relationships>
</file>

<file path=ppt/slides/_rels/slide2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41" Type="http://schemas.openxmlformats.org/officeDocument/2006/relationships/image" Target="../media/image241.png"/></Relationships>
</file>

<file path=ppt/slides/_rels/slide2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42" Type="http://schemas.openxmlformats.org/officeDocument/2006/relationships/image" Target="../media/image242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7" Type="http://schemas.openxmlformats.org/officeDocument/2006/relationships/image" Target="../media/image27.png"/></Relationships>
</file>

<file path=ppt/slides/_rels/slide2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43" Type="http://schemas.openxmlformats.org/officeDocument/2006/relationships/image" Target="../media/image243.png"/></Relationships>
</file>

<file path=ppt/slides/_rels/slide2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44" Type="http://schemas.openxmlformats.org/officeDocument/2006/relationships/image" Target="../media/image244.png"/></Relationships>
</file>

<file path=ppt/slides/_rels/slide2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45" Type="http://schemas.openxmlformats.org/officeDocument/2006/relationships/image" Target="../media/image245.png"/></Relationships>
</file>

<file path=ppt/slides/_rels/slide2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46" Type="http://schemas.openxmlformats.org/officeDocument/2006/relationships/image" Target="../media/image246.png"/></Relationships>
</file>

<file path=ppt/slides/_rels/slide2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47" Type="http://schemas.openxmlformats.org/officeDocument/2006/relationships/image" Target="../media/image247.png"/></Relationships>
</file>

<file path=ppt/slides/_rels/slide2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48" Type="http://schemas.openxmlformats.org/officeDocument/2006/relationships/image" Target="../media/image248.png"/></Relationships>
</file>

<file path=ppt/slides/_rels/slide2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49" Type="http://schemas.openxmlformats.org/officeDocument/2006/relationships/image" Target="../media/image249.png"/></Relationships>
</file>

<file path=ppt/slides/_rels/slide2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50" Type="http://schemas.openxmlformats.org/officeDocument/2006/relationships/image" Target="../media/image250.png"/></Relationships>
</file>

<file path=ppt/slides/_rels/slide2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51" Type="http://schemas.openxmlformats.org/officeDocument/2006/relationships/image" Target="../media/image251.png"/></Relationships>
</file>

<file path=ppt/slides/_rels/slide2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52" Type="http://schemas.openxmlformats.org/officeDocument/2006/relationships/image" Target="../media/image252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28.png"/></Relationships>
</file>

<file path=ppt/slides/_rels/slide2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53" Type="http://schemas.openxmlformats.org/officeDocument/2006/relationships/image" Target="../media/image253.png"/></Relationships>
</file>

<file path=ppt/slides/_rels/slide2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54" Type="http://schemas.openxmlformats.org/officeDocument/2006/relationships/image" Target="../media/image254.png"/></Relationships>
</file>

<file path=ppt/slides/_rels/slide2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55" Type="http://schemas.openxmlformats.org/officeDocument/2006/relationships/image" Target="../media/image255.png"/></Relationships>
</file>

<file path=ppt/slides/_rels/slide2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56" Type="http://schemas.openxmlformats.org/officeDocument/2006/relationships/image" Target="../media/image256.png"/></Relationships>
</file>

<file path=ppt/slides/_rels/slide2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57" Type="http://schemas.openxmlformats.org/officeDocument/2006/relationships/image" Target="../media/image257.png"/></Relationships>
</file>

<file path=ppt/slides/_rels/slide2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58" Type="http://schemas.openxmlformats.org/officeDocument/2006/relationships/image" Target="../media/image258.png"/></Relationships>
</file>

<file path=ppt/slides/_rels/slide2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59" Type="http://schemas.openxmlformats.org/officeDocument/2006/relationships/image" Target="../media/image259.png"/></Relationships>
</file>

<file path=ppt/slides/_rels/slide2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60" Type="http://schemas.openxmlformats.org/officeDocument/2006/relationships/image" Target="../media/image260.png"/></Relationships>
</file>

<file path=ppt/slides/_rels/slide2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61" Type="http://schemas.openxmlformats.org/officeDocument/2006/relationships/image" Target="../media/image261.png"/></Relationships>
</file>

<file path=ppt/slides/_rels/slide2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62" Type="http://schemas.openxmlformats.org/officeDocument/2006/relationships/image" Target="../media/image262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9" Type="http://schemas.openxmlformats.org/officeDocument/2006/relationships/image" Target="../media/image29.png"/></Relationships>
</file>

<file path=ppt/slides/_rels/slide2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63" Type="http://schemas.openxmlformats.org/officeDocument/2006/relationships/image" Target="../media/image263.png"/></Relationships>
</file>

<file path=ppt/slides/_rels/slide2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64" Type="http://schemas.openxmlformats.org/officeDocument/2006/relationships/image" Target="../media/image264.png"/></Relationships>
</file>

<file path=ppt/slides/_rels/slide2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65" Type="http://schemas.openxmlformats.org/officeDocument/2006/relationships/image" Target="../media/image265.png"/></Relationships>
</file>

<file path=ppt/slides/_rels/slide2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66" Type="http://schemas.openxmlformats.org/officeDocument/2006/relationships/image" Target="../media/image266.png"/></Relationships>
</file>

<file path=ppt/slides/_rels/slide2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67" Type="http://schemas.openxmlformats.org/officeDocument/2006/relationships/image" Target="../media/image267.png"/></Relationships>
</file>

<file path=ppt/slides/_rels/slide2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68" Type="http://schemas.openxmlformats.org/officeDocument/2006/relationships/image" Target="../media/image268.png"/></Relationships>
</file>

<file path=ppt/slides/_rels/slide2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69" Type="http://schemas.openxmlformats.org/officeDocument/2006/relationships/image" Target="../media/image269.png"/></Relationships>
</file>

<file path=ppt/slides/_rels/slide2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70" Type="http://schemas.openxmlformats.org/officeDocument/2006/relationships/image" Target="../media/image270.png"/></Relationships>
</file>

<file path=ppt/slides/_rels/slide2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71" Type="http://schemas.openxmlformats.org/officeDocument/2006/relationships/image" Target="../media/image271.png"/></Relationships>
</file>

<file path=ppt/slides/_rels/slide2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72" Type="http://schemas.openxmlformats.org/officeDocument/2006/relationships/image" Target="../media/image272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0" Type="http://schemas.openxmlformats.org/officeDocument/2006/relationships/image" Target="../media/image30.png"/></Relationships>
</file>

<file path=ppt/slides/_rels/slide2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73" Type="http://schemas.openxmlformats.org/officeDocument/2006/relationships/image" Target="../media/image273.png"/></Relationships>
</file>

<file path=ppt/slides/_rels/slide2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74" Type="http://schemas.openxmlformats.org/officeDocument/2006/relationships/image" Target="../media/image274.png"/></Relationships>
</file>

<file path=ppt/slides/_rels/slide2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75" Type="http://schemas.openxmlformats.org/officeDocument/2006/relationships/image" Target="../media/image275.png"/></Relationships>
</file>

<file path=ppt/slides/_rels/slide2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76" Type="http://schemas.openxmlformats.org/officeDocument/2006/relationships/image" Target="../media/image276.png"/></Relationships>
</file>

<file path=ppt/slides/_rels/slide2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77" Type="http://schemas.openxmlformats.org/officeDocument/2006/relationships/image" Target="../media/image277.png"/></Relationships>
</file>

<file path=ppt/slides/_rels/slide2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78" Type="http://schemas.openxmlformats.org/officeDocument/2006/relationships/image" Target="../media/image278.png"/></Relationships>
</file>

<file path=ppt/slides/_rels/slide2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79" Type="http://schemas.openxmlformats.org/officeDocument/2006/relationships/image" Target="../media/image279.png"/></Relationships>
</file>

<file path=ppt/slides/_rels/slide2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80" Type="http://schemas.openxmlformats.org/officeDocument/2006/relationships/image" Target="../media/image280.png"/></Relationships>
</file>

<file path=ppt/slides/_rels/slide2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81" Type="http://schemas.openxmlformats.org/officeDocument/2006/relationships/image" Target="../media/image281.png"/></Relationships>
</file>

<file path=ppt/slides/_rels/slide2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82" Type="http://schemas.openxmlformats.org/officeDocument/2006/relationships/image" Target="../media/image282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1" Type="http://schemas.openxmlformats.org/officeDocument/2006/relationships/image" Target="../media/image31.png"/></Relationships>
</file>

<file path=ppt/slides/_rels/slide2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83" Type="http://schemas.openxmlformats.org/officeDocument/2006/relationships/image" Target="../media/image283.png"/></Relationships>
</file>

<file path=ppt/slides/_rels/slide2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84" Type="http://schemas.openxmlformats.org/officeDocument/2006/relationships/image" Target="../media/image284.png"/></Relationships>
</file>

<file path=ppt/slides/_rels/slide2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85" Type="http://schemas.openxmlformats.org/officeDocument/2006/relationships/image" Target="../media/image285.png"/></Relationships>
</file>

<file path=ppt/slides/_rels/slide2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86" Type="http://schemas.openxmlformats.org/officeDocument/2006/relationships/image" Target="../media/image286.png"/></Relationships>
</file>

<file path=ppt/slides/_rels/slide2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87" Type="http://schemas.openxmlformats.org/officeDocument/2006/relationships/image" Target="../media/image287.png"/></Relationships>
</file>

<file path=ppt/slides/_rels/slide2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88" Type="http://schemas.openxmlformats.org/officeDocument/2006/relationships/image" Target="../media/image288.png"/></Relationships>
</file>

<file path=ppt/slides/_rels/slide2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89" Type="http://schemas.openxmlformats.org/officeDocument/2006/relationships/image" Target="../media/image289.png"/></Relationships>
</file>

<file path=ppt/slides/_rels/slide2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90" Type="http://schemas.openxmlformats.org/officeDocument/2006/relationships/image" Target="../media/image290.png"/></Relationships>
</file>

<file path=ppt/slides/_rels/slide2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91" Type="http://schemas.openxmlformats.org/officeDocument/2006/relationships/image" Target="../media/image291.png"/></Relationships>
</file>

<file path=ppt/slides/_rels/slide2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92" Type="http://schemas.openxmlformats.org/officeDocument/2006/relationships/image" Target="../media/image292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32.png"/></Relationships>
</file>

<file path=ppt/slides/_rels/slide2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93" Type="http://schemas.openxmlformats.org/officeDocument/2006/relationships/image" Target="../media/image293.png"/></Relationships>
</file>

<file path=ppt/slides/_rels/slide2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94" Type="http://schemas.openxmlformats.org/officeDocument/2006/relationships/image" Target="../media/image294.png"/></Relationships>
</file>

<file path=ppt/slides/_rels/slide2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95" Type="http://schemas.openxmlformats.org/officeDocument/2006/relationships/image" Target="../media/image295.png"/></Relationships>
</file>

<file path=ppt/slides/_rels/slide2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96" Type="http://schemas.openxmlformats.org/officeDocument/2006/relationships/image" Target="../media/image296.png"/></Relationships>
</file>

<file path=ppt/slides/_rels/slide2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97" Type="http://schemas.openxmlformats.org/officeDocument/2006/relationships/image" Target="../media/image297.png"/></Relationships>
</file>

<file path=ppt/slides/_rels/slide2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98" Type="http://schemas.openxmlformats.org/officeDocument/2006/relationships/image" Target="../media/image298.png"/></Relationships>
</file>

<file path=ppt/slides/_rels/slide2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99" Type="http://schemas.openxmlformats.org/officeDocument/2006/relationships/image" Target="../media/image299.png"/></Relationships>
</file>

<file path=ppt/slides/_rels/slide2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00" Type="http://schemas.openxmlformats.org/officeDocument/2006/relationships/image" Target="../media/image300.png"/></Relationships>
</file>

<file path=ppt/slides/_rels/slide2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01" Type="http://schemas.openxmlformats.org/officeDocument/2006/relationships/image" Target="../media/image301.png"/></Relationships>
</file>

<file path=ppt/slides/_rels/slide2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02" Type="http://schemas.openxmlformats.org/officeDocument/2006/relationships/image" Target="../media/image30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3" Type="http://schemas.openxmlformats.org/officeDocument/2006/relationships/image" Target="../media/image33.png"/></Relationships>
</file>

<file path=ppt/slides/_rels/slide3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03" Type="http://schemas.openxmlformats.org/officeDocument/2006/relationships/image" Target="../media/image303.png"/></Relationships>
</file>

<file path=ppt/slides/_rels/slide3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04" Type="http://schemas.openxmlformats.org/officeDocument/2006/relationships/image" Target="../media/image304.png"/></Relationships>
</file>

<file path=ppt/slides/_rels/slide3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05" Type="http://schemas.openxmlformats.org/officeDocument/2006/relationships/image" Target="../media/image305.png"/></Relationships>
</file>

<file path=ppt/slides/_rels/slide3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06" Type="http://schemas.openxmlformats.org/officeDocument/2006/relationships/image" Target="../media/image306.png"/></Relationships>
</file>

<file path=ppt/slides/_rels/slide3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07" Type="http://schemas.openxmlformats.org/officeDocument/2006/relationships/image" Target="../media/image307.png"/></Relationships>
</file>

<file path=ppt/slides/_rels/slide3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08" Type="http://schemas.openxmlformats.org/officeDocument/2006/relationships/image" Target="../media/image308.png"/></Relationships>
</file>

<file path=ppt/slides/_rels/slide3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09" Type="http://schemas.openxmlformats.org/officeDocument/2006/relationships/image" Target="../media/image309.png"/></Relationships>
</file>

<file path=ppt/slides/_rels/slide3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10" Type="http://schemas.openxmlformats.org/officeDocument/2006/relationships/image" Target="../media/image310.png"/></Relationships>
</file>

<file path=ppt/slides/_rels/slide3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11" Type="http://schemas.openxmlformats.org/officeDocument/2006/relationships/image" Target="../media/image311.png"/></Relationships>
</file>

<file path=ppt/slides/_rels/slide3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12" Type="http://schemas.openxmlformats.org/officeDocument/2006/relationships/image" Target="../media/image312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4" Type="http://schemas.openxmlformats.org/officeDocument/2006/relationships/image" Target="../media/image34.png"/></Relationships>
</file>

<file path=ppt/slides/_rels/slide3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13" Type="http://schemas.openxmlformats.org/officeDocument/2006/relationships/image" Target="../media/image313.png"/></Relationships>
</file>

<file path=ppt/slides/_rels/slide3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14" Type="http://schemas.openxmlformats.org/officeDocument/2006/relationships/image" Target="../media/image314.png"/></Relationships>
</file>

<file path=ppt/slides/_rels/slide3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15" Type="http://schemas.openxmlformats.org/officeDocument/2006/relationships/image" Target="../media/image315.png"/></Relationships>
</file>

<file path=ppt/slides/_rels/slide3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16" Type="http://schemas.openxmlformats.org/officeDocument/2006/relationships/image" Target="../media/image316.png"/></Relationships>
</file>

<file path=ppt/slides/_rels/slide3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17" Type="http://schemas.openxmlformats.org/officeDocument/2006/relationships/image" Target="../media/image317.png"/></Relationships>
</file>

<file path=ppt/slides/_rels/slide3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18" Type="http://schemas.openxmlformats.org/officeDocument/2006/relationships/image" Target="../media/image318.png"/></Relationships>
</file>

<file path=ppt/slides/_rels/slide3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19" Type="http://schemas.openxmlformats.org/officeDocument/2006/relationships/image" Target="../media/image319.png"/></Relationships>
</file>

<file path=ppt/slides/_rels/slide3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20" Type="http://schemas.openxmlformats.org/officeDocument/2006/relationships/image" Target="../media/image320.png"/></Relationships>
</file>

<file path=ppt/slides/_rels/slide3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21" Type="http://schemas.openxmlformats.org/officeDocument/2006/relationships/image" Target="../media/image321.png"/></Relationships>
</file>

<file path=ppt/slides/_rels/slide3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22" Type="http://schemas.openxmlformats.org/officeDocument/2006/relationships/image" Target="../media/image322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5" Type="http://schemas.openxmlformats.org/officeDocument/2006/relationships/image" Target="../media/image35.png"/></Relationships>
</file>

<file path=ppt/slides/_rels/slide3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23" Type="http://schemas.openxmlformats.org/officeDocument/2006/relationships/image" Target="../media/image323.png"/></Relationships>
</file>

<file path=ppt/slides/_rels/slide3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24" Type="http://schemas.openxmlformats.org/officeDocument/2006/relationships/image" Target="../media/image324.png"/></Relationships>
</file>

<file path=ppt/slides/_rels/slide3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25" Type="http://schemas.openxmlformats.org/officeDocument/2006/relationships/image" Target="../media/image325.png"/></Relationships>
</file>

<file path=ppt/slides/_rels/slide3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26" Type="http://schemas.openxmlformats.org/officeDocument/2006/relationships/image" Target="../media/image326.png"/></Relationships>
</file>

<file path=ppt/slides/_rels/slide3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27" Type="http://schemas.openxmlformats.org/officeDocument/2006/relationships/image" Target="../media/image327.png"/></Relationships>
</file>

<file path=ppt/slides/_rels/slide3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28" Type="http://schemas.openxmlformats.org/officeDocument/2006/relationships/image" Target="../media/image328.png"/></Relationships>
</file>

<file path=ppt/slides/_rels/slide3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29" Type="http://schemas.openxmlformats.org/officeDocument/2006/relationships/image" Target="../media/image329.png"/></Relationships>
</file>

<file path=ppt/slides/_rels/slide3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30" Type="http://schemas.openxmlformats.org/officeDocument/2006/relationships/image" Target="../media/image330.png"/></Relationships>
</file>

<file path=ppt/slides/_rels/slide3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31" Type="http://schemas.openxmlformats.org/officeDocument/2006/relationships/image" Target="../media/image331.png"/></Relationships>
</file>

<file path=ppt/slides/_rels/slide3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32" Type="http://schemas.openxmlformats.org/officeDocument/2006/relationships/image" Target="../media/image332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6" Type="http://schemas.openxmlformats.org/officeDocument/2006/relationships/image" Target="../media/image36.png"/></Relationships>
</file>

<file path=ppt/slides/_rels/slide3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33" Type="http://schemas.openxmlformats.org/officeDocument/2006/relationships/image" Target="../media/image333.png"/></Relationships>
</file>

<file path=ppt/slides/_rels/slide3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34" Type="http://schemas.openxmlformats.org/officeDocument/2006/relationships/image" Target="../media/image334.png"/></Relationships>
</file>

<file path=ppt/slides/_rels/slide3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35" Type="http://schemas.openxmlformats.org/officeDocument/2006/relationships/image" Target="../media/image335.png"/></Relationships>
</file>

<file path=ppt/slides/_rels/slide3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36" Type="http://schemas.openxmlformats.org/officeDocument/2006/relationships/image" Target="../media/image336.png"/></Relationships>
</file>

<file path=ppt/slides/_rels/slide3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37" Type="http://schemas.openxmlformats.org/officeDocument/2006/relationships/image" Target="../media/image337.png"/></Relationships>
</file>

<file path=ppt/slides/_rels/slide3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38" Type="http://schemas.openxmlformats.org/officeDocument/2006/relationships/image" Target="../media/image338.png"/></Relationships>
</file>

<file path=ppt/slides/_rels/slide3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39" Type="http://schemas.openxmlformats.org/officeDocument/2006/relationships/image" Target="../media/image339.png"/></Relationships>
</file>

<file path=ppt/slides/_rels/slide3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40" Type="http://schemas.openxmlformats.org/officeDocument/2006/relationships/image" Target="../media/image340.png"/></Relationships>
</file>

<file path=ppt/slides/_rels/slide3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41" Type="http://schemas.openxmlformats.org/officeDocument/2006/relationships/image" Target="../media/image341.png"/></Relationships>
</file>

<file path=ppt/slides/_rels/slide3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42" Type="http://schemas.openxmlformats.org/officeDocument/2006/relationships/image" Target="../media/image342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37.png"/></Relationships>
</file>

<file path=ppt/slides/_rels/slide3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43" Type="http://schemas.openxmlformats.org/officeDocument/2006/relationships/image" Target="../media/image343.png"/></Relationships>
</file>

<file path=ppt/slides/_rels/slide3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44" Type="http://schemas.openxmlformats.org/officeDocument/2006/relationships/image" Target="../media/image344.png"/></Relationships>
</file>

<file path=ppt/slides/_rels/slide3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45" Type="http://schemas.openxmlformats.org/officeDocument/2006/relationships/image" Target="../media/image345.png"/></Relationships>
</file>

<file path=ppt/slides/_rels/slide3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46" Type="http://schemas.openxmlformats.org/officeDocument/2006/relationships/image" Target="../media/image346.png"/></Relationships>
</file>

<file path=ppt/slides/_rels/slide3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47" Type="http://schemas.openxmlformats.org/officeDocument/2006/relationships/image" Target="../media/image347.png"/></Relationships>
</file>

<file path=ppt/slides/_rels/slide3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48" Type="http://schemas.openxmlformats.org/officeDocument/2006/relationships/image" Target="../media/image348.png"/></Relationships>
</file>

<file path=ppt/slides/_rels/slide3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49" Type="http://schemas.openxmlformats.org/officeDocument/2006/relationships/image" Target="../media/image349.png"/></Relationships>
</file>

<file path=ppt/slides/_rels/slide3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50" Type="http://schemas.openxmlformats.org/officeDocument/2006/relationships/image" Target="../media/image350.png"/></Relationships>
</file>

<file path=ppt/slides/_rels/slide3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51" Type="http://schemas.openxmlformats.org/officeDocument/2006/relationships/image" Target="../media/image351.png"/></Relationships>
</file>

<file path=ppt/slides/_rels/slide3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52" Type="http://schemas.openxmlformats.org/officeDocument/2006/relationships/image" Target="../media/image352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8" Type="http://schemas.openxmlformats.org/officeDocument/2006/relationships/image" Target="../media/image38.png"/></Relationships>
</file>

<file path=ppt/slides/_rels/slide3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53" Type="http://schemas.openxmlformats.org/officeDocument/2006/relationships/image" Target="../media/image353.png"/></Relationships>
</file>

<file path=ppt/slides/_rels/slide3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54" Type="http://schemas.openxmlformats.org/officeDocument/2006/relationships/image" Target="../media/image354.png"/></Relationships>
</file>

<file path=ppt/slides/_rels/slide3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55" Type="http://schemas.openxmlformats.org/officeDocument/2006/relationships/image" Target="../media/image355.png"/></Relationships>
</file>

<file path=ppt/slides/_rels/slide3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56" Type="http://schemas.openxmlformats.org/officeDocument/2006/relationships/image" Target="../media/image356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9" Type="http://schemas.openxmlformats.org/officeDocument/2006/relationships/image" Target="../media/image39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40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41" Type="http://schemas.openxmlformats.org/officeDocument/2006/relationships/image" Target="../media/image41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42" Type="http://schemas.openxmlformats.org/officeDocument/2006/relationships/image" Target="../media/image4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7" Type="http://schemas.openxmlformats.org/officeDocument/2006/relationships/image" Target="../media/image7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43" Type="http://schemas.openxmlformats.org/officeDocument/2006/relationships/image" Target="../media/image43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44" Type="http://schemas.openxmlformats.org/officeDocument/2006/relationships/image" Target="../media/image44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45" Type="http://schemas.openxmlformats.org/officeDocument/2006/relationships/image" Target="../media/image45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46" Type="http://schemas.openxmlformats.org/officeDocument/2006/relationships/image" Target="../media/image46.pn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47" Type="http://schemas.openxmlformats.org/officeDocument/2006/relationships/image" Target="../media/image47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48" Type="http://schemas.openxmlformats.org/officeDocument/2006/relationships/image" Target="../media/image48.pn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49" Type="http://schemas.openxmlformats.org/officeDocument/2006/relationships/image" Target="../media/image49.png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50" Type="http://schemas.openxmlformats.org/officeDocument/2006/relationships/image" Target="../media/image50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51" Type="http://schemas.openxmlformats.org/officeDocument/2006/relationships/image" Target="../media/image51.png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52" Type="http://schemas.openxmlformats.org/officeDocument/2006/relationships/image" Target="../media/image5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8" Type="http://schemas.openxmlformats.org/officeDocument/2006/relationships/image" Target="../media/image8.png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53" Type="http://schemas.openxmlformats.org/officeDocument/2006/relationships/image" Target="../media/image53.png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54" Type="http://schemas.openxmlformats.org/officeDocument/2006/relationships/image" Target="../media/image54.png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55" Type="http://schemas.openxmlformats.org/officeDocument/2006/relationships/image" Target="../media/image55.png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56" Type="http://schemas.openxmlformats.org/officeDocument/2006/relationships/image" Target="../media/image56.png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57" Type="http://schemas.openxmlformats.org/officeDocument/2006/relationships/image" Target="../media/image57.png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58.png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59" Type="http://schemas.openxmlformats.org/officeDocument/2006/relationships/image" Target="../media/image59.png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60" Type="http://schemas.openxmlformats.org/officeDocument/2006/relationships/image" Target="../media/image60.png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61" Type="http://schemas.openxmlformats.org/officeDocument/2006/relationships/image" Target="../media/image61.png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62" Type="http://schemas.openxmlformats.org/officeDocument/2006/relationships/image" Target="../media/image6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9.png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63" Type="http://schemas.openxmlformats.org/officeDocument/2006/relationships/image" Target="../media/image63.png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64" Type="http://schemas.openxmlformats.org/officeDocument/2006/relationships/image" Target="../media/image64.png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65" Type="http://schemas.openxmlformats.org/officeDocument/2006/relationships/image" Target="../media/image65.png"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66" Type="http://schemas.openxmlformats.org/officeDocument/2006/relationships/image" Target="../media/image66.png"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67" Type="http://schemas.openxmlformats.org/officeDocument/2006/relationships/image" Target="../media/image67.png"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68" Type="http://schemas.openxmlformats.org/officeDocument/2006/relationships/image" Target="../media/image68.png"/></Relationships>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69" Type="http://schemas.openxmlformats.org/officeDocument/2006/relationships/image" Target="../media/image69.png"/></Relationships>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70" Type="http://schemas.openxmlformats.org/officeDocument/2006/relationships/image" Target="../media/image70.png"/></Relationships>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71" Type="http://schemas.openxmlformats.org/officeDocument/2006/relationships/image" Target="../media/image71.png"/></Relationships>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72" Type="http://schemas.openxmlformats.org/officeDocument/2006/relationships/image" Target="../media/image7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0.png"/></Relationships>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73" Type="http://schemas.openxmlformats.org/officeDocument/2006/relationships/image" Target="../media/image73.png"/></Relationships>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74" Type="http://schemas.openxmlformats.org/officeDocument/2006/relationships/image" Target="../media/image74.png"/></Relationships>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75" Type="http://schemas.openxmlformats.org/officeDocument/2006/relationships/image" Target="../media/image75.png"/></Relationships>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76" Type="http://schemas.openxmlformats.org/officeDocument/2006/relationships/image" Target="../media/image76.png"/></Relationships>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77" Type="http://schemas.openxmlformats.org/officeDocument/2006/relationships/image" Target="../media/image77.png"/></Relationships>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78" Type="http://schemas.openxmlformats.org/officeDocument/2006/relationships/image" Target="../media/image78.png"/></Relationships>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79" Type="http://schemas.openxmlformats.org/officeDocument/2006/relationships/image" Target="../media/image79.png"/></Relationships>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80" Type="http://schemas.openxmlformats.org/officeDocument/2006/relationships/image" Target="../media/image80.png"/></Relationships>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81" Type="http://schemas.openxmlformats.org/officeDocument/2006/relationships/image" Target="../media/image81.png"/></Relationships>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82" Type="http://schemas.openxmlformats.org/officeDocument/2006/relationships/image" Target="../media/image8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1.png"/></Relationships>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83" Type="http://schemas.openxmlformats.org/officeDocument/2006/relationships/image" Target="../media/image83.png"/></Relationships>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84" Type="http://schemas.openxmlformats.org/officeDocument/2006/relationships/image" Target="../media/image84.png"/></Relationships>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85" Type="http://schemas.openxmlformats.org/officeDocument/2006/relationships/image" Target="../media/image85.png"/></Relationships>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86" Type="http://schemas.openxmlformats.org/officeDocument/2006/relationships/image" Target="../media/image86.png"/></Relationships>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87" Type="http://schemas.openxmlformats.org/officeDocument/2006/relationships/image" Target="../media/image87.png"/></Relationships>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88" Type="http://schemas.openxmlformats.org/officeDocument/2006/relationships/image" Target="../media/image88.png"/></Relationships>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89" Type="http://schemas.openxmlformats.org/officeDocument/2006/relationships/image" Target="../media/image89.png"/></Relationships>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90" Type="http://schemas.openxmlformats.org/officeDocument/2006/relationships/image" Target="../media/image90.png"/></Relationships>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91" Type="http://schemas.openxmlformats.org/officeDocument/2006/relationships/image" Target="../media/image91.png"/></Relationships>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92" Type="http://schemas.openxmlformats.org/officeDocument/2006/relationships/image" Target="../media/image9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2" Type="http://schemas.openxmlformats.org/officeDocument/2006/relationships/image" Target="../media/image12.png"/></Relationships>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93" Type="http://schemas.openxmlformats.org/officeDocument/2006/relationships/image" Target="../media/image93.png"/></Relationships>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94" Type="http://schemas.openxmlformats.org/officeDocument/2006/relationships/image" Target="../media/image94.png"/></Relationships>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95" Type="http://schemas.openxmlformats.org/officeDocument/2006/relationships/image" Target="../media/image95.png"/></Relationships>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96" Type="http://schemas.openxmlformats.org/officeDocument/2006/relationships/image" Target="../media/image96.png"/></Relationships>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97" Type="http://schemas.openxmlformats.org/officeDocument/2006/relationships/image" Target="../media/image97.png"/></Relationships>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98" Type="http://schemas.openxmlformats.org/officeDocument/2006/relationships/image" Target="../media/image98.png"/></Relationships>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99" Type="http://schemas.openxmlformats.org/officeDocument/2006/relationships/image" Target="../media/image99.png"/></Relationships>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00" Type="http://schemas.openxmlformats.org/officeDocument/2006/relationships/image" Target="../media/image100.png"/></Relationships>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01" Type="http://schemas.openxmlformats.org/officeDocument/2006/relationships/image" Target="../media/image101.png"/></Relationships>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02" Type="http://schemas.openxmlformats.org/officeDocument/2006/relationships/image" Target="../media/image102.pn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03" id="103"/>
          <p:cNvPicPr>
            <a:picLocks noChangeAspect="true"/>
          </p:cNvPicPr>
          <p:nvPr/>
        </p:nvPicPr>
        <p:blipFill>
          <a:blip r:embed="rId10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04" id="104"/>
          <p:cNvPicPr>
            <a:picLocks noChangeAspect="true"/>
          </p:cNvPicPr>
          <p:nvPr/>
        </p:nvPicPr>
        <p:blipFill>
          <a:blip r:embed="rId10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05" id="105"/>
          <p:cNvPicPr>
            <a:picLocks noChangeAspect="true"/>
          </p:cNvPicPr>
          <p:nvPr/>
        </p:nvPicPr>
        <p:blipFill>
          <a:blip r:embed="rId10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06" id="106"/>
          <p:cNvPicPr>
            <a:picLocks noChangeAspect="true"/>
          </p:cNvPicPr>
          <p:nvPr/>
        </p:nvPicPr>
        <p:blipFill>
          <a:blip r:embed="rId10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07" id="107"/>
          <p:cNvPicPr>
            <a:picLocks noChangeAspect="true"/>
          </p:cNvPicPr>
          <p:nvPr/>
        </p:nvPicPr>
        <p:blipFill>
          <a:blip r:embed="rId10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08" id="108"/>
          <p:cNvPicPr>
            <a:picLocks noChangeAspect="true"/>
          </p:cNvPicPr>
          <p:nvPr/>
        </p:nvPicPr>
        <p:blipFill>
          <a:blip r:embed="rId10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09" id="109"/>
          <p:cNvPicPr>
            <a:picLocks noChangeAspect="true"/>
          </p:cNvPicPr>
          <p:nvPr/>
        </p:nvPicPr>
        <p:blipFill>
          <a:blip r:embed="rId10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10" id="110"/>
          <p:cNvPicPr>
            <a:picLocks noChangeAspect="true"/>
          </p:cNvPicPr>
          <p:nvPr/>
        </p:nvPicPr>
        <p:blipFill>
          <a:blip r:embed="rId11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11" id="111"/>
          <p:cNvPicPr>
            <a:picLocks noChangeAspect="true"/>
          </p:cNvPicPr>
          <p:nvPr/>
        </p:nvPicPr>
        <p:blipFill>
          <a:blip r:embed="rId11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12" id="112"/>
          <p:cNvPicPr>
            <a:picLocks noChangeAspect="true"/>
          </p:cNvPicPr>
          <p:nvPr/>
        </p:nvPicPr>
        <p:blipFill>
          <a:blip r:embed="rId11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13" id="113"/>
          <p:cNvPicPr>
            <a:picLocks noChangeAspect="true"/>
          </p:cNvPicPr>
          <p:nvPr/>
        </p:nvPicPr>
        <p:blipFill>
          <a:blip r:embed="rId11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14" id="114"/>
          <p:cNvPicPr>
            <a:picLocks noChangeAspect="true"/>
          </p:cNvPicPr>
          <p:nvPr/>
        </p:nvPicPr>
        <p:blipFill>
          <a:blip r:embed="rId11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15" id="115"/>
          <p:cNvPicPr>
            <a:picLocks noChangeAspect="true"/>
          </p:cNvPicPr>
          <p:nvPr/>
        </p:nvPicPr>
        <p:blipFill>
          <a:blip r:embed="rId11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16" id="116"/>
          <p:cNvPicPr>
            <a:picLocks noChangeAspect="true"/>
          </p:cNvPicPr>
          <p:nvPr/>
        </p:nvPicPr>
        <p:blipFill>
          <a:blip r:embed="rId11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17" id="117"/>
          <p:cNvPicPr>
            <a:picLocks noChangeAspect="true"/>
          </p:cNvPicPr>
          <p:nvPr/>
        </p:nvPicPr>
        <p:blipFill>
          <a:blip r:embed="rId11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18" id="118"/>
          <p:cNvPicPr>
            <a:picLocks noChangeAspect="true"/>
          </p:cNvPicPr>
          <p:nvPr/>
        </p:nvPicPr>
        <p:blipFill>
          <a:blip r:embed="rId11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19" id="119"/>
          <p:cNvPicPr>
            <a:picLocks noChangeAspect="true"/>
          </p:cNvPicPr>
          <p:nvPr/>
        </p:nvPicPr>
        <p:blipFill>
          <a:blip r:embed="rId11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20" id="120"/>
          <p:cNvPicPr>
            <a:picLocks noChangeAspect="true"/>
          </p:cNvPicPr>
          <p:nvPr/>
        </p:nvPicPr>
        <p:blipFill>
          <a:blip r:embed="rId12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21" id="121"/>
          <p:cNvPicPr>
            <a:picLocks noChangeAspect="true"/>
          </p:cNvPicPr>
          <p:nvPr/>
        </p:nvPicPr>
        <p:blipFill>
          <a:blip r:embed="rId12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22" id="122"/>
          <p:cNvPicPr>
            <a:picLocks noChangeAspect="true"/>
          </p:cNvPicPr>
          <p:nvPr/>
        </p:nvPicPr>
        <p:blipFill>
          <a:blip r:embed="rId12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5" id="1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23" id="123"/>
          <p:cNvPicPr>
            <a:picLocks noChangeAspect="true"/>
          </p:cNvPicPr>
          <p:nvPr/>
        </p:nvPicPr>
        <p:blipFill>
          <a:blip r:embed="rId12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24" id="124"/>
          <p:cNvPicPr>
            <a:picLocks noChangeAspect="true"/>
          </p:cNvPicPr>
          <p:nvPr/>
        </p:nvPicPr>
        <p:blipFill>
          <a:blip r:embed="rId12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25" id="125"/>
          <p:cNvPicPr>
            <a:picLocks noChangeAspect="true"/>
          </p:cNvPicPr>
          <p:nvPr/>
        </p:nvPicPr>
        <p:blipFill>
          <a:blip r:embed="rId12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26" id="126"/>
          <p:cNvPicPr>
            <a:picLocks noChangeAspect="true"/>
          </p:cNvPicPr>
          <p:nvPr/>
        </p:nvPicPr>
        <p:blipFill>
          <a:blip r:embed="rId12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27" id="127"/>
          <p:cNvPicPr>
            <a:picLocks noChangeAspect="true"/>
          </p:cNvPicPr>
          <p:nvPr/>
        </p:nvPicPr>
        <p:blipFill>
          <a:blip r:embed="rId12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28" id="128"/>
          <p:cNvPicPr>
            <a:picLocks noChangeAspect="true"/>
          </p:cNvPicPr>
          <p:nvPr/>
        </p:nvPicPr>
        <p:blipFill>
          <a:blip r:embed="rId12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29" id="129"/>
          <p:cNvPicPr>
            <a:picLocks noChangeAspect="true"/>
          </p:cNvPicPr>
          <p:nvPr/>
        </p:nvPicPr>
        <p:blipFill>
          <a:blip r:embed="rId12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30" id="130"/>
          <p:cNvPicPr>
            <a:picLocks noChangeAspect="true"/>
          </p:cNvPicPr>
          <p:nvPr/>
        </p:nvPicPr>
        <p:blipFill>
          <a:blip r:embed="rId13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31" id="131"/>
          <p:cNvPicPr>
            <a:picLocks noChangeAspect="true"/>
          </p:cNvPicPr>
          <p:nvPr/>
        </p:nvPicPr>
        <p:blipFill>
          <a:blip r:embed="rId13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32" id="132"/>
          <p:cNvPicPr>
            <a:picLocks noChangeAspect="true"/>
          </p:cNvPicPr>
          <p:nvPr/>
        </p:nvPicPr>
        <p:blipFill>
          <a:blip r:embed="rId13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6" id="1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33" id="133"/>
          <p:cNvPicPr>
            <a:picLocks noChangeAspect="true"/>
          </p:cNvPicPr>
          <p:nvPr/>
        </p:nvPicPr>
        <p:blipFill>
          <a:blip r:embed="rId13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34" id="134"/>
          <p:cNvPicPr>
            <a:picLocks noChangeAspect="true"/>
          </p:cNvPicPr>
          <p:nvPr/>
        </p:nvPicPr>
        <p:blipFill>
          <a:blip r:embed="rId13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35" id="135"/>
          <p:cNvPicPr>
            <a:picLocks noChangeAspect="true"/>
          </p:cNvPicPr>
          <p:nvPr/>
        </p:nvPicPr>
        <p:blipFill>
          <a:blip r:embed="rId13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36" id="136"/>
          <p:cNvPicPr>
            <a:picLocks noChangeAspect="true"/>
          </p:cNvPicPr>
          <p:nvPr/>
        </p:nvPicPr>
        <p:blipFill>
          <a:blip r:embed="rId13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37" id="137"/>
          <p:cNvPicPr>
            <a:picLocks noChangeAspect="true"/>
          </p:cNvPicPr>
          <p:nvPr/>
        </p:nvPicPr>
        <p:blipFill>
          <a:blip r:embed="rId13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38" id="138"/>
          <p:cNvPicPr>
            <a:picLocks noChangeAspect="true"/>
          </p:cNvPicPr>
          <p:nvPr/>
        </p:nvPicPr>
        <p:blipFill>
          <a:blip r:embed="rId13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39" id="139"/>
          <p:cNvPicPr>
            <a:picLocks noChangeAspect="true"/>
          </p:cNvPicPr>
          <p:nvPr/>
        </p:nvPicPr>
        <p:blipFill>
          <a:blip r:embed="rId13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40" id="140"/>
          <p:cNvPicPr>
            <a:picLocks noChangeAspect="true"/>
          </p:cNvPicPr>
          <p:nvPr/>
        </p:nvPicPr>
        <p:blipFill>
          <a:blip r:embed="rId14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41" id="141"/>
          <p:cNvPicPr>
            <a:picLocks noChangeAspect="true"/>
          </p:cNvPicPr>
          <p:nvPr/>
        </p:nvPicPr>
        <p:blipFill>
          <a:blip r:embed="rId14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42" id="142"/>
          <p:cNvPicPr>
            <a:picLocks noChangeAspect="true"/>
          </p:cNvPicPr>
          <p:nvPr/>
        </p:nvPicPr>
        <p:blipFill>
          <a:blip r:embed="rId14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7" id="1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43" id="143"/>
          <p:cNvPicPr>
            <a:picLocks noChangeAspect="true"/>
          </p:cNvPicPr>
          <p:nvPr/>
        </p:nvPicPr>
        <p:blipFill>
          <a:blip r:embed="rId14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44" id="144"/>
          <p:cNvPicPr>
            <a:picLocks noChangeAspect="true"/>
          </p:cNvPicPr>
          <p:nvPr/>
        </p:nvPicPr>
        <p:blipFill>
          <a:blip r:embed="rId14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45" id="145"/>
          <p:cNvPicPr>
            <a:picLocks noChangeAspect="true"/>
          </p:cNvPicPr>
          <p:nvPr/>
        </p:nvPicPr>
        <p:blipFill>
          <a:blip r:embed="rId14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46" id="146"/>
          <p:cNvPicPr>
            <a:picLocks noChangeAspect="true"/>
          </p:cNvPicPr>
          <p:nvPr/>
        </p:nvPicPr>
        <p:blipFill>
          <a:blip r:embed="rId14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47" id="147"/>
          <p:cNvPicPr>
            <a:picLocks noChangeAspect="true"/>
          </p:cNvPicPr>
          <p:nvPr/>
        </p:nvPicPr>
        <p:blipFill>
          <a:blip r:embed="rId14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48" id="148"/>
          <p:cNvPicPr>
            <a:picLocks noChangeAspect="true"/>
          </p:cNvPicPr>
          <p:nvPr/>
        </p:nvPicPr>
        <p:blipFill>
          <a:blip r:embed="rId14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49" id="149"/>
          <p:cNvPicPr>
            <a:picLocks noChangeAspect="true"/>
          </p:cNvPicPr>
          <p:nvPr/>
        </p:nvPicPr>
        <p:blipFill>
          <a:blip r:embed="rId14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50" id="150"/>
          <p:cNvPicPr>
            <a:picLocks noChangeAspect="true"/>
          </p:cNvPicPr>
          <p:nvPr/>
        </p:nvPicPr>
        <p:blipFill>
          <a:blip r:embed="rId15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51" id="151"/>
          <p:cNvPicPr>
            <a:picLocks noChangeAspect="true"/>
          </p:cNvPicPr>
          <p:nvPr/>
        </p:nvPicPr>
        <p:blipFill>
          <a:blip r:embed="rId15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52" id="152"/>
          <p:cNvPicPr>
            <a:picLocks noChangeAspect="true"/>
          </p:cNvPicPr>
          <p:nvPr/>
        </p:nvPicPr>
        <p:blipFill>
          <a:blip r:embed="rId15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8" id="18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53" id="153"/>
          <p:cNvPicPr>
            <a:picLocks noChangeAspect="true"/>
          </p:cNvPicPr>
          <p:nvPr/>
        </p:nvPicPr>
        <p:blipFill>
          <a:blip r:embed="rId15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54" id="154"/>
          <p:cNvPicPr>
            <a:picLocks noChangeAspect="true"/>
          </p:cNvPicPr>
          <p:nvPr/>
        </p:nvPicPr>
        <p:blipFill>
          <a:blip r:embed="rId15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55" id="155"/>
          <p:cNvPicPr>
            <a:picLocks noChangeAspect="true"/>
          </p:cNvPicPr>
          <p:nvPr/>
        </p:nvPicPr>
        <p:blipFill>
          <a:blip r:embed="rId15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56" id="156"/>
          <p:cNvPicPr>
            <a:picLocks noChangeAspect="true"/>
          </p:cNvPicPr>
          <p:nvPr/>
        </p:nvPicPr>
        <p:blipFill>
          <a:blip r:embed="rId15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57" id="157"/>
          <p:cNvPicPr>
            <a:picLocks noChangeAspect="true"/>
          </p:cNvPicPr>
          <p:nvPr/>
        </p:nvPicPr>
        <p:blipFill>
          <a:blip r:embed="rId15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58" id="158"/>
          <p:cNvPicPr>
            <a:picLocks noChangeAspect="true"/>
          </p:cNvPicPr>
          <p:nvPr/>
        </p:nvPicPr>
        <p:blipFill>
          <a:blip r:embed="rId15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59" id="159"/>
          <p:cNvPicPr>
            <a:picLocks noChangeAspect="true"/>
          </p:cNvPicPr>
          <p:nvPr/>
        </p:nvPicPr>
        <p:blipFill>
          <a:blip r:embed="rId15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60" id="160"/>
          <p:cNvPicPr>
            <a:picLocks noChangeAspect="true"/>
          </p:cNvPicPr>
          <p:nvPr/>
        </p:nvPicPr>
        <p:blipFill>
          <a:blip r:embed="rId16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61" id="161"/>
          <p:cNvPicPr>
            <a:picLocks noChangeAspect="true"/>
          </p:cNvPicPr>
          <p:nvPr/>
        </p:nvPicPr>
        <p:blipFill>
          <a:blip r:embed="rId16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62" id="162"/>
          <p:cNvPicPr>
            <a:picLocks noChangeAspect="true"/>
          </p:cNvPicPr>
          <p:nvPr/>
        </p:nvPicPr>
        <p:blipFill>
          <a:blip r:embed="rId16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9" id="19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63" id="163"/>
          <p:cNvPicPr>
            <a:picLocks noChangeAspect="true"/>
          </p:cNvPicPr>
          <p:nvPr/>
        </p:nvPicPr>
        <p:blipFill>
          <a:blip r:embed="rId16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64" id="164"/>
          <p:cNvPicPr>
            <a:picLocks noChangeAspect="true"/>
          </p:cNvPicPr>
          <p:nvPr/>
        </p:nvPicPr>
        <p:blipFill>
          <a:blip r:embed="rId16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65" id="165"/>
          <p:cNvPicPr>
            <a:picLocks noChangeAspect="true"/>
          </p:cNvPicPr>
          <p:nvPr/>
        </p:nvPicPr>
        <p:blipFill>
          <a:blip r:embed="rId16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66" id="166"/>
          <p:cNvPicPr>
            <a:picLocks noChangeAspect="true"/>
          </p:cNvPicPr>
          <p:nvPr/>
        </p:nvPicPr>
        <p:blipFill>
          <a:blip r:embed="rId16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67" id="167"/>
          <p:cNvPicPr>
            <a:picLocks noChangeAspect="true"/>
          </p:cNvPicPr>
          <p:nvPr/>
        </p:nvPicPr>
        <p:blipFill>
          <a:blip r:embed="rId16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68" id="168"/>
          <p:cNvPicPr>
            <a:picLocks noChangeAspect="true"/>
          </p:cNvPicPr>
          <p:nvPr/>
        </p:nvPicPr>
        <p:blipFill>
          <a:blip r:embed="rId16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69" id="169"/>
          <p:cNvPicPr>
            <a:picLocks noChangeAspect="true"/>
          </p:cNvPicPr>
          <p:nvPr/>
        </p:nvPicPr>
        <p:blipFill>
          <a:blip r:embed="rId16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70" id="170"/>
          <p:cNvPicPr>
            <a:picLocks noChangeAspect="true"/>
          </p:cNvPicPr>
          <p:nvPr/>
        </p:nvPicPr>
        <p:blipFill>
          <a:blip r:embed="rId17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71" id="171"/>
          <p:cNvPicPr>
            <a:picLocks noChangeAspect="true"/>
          </p:cNvPicPr>
          <p:nvPr/>
        </p:nvPicPr>
        <p:blipFill>
          <a:blip r:embed="rId17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72" id="172"/>
          <p:cNvPicPr>
            <a:picLocks noChangeAspect="true"/>
          </p:cNvPicPr>
          <p:nvPr/>
        </p:nvPicPr>
        <p:blipFill>
          <a:blip r:embed="rId17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0" id="20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73" id="173"/>
          <p:cNvPicPr>
            <a:picLocks noChangeAspect="true"/>
          </p:cNvPicPr>
          <p:nvPr/>
        </p:nvPicPr>
        <p:blipFill>
          <a:blip r:embed="rId17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74" id="174"/>
          <p:cNvPicPr>
            <a:picLocks noChangeAspect="true"/>
          </p:cNvPicPr>
          <p:nvPr/>
        </p:nvPicPr>
        <p:blipFill>
          <a:blip r:embed="rId17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75" id="175"/>
          <p:cNvPicPr>
            <a:picLocks noChangeAspect="true"/>
          </p:cNvPicPr>
          <p:nvPr/>
        </p:nvPicPr>
        <p:blipFill>
          <a:blip r:embed="rId17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76" id="176"/>
          <p:cNvPicPr>
            <a:picLocks noChangeAspect="true"/>
          </p:cNvPicPr>
          <p:nvPr/>
        </p:nvPicPr>
        <p:blipFill>
          <a:blip r:embed="rId17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77" id="177"/>
          <p:cNvPicPr>
            <a:picLocks noChangeAspect="true"/>
          </p:cNvPicPr>
          <p:nvPr/>
        </p:nvPicPr>
        <p:blipFill>
          <a:blip r:embed="rId17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78" id="178"/>
          <p:cNvPicPr>
            <a:picLocks noChangeAspect="true"/>
          </p:cNvPicPr>
          <p:nvPr/>
        </p:nvPicPr>
        <p:blipFill>
          <a:blip r:embed="rId17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79" id="179"/>
          <p:cNvPicPr>
            <a:picLocks noChangeAspect="true"/>
          </p:cNvPicPr>
          <p:nvPr/>
        </p:nvPicPr>
        <p:blipFill>
          <a:blip r:embed="rId179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80" id="180"/>
          <p:cNvPicPr>
            <a:picLocks noChangeAspect="true"/>
          </p:cNvPicPr>
          <p:nvPr/>
        </p:nvPicPr>
        <p:blipFill>
          <a:blip r:embed="rId180"/>
          <a:stretch>
            <a:fillRect/>
          </a:stretch>
        </p:blipFill>
        <p:spPr>
          <a:xfrm>
            <a:off x="5372100" y="127000"/>
            <a:ext cx="129921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81" id="181"/>
          <p:cNvPicPr>
            <a:picLocks noChangeAspect="true"/>
          </p:cNvPicPr>
          <p:nvPr/>
        </p:nvPicPr>
        <p:blipFill>
          <a:blip r:embed="rId181"/>
          <a:stretch>
            <a:fillRect/>
          </a:stretch>
        </p:blipFill>
        <p:spPr>
          <a:xfrm>
            <a:off x="5372100" y="127000"/>
            <a:ext cx="129921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82" id="182"/>
          <p:cNvPicPr>
            <a:picLocks noChangeAspect="true"/>
          </p:cNvPicPr>
          <p:nvPr/>
        </p:nvPicPr>
        <p:blipFill>
          <a:blip r:embed="rId182"/>
          <a:stretch>
            <a:fillRect/>
          </a:stretch>
        </p:blipFill>
        <p:spPr>
          <a:xfrm>
            <a:off x="5372100" y="127000"/>
            <a:ext cx="129921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1" id="21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83" id="183"/>
          <p:cNvPicPr>
            <a:picLocks noChangeAspect="true"/>
          </p:cNvPicPr>
          <p:nvPr/>
        </p:nvPicPr>
        <p:blipFill>
          <a:blip r:embed="rId183"/>
          <a:stretch>
            <a:fillRect/>
          </a:stretch>
        </p:blipFill>
        <p:spPr>
          <a:xfrm>
            <a:off x="5372100" y="127000"/>
            <a:ext cx="129921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84" id="184"/>
          <p:cNvPicPr>
            <a:picLocks noChangeAspect="true"/>
          </p:cNvPicPr>
          <p:nvPr/>
        </p:nvPicPr>
        <p:blipFill>
          <a:blip r:embed="rId184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85" id="185"/>
          <p:cNvPicPr>
            <a:picLocks noChangeAspect="true"/>
          </p:cNvPicPr>
          <p:nvPr/>
        </p:nvPicPr>
        <p:blipFill>
          <a:blip r:embed="rId185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8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86" id="186"/>
          <p:cNvPicPr>
            <a:picLocks noChangeAspect="true"/>
          </p:cNvPicPr>
          <p:nvPr/>
        </p:nvPicPr>
        <p:blipFill>
          <a:blip r:embed="rId186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8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87" id="187"/>
          <p:cNvPicPr>
            <a:picLocks noChangeAspect="true"/>
          </p:cNvPicPr>
          <p:nvPr/>
        </p:nvPicPr>
        <p:blipFill>
          <a:blip r:embed="rId187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8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88" id="188"/>
          <p:cNvPicPr>
            <a:picLocks noChangeAspect="true"/>
          </p:cNvPicPr>
          <p:nvPr/>
        </p:nvPicPr>
        <p:blipFill>
          <a:blip r:embed="rId188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8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89" id="189"/>
          <p:cNvPicPr>
            <a:picLocks noChangeAspect="true"/>
          </p:cNvPicPr>
          <p:nvPr/>
        </p:nvPicPr>
        <p:blipFill>
          <a:blip r:embed="rId189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8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90" id="190"/>
          <p:cNvPicPr>
            <a:picLocks noChangeAspect="true"/>
          </p:cNvPicPr>
          <p:nvPr/>
        </p:nvPicPr>
        <p:blipFill>
          <a:blip r:embed="rId190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8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91" id="191"/>
          <p:cNvPicPr>
            <a:picLocks noChangeAspect="true"/>
          </p:cNvPicPr>
          <p:nvPr/>
        </p:nvPicPr>
        <p:blipFill>
          <a:blip r:embed="rId191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8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92" id="192"/>
          <p:cNvPicPr>
            <a:picLocks noChangeAspect="true"/>
          </p:cNvPicPr>
          <p:nvPr/>
        </p:nvPicPr>
        <p:blipFill>
          <a:blip r:embed="rId192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2" id="22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9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93" id="193"/>
          <p:cNvPicPr>
            <a:picLocks noChangeAspect="true"/>
          </p:cNvPicPr>
          <p:nvPr/>
        </p:nvPicPr>
        <p:blipFill>
          <a:blip r:embed="rId193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9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94" id="194"/>
          <p:cNvPicPr>
            <a:picLocks noChangeAspect="true"/>
          </p:cNvPicPr>
          <p:nvPr/>
        </p:nvPicPr>
        <p:blipFill>
          <a:blip r:embed="rId194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9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95" id="195"/>
          <p:cNvPicPr>
            <a:picLocks noChangeAspect="true"/>
          </p:cNvPicPr>
          <p:nvPr/>
        </p:nvPicPr>
        <p:blipFill>
          <a:blip r:embed="rId195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9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96" id="196"/>
          <p:cNvPicPr>
            <a:picLocks noChangeAspect="true"/>
          </p:cNvPicPr>
          <p:nvPr/>
        </p:nvPicPr>
        <p:blipFill>
          <a:blip r:embed="rId196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9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97" id="197"/>
          <p:cNvPicPr>
            <a:picLocks noChangeAspect="true"/>
          </p:cNvPicPr>
          <p:nvPr/>
        </p:nvPicPr>
        <p:blipFill>
          <a:blip r:embed="rId197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9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98" id="198"/>
          <p:cNvPicPr>
            <a:picLocks noChangeAspect="true"/>
          </p:cNvPicPr>
          <p:nvPr/>
        </p:nvPicPr>
        <p:blipFill>
          <a:blip r:embed="rId198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9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99" id="199"/>
          <p:cNvPicPr>
            <a:picLocks noChangeAspect="true"/>
          </p:cNvPicPr>
          <p:nvPr/>
        </p:nvPicPr>
        <p:blipFill>
          <a:blip r:embed="rId19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9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00" id="200"/>
          <p:cNvPicPr>
            <a:picLocks noChangeAspect="true"/>
          </p:cNvPicPr>
          <p:nvPr/>
        </p:nvPicPr>
        <p:blipFill>
          <a:blip r:embed="rId20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9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01" id="201"/>
          <p:cNvPicPr>
            <a:picLocks noChangeAspect="true"/>
          </p:cNvPicPr>
          <p:nvPr/>
        </p:nvPicPr>
        <p:blipFill>
          <a:blip r:embed="rId20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19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02" id="202"/>
          <p:cNvPicPr>
            <a:picLocks noChangeAspect="true"/>
          </p:cNvPicPr>
          <p:nvPr/>
        </p:nvPicPr>
        <p:blipFill>
          <a:blip r:embed="rId20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127000"/>
            <a:ext cx="12992100" cy="16548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0" y="0"/>
            <a:ext cx="13004800" cy="168021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3" id="23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0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03" id="203"/>
          <p:cNvPicPr>
            <a:picLocks noChangeAspect="true"/>
          </p:cNvPicPr>
          <p:nvPr/>
        </p:nvPicPr>
        <p:blipFill>
          <a:blip r:embed="rId20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0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04" id="204"/>
          <p:cNvPicPr>
            <a:picLocks noChangeAspect="true"/>
          </p:cNvPicPr>
          <p:nvPr/>
        </p:nvPicPr>
        <p:blipFill>
          <a:blip r:embed="rId20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0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05" id="205"/>
          <p:cNvPicPr>
            <a:picLocks noChangeAspect="true"/>
          </p:cNvPicPr>
          <p:nvPr/>
        </p:nvPicPr>
        <p:blipFill>
          <a:blip r:embed="rId20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0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06" id="206"/>
          <p:cNvPicPr>
            <a:picLocks noChangeAspect="true"/>
          </p:cNvPicPr>
          <p:nvPr/>
        </p:nvPicPr>
        <p:blipFill>
          <a:blip r:embed="rId20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0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07" id="207"/>
          <p:cNvPicPr>
            <a:picLocks noChangeAspect="true"/>
          </p:cNvPicPr>
          <p:nvPr/>
        </p:nvPicPr>
        <p:blipFill>
          <a:blip r:embed="rId20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0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08" id="208"/>
          <p:cNvPicPr>
            <a:picLocks noChangeAspect="true"/>
          </p:cNvPicPr>
          <p:nvPr/>
        </p:nvPicPr>
        <p:blipFill>
          <a:blip r:embed="rId20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0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09" id="209"/>
          <p:cNvPicPr>
            <a:picLocks noChangeAspect="true"/>
          </p:cNvPicPr>
          <p:nvPr/>
        </p:nvPicPr>
        <p:blipFill>
          <a:blip r:embed="rId20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0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10" id="210"/>
          <p:cNvPicPr>
            <a:picLocks noChangeAspect="true"/>
          </p:cNvPicPr>
          <p:nvPr/>
        </p:nvPicPr>
        <p:blipFill>
          <a:blip r:embed="rId21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0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11" id="211"/>
          <p:cNvPicPr>
            <a:picLocks noChangeAspect="true"/>
          </p:cNvPicPr>
          <p:nvPr/>
        </p:nvPicPr>
        <p:blipFill>
          <a:blip r:embed="rId21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0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12" id="212"/>
          <p:cNvPicPr>
            <a:picLocks noChangeAspect="true"/>
          </p:cNvPicPr>
          <p:nvPr/>
        </p:nvPicPr>
        <p:blipFill>
          <a:blip r:embed="rId21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4" id="24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13" id="213"/>
          <p:cNvPicPr>
            <a:picLocks noChangeAspect="true"/>
          </p:cNvPicPr>
          <p:nvPr/>
        </p:nvPicPr>
        <p:blipFill>
          <a:blip r:embed="rId21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14" id="214"/>
          <p:cNvPicPr>
            <a:picLocks noChangeAspect="true"/>
          </p:cNvPicPr>
          <p:nvPr/>
        </p:nvPicPr>
        <p:blipFill>
          <a:blip r:embed="rId21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15" id="215"/>
          <p:cNvPicPr>
            <a:picLocks noChangeAspect="true"/>
          </p:cNvPicPr>
          <p:nvPr/>
        </p:nvPicPr>
        <p:blipFill>
          <a:blip r:embed="rId21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16" id="216"/>
          <p:cNvPicPr>
            <a:picLocks noChangeAspect="true"/>
          </p:cNvPicPr>
          <p:nvPr/>
        </p:nvPicPr>
        <p:blipFill>
          <a:blip r:embed="rId21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17" id="217"/>
          <p:cNvPicPr>
            <a:picLocks noChangeAspect="true"/>
          </p:cNvPicPr>
          <p:nvPr/>
        </p:nvPicPr>
        <p:blipFill>
          <a:blip r:embed="rId21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18" id="218"/>
          <p:cNvPicPr>
            <a:picLocks noChangeAspect="true"/>
          </p:cNvPicPr>
          <p:nvPr/>
        </p:nvPicPr>
        <p:blipFill>
          <a:blip r:embed="rId21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19" id="219"/>
          <p:cNvPicPr>
            <a:picLocks noChangeAspect="true"/>
          </p:cNvPicPr>
          <p:nvPr/>
        </p:nvPicPr>
        <p:blipFill>
          <a:blip r:embed="rId21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20" id="220"/>
          <p:cNvPicPr>
            <a:picLocks noChangeAspect="true"/>
          </p:cNvPicPr>
          <p:nvPr/>
        </p:nvPicPr>
        <p:blipFill>
          <a:blip r:embed="rId22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21" id="221"/>
          <p:cNvPicPr>
            <a:picLocks noChangeAspect="true"/>
          </p:cNvPicPr>
          <p:nvPr/>
        </p:nvPicPr>
        <p:blipFill>
          <a:blip r:embed="rId22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22" id="222"/>
          <p:cNvPicPr>
            <a:picLocks noChangeAspect="true"/>
          </p:cNvPicPr>
          <p:nvPr/>
        </p:nvPicPr>
        <p:blipFill>
          <a:blip r:embed="rId22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5" id="25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23" id="223"/>
          <p:cNvPicPr>
            <a:picLocks noChangeAspect="true"/>
          </p:cNvPicPr>
          <p:nvPr/>
        </p:nvPicPr>
        <p:blipFill>
          <a:blip r:embed="rId22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24" id="224"/>
          <p:cNvPicPr>
            <a:picLocks noChangeAspect="true"/>
          </p:cNvPicPr>
          <p:nvPr/>
        </p:nvPicPr>
        <p:blipFill>
          <a:blip r:embed="rId22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25" id="225"/>
          <p:cNvPicPr>
            <a:picLocks noChangeAspect="true"/>
          </p:cNvPicPr>
          <p:nvPr/>
        </p:nvPicPr>
        <p:blipFill>
          <a:blip r:embed="rId22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26" id="226"/>
          <p:cNvPicPr>
            <a:picLocks noChangeAspect="true"/>
          </p:cNvPicPr>
          <p:nvPr/>
        </p:nvPicPr>
        <p:blipFill>
          <a:blip r:embed="rId22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27" id="227"/>
          <p:cNvPicPr>
            <a:picLocks noChangeAspect="true"/>
          </p:cNvPicPr>
          <p:nvPr/>
        </p:nvPicPr>
        <p:blipFill>
          <a:blip r:embed="rId22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28" id="228"/>
          <p:cNvPicPr>
            <a:picLocks noChangeAspect="true"/>
          </p:cNvPicPr>
          <p:nvPr/>
        </p:nvPicPr>
        <p:blipFill>
          <a:blip r:embed="rId22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29" id="229"/>
          <p:cNvPicPr>
            <a:picLocks noChangeAspect="true"/>
          </p:cNvPicPr>
          <p:nvPr/>
        </p:nvPicPr>
        <p:blipFill>
          <a:blip r:embed="rId22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30" id="230"/>
          <p:cNvPicPr>
            <a:picLocks noChangeAspect="true"/>
          </p:cNvPicPr>
          <p:nvPr/>
        </p:nvPicPr>
        <p:blipFill>
          <a:blip r:embed="rId23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31" id="231"/>
          <p:cNvPicPr>
            <a:picLocks noChangeAspect="true"/>
          </p:cNvPicPr>
          <p:nvPr/>
        </p:nvPicPr>
        <p:blipFill>
          <a:blip r:embed="rId23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32" id="232"/>
          <p:cNvPicPr>
            <a:picLocks noChangeAspect="true"/>
          </p:cNvPicPr>
          <p:nvPr/>
        </p:nvPicPr>
        <p:blipFill>
          <a:blip r:embed="rId23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6" id="26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33" id="233"/>
          <p:cNvPicPr>
            <a:picLocks noChangeAspect="true"/>
          </p:cNvPicPr>
          <p:nvPr/>
        </p:nvPicPr>
        <p:blipFill>
          <a:blip r:embed="rId23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34" id="234"/>
          <p:cNvPicPr>
            <a:picLocks noChangeAspect="true"/>
          </p:cNvPicPr>
          <p:nvPr/>
        </p:nvPicPr>
        <p:blipFill>
          <a:blip r:embed="rId23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35" id="235"/>
          <p:cNvPicPr>
            <a:picLocks noChangeAspect="true"/>
          </p:cNvPicPr>
          <p:nvPr/>
        </p:nvPicPr>
        <p:blipFill>
          <a:blip r:embed="rId23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36" id="236"/>
          <p:cNvPicPr>
            <a:picLocks noChangeAspect="true"/>
          </p:cNvPicPr>
          <p:nvPr/>
        </p:nvPicPr>
        <p:blipFill>
          <a:blip r:embed="rId23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37" id="237"/>
          <p:cNvPicPr>
            <a:picLocks noChangeAspect="true"/>
          </p:cNvPicPr>
          <p:nvPr/>
        </p:nvPicPr>
        <p:blipFill>
          <a:blip r:embed="rId23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38" id="238"/>
          <p:cNvPicPr>
            <a:picLocks noChangeAspect="true"/>
          </p:cNvPicPr>
          <p:nvPr/>
        </p:nvPicPr>
        <p:blipFill>
          <a:blip r:embed="rId23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39" id="239"/>
          <p:cNvPicPr>
            <a:picLocks noChangeAspect="true"/>
          </p:cNvPicPr>
          <p:nvPr/>
        </p:nvPicPr>
        <p:blipFill>
          <a:blip r:embed="rId23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40" id="240"/>
          <p:cNvPicPr>
            <a:picLocks noChangeAspect="true"/>
          </p:cNvPicPr>
          <p:nvPr/>
        </p:nvPicPr>
        <p:blipFill>
          <a:blip r:embed="rId24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41" id="241"/>
          <p:cNvPicPr>
            <a:picLocks noChangeAspect="true"/>
          </p:cNvPicPr>
          <p:nvPr/>
        </p:nvPicPr>
        <p:blipFill>
          <a:blip r:embed="rId24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42" id="242"/>
          <p:cNvPicPr>
            <a:picLocks noChangeAspect="true"/>
          </p:cNvPicPr>
          <p:nvPr/>
        </p:nvPicPr>
        <p:blipFill>
          <a:blip r:embed="rId24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7" id="27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43" id="243"/>
          <p:cNvPicPr>
            <a:picLocks noChangeAspect="true"/>
          </p:cNvPicPr>
          <p:nvPr/>
        </p:nvPicPr>
        <p:blipFill>
          <a:blip r:embed="rId24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44" id="244"/>
          <p:cNvPicPr>
            <a:picLocks noChangeAspect="true"/>
          </p:cNvPicPr>
          <p:nvPr/>
        </p:nvPicPr>
        <p:blipFill>
          <a:blip r:embed="rId24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45" id="245"/>
          <p:cNvPicPr>
            <a:picLocks noChangeAspect="true"/>
          </p:cNvPicPr>
          <p:nvPr/>
        </p:nvPicPr>
        <p:blipFill>
          <a:blip r:embed="rId24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46" id="246"/>
          <p:cNvPicPr>
            <a:picLocks noChangeAspect="true"/>
          </p:cNvPicPr>
          <p:nvPr/>
        </p:nvPicPr>
        <p:blipFill>
          <a:blip r:embed="rId24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47" id="247"/>
          <p:cNvPicPr>
            <a:picLocks noChangeAspect="true"/>
          </p:cNvPicPr>
          <p:nvPr/>
        </p:nvPicPr>
        <p:blipFill>
          <a:blip r:embed="rId24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48" id="248"/>
          <p:cNvPicPr>
            <a:picLocks noChangeAspect="true"/>
          </p:cNvPicPr>
          <p:nvPr/>
        </p:nvPicPr>
        <p:blipFill>
          <a:blip r:embed="rId24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49" id="249"/>
          <p:cNvPicPr>
            <a:picLocks noChangeAspect="true"/>
          </p:cNvPicPr>
          <p:nvPr/>
        </p:nvPicPr>
        <p:blipFill>
          <a:blip r:embed="rId24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50" id="250"/>
          <p:cNvPicPr>
            <a:picLocks noChangeAspect="true"/>
          </p:cNvPicPr>
          <p:nvPr/>
        </p:nvPicPr>
        <p:blipFill>
          <a:blip r:embed="rId25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51" id="251"/>
          <p:cNvPicPr>
            <a:picLocks noChangeAspect="true"/>
          </p:cNvPicPr>
          <p:nvPr/>
        </p:nvPicPr>
        <p:blipFill>
          <a:blip r:embed="rId25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52" id="252"/>
          <p:cNvPicPr>
            <a:picLocks noChangeAspect="true"/>
          </p:cNvPicPr>
          <p:nvPr/>
        </p:nvPicPr>
        <p:blipFill>
          <a:blip r:embed="rId25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8" id="28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53" id="253"/>
          <p:cNvPicPr>
            <a:picLocks noChangeAspect="true"/>
          </p:cNvPicPr>
          <p:nvPr/>
        </p:nvPicPr>
        <p:blipFill>
          <a:blip r:embed="rId25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54" id="254"/>
          <p:cNvPicPr>
            <a:picLocks noChangeAspect="true"/>
          </p:cNvPicPr>
          <p:nvPr/>
        </p:nvPicPr>
        <p:blipFill>
          <a:blip r:embed="rId25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55" id="255"/>
          <p:cNvPicPr>
            <a:picLocks noChangeAspect="true"/>
          </p:cNvPicPr>
          <p:nvPr/>
        </p:nvPicPr>
        <p:blipFill>
          <a:blip r:embed="rId25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56" id="256"/>
          <p:cNvPicPr>
            <a:picLocks noChangeAspect="true"/>
          </p:cNvPicPr>
          <p:nvPr/>
        </p:nvPicPr>
        <p:blipFill>
          <a:blip r:embed="rId25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57" id="257"/>
          <p:cNvPicPr>
            <a:picLocks noChangeAspect="true"/>
          </p:cNvPicPr>
          <p:nvPr/>
        </p:nvPicPr>
        <p:blipFill>
          <a:blip r:embed="rId25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58" id="258"/>
          <p:cNvPicPr>
            <a:picLocks noChangeAspect="true"/>
          </p:cNvPicPr>
          <p:nvPr/>
        </p:nvPicPr>
        <p:blipFill>
          <a:blip r:embed="rId25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59" id="259"/>
          <p:cNvPicPr>
            <a:picLocks noChangeAspect="true"/>
          </p:cNvPicPr>
          <p:nvPr/>
        </p:nvPicPr>
        <p:blipFill>
          <a:blip r:embed="rId25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60" id="260"/>
          <p:cNvPicPr>
            <a:picLocks noChangeAspect="true"/>
          </p:cNvPicPr>
          <p:nvPr/>
        </p:nvPicPr>
        <p:blipFill>
          <a:blip r:embed="rId26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61" id="261"/>
          <p:cNvPicPr>
            <a:picLocks noChangeAspect="true"/>
          </p:cNvPicPr>
          <p:nvPr/>
        </p:nvPicPr>
        <p:blipFill>
          <a:blip r:embed="rId26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62" id="262"/>
          <p:cNvPicPr>
            <a:picLocks noChangeAspect="true"/>
          </p:cNvPicPr>
          <p:nvPr/>
        </p:nvPicPr>
        <p:blipFill>
          <a:blip r:embed="rId26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9" id="29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63" id="263"/>
          <p:cNvPicPr>
            <a:picLocks noChangeAspect="true"/>
          </p:cNvPicPr>
          <p:nvPr/>
        </p:nvPicPr>
        <p:blipFill>
          <a:blip r:embed="rId26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64" id="264"/>
          <p:cNvPicPr>
            <a:picLocks noChangeAspect="true"/>
          </p:cNvPicPr>
          <p:nvPr/>
        </p:nvPicPr>
        <p:blipFill>
          <a:blip r:embed="rId26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65" id="265"/>
          <p:cNvPicPr>
            <a:picLocks noChangeAspect="true"/>
          </p:cNvPicPr>
          <p:nvPr/>
        </p:nvPicPr>
        <p:blipFill>
          <a:blip r:embed="rId26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66" id="266"/>
          <p:cNvPicPr>
            <a:picLocks noChangeAspect="true"/>
          </p:cNvPicPr>
          <p:nvPr/>
        </p:nvPicPr>
        <p:blipFill>
          <a:blip r:embed="rId26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67" id="267"/>
          <p:cNvPicPr>
            <a:picLocks noChangeAspect="true"/>
          </p:cNvPicPr>
          <p:nvPr/>
        </p:nvPicPr>
        <p:blipFill>
          <a:blip r:embed="rId26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68" id="268"/>
          <p:cNvPicPr>
            <a:picLocks noChangeAspect="true"/>
          </p:cNvPicPr>
          <p:nvPr/>
        </p:nvPicPr>
        <p:blipFill>
          <a:blip r:embed="rId26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69" id="269"/>
          <p:cNvPicPr>
            <a:picLocks noChangeAspect="true"/>
          </p:cNvPicPr>
          <p:nvPr/>
        </p:nvPicPr>
        <p:blipFill>
          <a:blip r:embed="rId26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70" id="270"/>
          <p:cNvPicPr>
            <a:picLocks noChangeAspect="true"/>
          </p:cNvPicPr>
          <p:nvPr/>
        </p:nvPicPr>
        <p:blipFill>
          <a:blip r:embed="rId27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71" id="271"/>
          <p:cNvPicPr>
            <a:picLocks noChangeAspect="true"/>
          </p:cNvPicPr>
          <p:nvPr/>
        </p:nvPicPr>
        <p:blipFill>
          <a:blip r:embed="rId27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72" id="272"/>
          <p:cNvPicPr>
            <a:picLocks noChangeAspect="true"/>
          </p:cNvPicPr>
          <p:nvPr/>
        </p:nvPicPr>
        <p:blipFill>
          <a:blip r:embed="rId27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0" id="30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73" id="273"/>
          <p:cNvPicPr>
            <a:picLocks noChangeAspect="true"/>
          </p:cNvPicPr>
          <p:nvPr/>
        </p:nvPicPr>
        <p:blipFill>
          <a:blip r:embed="rId27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74" id="274"/>
          <p:cNvPicPr>
            <a:picLocks noChangeAspect="true"/>
          </p:cNvPicPr>
          <p:nvPr/>
        </p:nvPicPr>
        <p:blipFill>
          <a:blip r:embed="rId27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75" id="275"/>
          <p:cNvPicPr>
            <a:picLocks noChangeAspect="true"/>
          </p:cNvPicPr>
          <p:nvPr/>
        </p:nvPicPr>
        <p:blipFill>
          <a:blip r:embed="rId27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76" id="276"/>
          <p:cNvPicPr>
            <a:picLocks noChangeAspect="true"/>
          </p:cNvPicPr>
          <p:nvPr/>
        </p:nvPicPr>
        <p:blipFill>
          <a:blip r:embed="rId27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77" id="277"/>
          <p:cNvPicPr>
            <a:picLocks noChangeAspect="true"/>
          </p:cNvPicPr>
          <p:nvPr/>
        </p:nvPicPr>
        <p:blipFill>
          <a:blip r:embed="rId27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78" id="278"/>
          <p:cNvPicPr>
            <a:picLocks noChangeAspect="true"/>
          </p:cNvPicPr>
          <p:nvPr/>
        </p:nvPicPr>
        <p:blipFill>
          <a:blip r:embed="rId27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79" id="279"/>
          <p:cNvPicPr>
            <a:picLocks noChangeAspect="true"/>
          </p:cNvPicPr>
          <p:nvPr/>
        </p:nvPicPr>
        <p:blipFill>
          <a:blip r:embed="rId27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80" id="280"/>
          <p:cNvPicPr>
            <a:picLocks noChangeAspect="true"/>
          </p:cNvPicPr>
          <p:nvPr/>
        </p:nvPicPr>
        <p:blipFill>
          <a:blip r:embed="rId28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81" id="281"/>
          <p:cNvPicPr>
            <a:picLocks noChangeAspect="true"/>
          </p:cNvPicPr>
          <p:nvPr/>
        </p:nvPicPr>
        <p:blipFill>
          <a:blip r:embed="rId28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82" id="282"/>
          <p:cNvPicPr>
            <a:picLocks noChangeAspect="true"/>
          </p:cNvPicPr>
          <p:nvPr/>
        </p:nvPicPr>
        <p:blipFill>
          <a:blip r:embed="rId28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1" id="31"/>
          <p:cNvPicPr>
            <a:picLocks noChangeAspect="true"/>
          </p:cNvPicPr>
          <p:nvPr/>
        </p:nvPicPr>
        <p:blipFill>
          <a:blip r:embed="rId3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83" id="283"/>
          <p:cNvPicPr>
            <a:picLocks noChangeAspect="true"/>
          </p:cNvPicPr>
          <p:nvPr/>
        </p:nvPicPr>
        <p:blipFill>
          <a:blip r:embed="rId28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84" id="284"/>
          <p:cNvPicPr>
            <a:picLocks noChangeAspect="true"/>
          </p:cNvPicPr>
          <p:nvPr/>
        </p:nvPicPr>
        <p:blipFill>
          <a:blip r:embed="rId28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85" id="285"/>
          <p:cNvPicPr>
            <a:picLocks noChangeAspect="true"/>
          </p:cNvPicPr>
          <p:nvPr/>
        </p:nvPicPr>
        <p:blipFill>
          <a:blip r:embed="rId28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8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86" id="286"/>
          <p:cNvPicPr>
            <a:picLocks noChangeAspect="true"/>
          </p:cNvPicPr>
          <p:nvPr/>
        </p:nvPicPr>
        <p:blipFill>
          <a:blip r:embed="rId28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8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87" id="287"/>
          <p:cNvPicPr>
            <a:picLocks noChangeAspect="true"/>
          </p:cNvPicPr>
          <p:nvPr/>
        </p:nvPicPr>
        <p:blipFill>
          <a:blip r:embed="rId28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8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88" id="288"/>
          <p:cNvPicPr>
            <a:picLocks noChangeAspect="true"/>
          </p:cNvPicPr>
          <p:nvPr/>
        </p:nvPicPr>
        <p:blipFill>
          <a:blip r:embed="rId28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8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89" id="289"/>
          <p:cNvPicPr>
            <a:picLocks noChangeAspect="true"/>
          </p:cNvPicPr>
          <p:nvPr/>
        </p:nvPicPr>
        <p:blipFill>
          <a:blip r:embed="rId28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8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90" id="290"/>
          <p:cNvPicPr>
            <a:picLocks noChangeAspect="true"/>
          </p:cNvPicPr>
          <p:nvPr/>
        </p:nvPicPr>
        <p:blipFill>
          <a:blip r:embed="rId29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8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91" id="291"/>
          <p:cNvPicPr>
            <a:picLocks noChangeAspect="true"/>
          </p:cNvPicPr>
          <p:nvPr/>
        </p:nvPicPr>
        <p:blipFill>
          <a:blip r:embed="rId29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8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92" id="292"/>
          <p:cNvPicPr>
            <a:picLocks noChangeAspect="true"/>
          </p:cNvPicPr>
          <p:nvPr/>
        </p:nvPicPr>
        <p:blipFill>
          <a:blip r:embed="rId29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2" id="32"/>
          <p:cNvPicPr>
            <a:picLocks noChangeAspect="true"/>
          </p:cNvPicPr>
          <p:nvPr/>
        </p:nvPicPr>
        <p:blipFill>
          <a:blip r:embed="rId3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9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93" id="293"/>
          <p:cNvPicPr>
            <a:picLocks noChangeAspect="true"/>
          </p:cNvPicPr>
          <p:nvPr/>
        </p:nvPicPr>
        <p:blipFill>
          <a:blip r:embed="rId29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9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94" id="294"/>
          <p:cNvPicPr>
            <a:picLocks noChangeAspect="true"/>
          </p:cNvPicPr>
          <p:nvPr/>
        </p:nvPicPr>
        <p:blipFill>
          <a:blip r:embed="rId29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9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95" id="295"/>
          <p:cNvPicPr>
            <a:picLocks noChangeAspect="true"/>
          </p:cNvPicPr>
          <p:nvPr/>
        </p:nvPicPr>
        <p:blipFill>
          <a:blip r:embed="rId29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9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96" id="296"/>
          <p:cNvPicPr>
            <a:picLocks noChangeAspect="true"/>
          </p:cNvPicPr>
          <p:nvPr/>
        </p:nvPicPr>
        <p:blipFill>
          <a:blip r:embed="rId29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9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97" id="297"/>
          <p:cNvPicPr>
            <a:picLocks noChangeAspect="true"/>
          </p:cNvPicPr>
          <p:nvPr/>
        </p:nvPicPr>
        <p:blipFill>
          <a:blip r:embed="rId29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9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98" id="298"/>
          <p:cNvPicPr>
            <a:picLocks noChangeAspect="true"/>
          </p:cNvPicPr>
          <p:nvPr/>
        </p:nvPicPr>
        <p:blipFill>
          <a:blip r:embed="rId29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9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99" id="299"/>
          <p:cNvPicPr>
            <a:picLocks noChangeAspect="true"/>
          </p:cNvPicPr>
          <p:nvPr/>
        </p:nvPicPr>
        <p:blipFill>
          <a:blip r:embed="rId29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9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00" id="300"/>
          <p:cNvPicPr>
            <a:picLocks noChangeAspect="true"/>
          </p:cNvPicPr>
          <p:nvPr/>
        </p:nvPicPr>
        <p:blipFill>
          <a:blip r:embed="rId30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9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01" id="301"/>
          <p:cNvPicPr>
            <a:picLocks noChangeAspect="true"/>
          </p:cNvPicPr>
          <p:nvPr/>
        </p:nvPicPr>
        <p:blipFill>
          <a:blip r:embed="rId30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9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02" id="302"/>
          <p:cNvPicPr>
            <a:picLocks noChangeAspect="true"/>
          </p:cNvPicPr>
          <p:nvPr/>
        </p:nvPicPr>
        <p:blipFill>
          <a:blip r:embed="rId30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5930900" y="254000"/>
            <a:ext cx="11887200" cy="168021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3" id="33"/>
          <p:cNvPicPr>
            <a:picLocks noChangeAspect="true"/>
          </p:cNvPicPr>
          <p:nvPr/>
        </p:nvPicPr>
        <p:blipFill>
          <a:blip r:embed="rId3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0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03" id="303"/>
          <p:cNvPicPr>
            <a:picLocks noChangeAspect="true"/>
          </p:cNvPicPr>
          <p:nvPr/>
        </p:nvPicPr>
        <p:blipFill>
          <a:blip r:embed="rId30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0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04" id="304"/>
          <p:cNvPicPr>
            <a:picLocks noChangeAspect="true"/>
          </p:cNvPicPr>
          <p:nvPr/>
        </p:nvPicPr>
        <p:blipFill>
          <a:blip r:embed="rId30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0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05" id="305"/>
          <p:cNvPicPr>
            <a:picLocks noChangeAspect="true"/>
          </p:cNvPicPr>
          <p:nvPr/>
        </p:nvPicPr>
        <p:blipFill>
          <a:blip r:embed="rId30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0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06" id="306"/>
          <p:cNvPicPr>
            <a:picLocks noChangeAspect="true"/>
          </p:cNvPicPr>
          <p:nvPr/>
        </p:nvPicPr>
        <p:blipFill>
          <a:blip r:embed="rId30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0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07" id="307"/>
          <p:cNvPicPr>
            <a:picLocks noChangeAspect="true"/>
          </p:cNvPicPr>
          <p:nvPr/>
        </p:nvPicPr>
        <p:blipFill>
          <a:blip r:embed="rId30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0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08" id="308"/>
          <p:cNvPicPr>
            <a:picLocks noChangeAspect="true"/>
          </p:cNvPicPr>
          <p:nvPr/>
        </p:nvPicPr>
        <p:blipFill>
          <a:blip r:embed="rId30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0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09" id="309"/>
          <p:cNvPicPr>
            <a:picLocks noChangeAspect="true"/>
          </p:cNvPicPr>
          <p:nvPr/>
        </p:nvPicPr>
        <p:blipFill>
          <a:blip r:embed="rId30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0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10" id="310"/>
          <p:cNvPicPr>
            <a:picLocks noChangeAspect="true"/>
          </p:cNvPicPr>
          <p:nvPr/>
        </p:nvPicPr>
        <p:blipFill>
          <a:blip r:embed="rId31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0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11" id="311"/>
          <p:cNvPicPr>
            <a:picLocks noChangeAspect="true"/>
          </p:cNvPicPr>
          <p:nvPr/>
        </p:nvPicPr>
        <p:blipFill>
          <a:blip r:embed="rId31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0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12" id="312"/>
          <p:cNvPicPr>
            <a:picLocks noChangeAspect="true"/>
          </p:cNvPicPr>
          <p:nvPr/>
        </p:nvPicPr>
        <p:blipFill>
          <a:blip r:embed="rId31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4" id="34"/>
          <p:cNvPicPr>
            <a:picLocks noChangeAspect="true"/>
          </p:cNvPicPr>
          <p:nvPr/>
        </p:nvPicPr>
        <p:blipFill>
          <a:blip r:embed="rId3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13" id="313"/>
          <p:cNvPicPr>
            <a:picLocks noChangeAspect="true"/>
          </p:cNvPicPr>
          <p:nvPr/>
        </p:nvPicPr>
        <p:blipFill>
          <a:blip r:embed="rId31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14" id="314"/>
          <p:cNvPicPr>
            <a:picLocks noChangeAspect="true"/>
          </p:cNvPicPr>
          <p:nvPr/>
        </p:nvPicPr>
        <p:blipFill>
          <a:blip r:embed="rId31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15" id="315"/>
          <p:cNvPicPr>
            <a:picLocks noChangeAspect="true"/>
          </p:cNvPicPr>
          <p:nvPr/>
        </p:nvPicPr>
        <p:blipFill>
          <a:blip r:embed="rId31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16" id="316"/>
          <p:cNvPicPr>
            <a:picLocks noChangeAspect="true"/>
          </p:cNvPicPr>
          <p:nvPr/>
        </p:nvPicPr>
        <p:blipFill>
          <a:blip r:embed="rId31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17" id="317"/>
          <p:cNvPicPr>
            <a:picLocks noChangeAspect="true"/>
          </p:cNvPicPr>
          <p:nvPr/>
        </p:nvPicPr>
        <p:blipFill>
          <a:blip r:embed="rId31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18" id="318"/>
          <p:cNvPicPr>
            <a:picLocks noChangeAspect="true"/>
          </p:cNvPicPr>
          <p:nvPr/>
        </p:nvPicPr>
        <p:blipFill>
          <a:blip r:embed="rId31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19" id="319"/>
          <p:cNvPicPr>
            <a:picLocks noChangeAspect="true"/>
          </p:cNvPicPr>
          <p:nvPr/>
        </p:nvPicPr>
        <p:blipFill>
          <a:blip r:embed="rId31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20" id="320"/>
          <p:cNvPicPr>
            <a:picLocks noChangeAspect="true"/>
          </p:cNvPicPr>
          <p:nvPr/>
        </p:nvPicPr>
        <p:blipFill>
          <a:blip r:embed="rId32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21" id="321"/>
          <p:cNvPicPr>
            <a:picLocks noChangeAspect="true"/>
          </p:cNvPicPr>
          <p:nvPr/>
        </p:nvPicPr>
        <p:blipFill>
          <a:blip r:embed="rId32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22" id="322"/>
          <p:cNvPicPr>
            <a:picLocks noChangeAspect="true"/>
          </p:cNvPicPr>
          <p:nvPr/>
        </p:nvPicPr>
        <p:blipFill>
          <a:blip r:embed="rId32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5" id="35"/>
          <p:cNvPicPr>
            <a:picLocks noChangeAspect="true"/>
          </p:cNvPicPr>
          <p:nvPr/>
        </p:nvPicPr>
        <p:blipFill>
          <a:blip r:embed="rId3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23" id="323"/>
          <p:cNvPicPr>
            <a:picLocks noChangeAspect="true"/>
          </p:cNvPicPr>
          <p:nvPr/>
        </p:nvPicPr>
        <p:blipFill>
          <a:blip r:embed="rId32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24" id="324"/>
          <p:cNvPicPr>
            <a:picLocks noChangeAspect="true"/>
          </p:cNvPicPr>
          <p:nvPr/>
        </p:nvPicPr>
        <p:blipFill>
          <a:blip r:embed="rId32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25" id="325"/>
          <p:cNvPicPr>
            <a:picLocks noChangeAspect="true"/>
          </p:cNvPicPr>
          <p:nvPr/>
        </p:nvPicPr>
        <p:blipFill>
          <a:blip r:embed="rId32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26" id="326"/>
          <p:cNvPicPr>
            <a:picLocks noChangeAspect="true"/>
          </p:cNvPicPr>
          <p:nvPr/>
        </p:nvPicPr>
        <p:blipFill>
          <a:blip r:embed="rId32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27" id="327"/>
          <p:cNvPicPr>
            <a:picLocks noChangeAspect="true"/>
          </p:cNvPicPr>
          <p:nvPr/>
        </p:nvPicPr>
        <p:blipFill>
          <a:blip r:embed="rId32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28" id="328"/>
          <p:cNvPicPr>
            <a:picLocks noChangeAspect="true"/>
          </p:cNvPicPr>
          <p:nvPr/>
        </p:nvPicPr>
        <p:blipFill>
          <a:blip r:embed="rId32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29" id="329"/>
          <p:cNvPicPr>
            <a:picLocks noChangeAspect="true"/>
          </p:cNvPicPr>
          <p:nvPr/>
        </p:nvPicPr>
        <p:blipFill>
          <a:blip r:embed="rId32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30" id="330"/>
          <p:cNvPicPr>
            <a:picLocks noChangeAspect="true"/>
          </p:cNvPicPr>
          <p:nvPr/>
        </p:nvPicPr>
        <p:blipFill>
          <a:blip r:embed="rId33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31" id="331"/>
          <p:cNvPicPr>
            <a:picLocks noChangeAspect="true"/>
          </p:cNvPicPr>
          <p:nvPr/>
        </p:nvPicPr>
        <p:blipFill>
          <a:blip r:embed="rId33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32" id="332"/>
          <p:cNvPicPr>
            <a:picLocks noChangeAspect="true"/>
          </p:cNvPicPr>
          <p:nvPr/>
        </p:nvPicPr>
        <p:blipFill>
          <a:blip r:embed="rId33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6" id="36"/>
          <p:cNvPicPr>
            <a:picLocks noChangeAspect="true"/>
          </p:cNvPicPr>
          <p:nvPr/>
        </p:nvPicPr>
        <p:blipFill>
          <a:blip r:embed="rId3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33" id="333"/>
          <p:cNvPicPr>
            <a:picLocks noChangeAspect="true"/>
          </p:cNvPicPr>
          <p:nvPr/>
        </p:nvPicPr>
        <p:blipFill>
          <a:blip r:embed="rId33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34" id="334"/>
          <p:cNvPicPr>
            <a:picLocks noChangeAspect="true"/>
          </p:cNvPicPr>
          <p:nvPr/>
        </p:nvPicPr>
        <p:blipFill>
          <a:blip r:embed="rId33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35" id="335"/>
          <p:cNvPicPr>
            <a:picLocks noChangeAspect="true"/>
          </p:cNvPicPr>
          <p:nvPr/>
        </p:nvPicPr>
        <p:blipFill>
          <a:blip r:embed="rId33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36" id="336"/>
          <p:cNvPicPr>
            <a:picLocks noChangeAspect="true"/>
          </p:cNvPicPr>
          <p:nvPr/>
        </p:nvPicPr>
        <p:blipFill>
          <a:blip r:embed="rId33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37" id="337"/>
          <p:cNvPicPr>
            <a:picLocks noChangeAspect="true"/>
          </p:cNvPicPr>
          <p:nvPr/>
        </p:nvPicPr>
        <p:blipFill>
          <a:blip r:embed="rId33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38" id="338"/>
          <p:cNvPicPr>
            <a:picLocks noChangeAspect="true"/>
          </p:cNvPicPr>
          <p:nvPr/>
        </p:nvPicPr>
        <p:blipFill>
          <a:blip r:embed="rId33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39" id="339"/>
          <p:cNvPicPr>
            <a:picLocks noChangeAspect="true"/>
          </p:cNvPicPr>
          <p:nvPr/>
        </p:nvPicPr>
        <p:blipFill>
          <a:blip r:embed="rId33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40" id="340"/>
          <p:cNvPicPr>
            <a:picLocks noChangeAspect="true"/>
          </p:cNvPicPr>
          <p:nvPr/>
        </p:nvPicPr>
        <p:blipFill>
          <a:blip r:embed="rId34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41" id="341"/>
          <p:cNvPicPr>
            <a:picLocks noChangeAspect="true"/>
          </p:cNvPicPr>
          <p:nvPr/>
        </p:nvPicPr>
        <p:blipFill>
          <a:blip r:embed="rId34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42" id="342"/>
          <p:cNvPicPr>
            <a:picLocks noChangeAspect="true"/>
          </p:cNvPicPr>
          <p:nvPr/>
        </p:nvPicPr>
        <p:blipFill>
          <a:blip r:embed="rId34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7" id="37"/>
          <p:cNvPicPr>
            <a:picLocks noChangeAspect="true"/>
          </p:cNvPicPr>
          <p:nvPr/>
        </p:nvPicPr>
        <p:blipFill>
          <a:blip r:embed="rId3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43" id="343"/>
          <p:cNvPicPr>
            <a:picLocks noChangeAspect="true"/>
          </p:cNvPicPr>
          <p:nvPr/>
        </p:nvPicPr>
        <p:blipFill>
          <a:blip r:embed="rId34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44" id="344"/>
          <p:cNvPicPr>
            <a:picLocks noChangeAspect="true"/>
          </p:cNvPicPr>
          <p:nvPr/>
        </p:nvPicPr>
        <p:blipFill>
          <a:blip r:embed="rId34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45" id="345"/>
          <p:cNvPicPr>
            <a:picLocks noChangeAspect="true"/>
          </p:cNvPicPr>
          <p:nvPr/>
        </p:nvPicPr>
        <p:blipFill>
          <a:blip r:embed="rId34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46" id="346"/>
          <p:cNvPicPr>
            <a:picLocks noChangeAspect="true"/>
          </p:cNvPicPr>
          <p:nvPr/>
        </p:nvPicPr>
        <p:blipFill>
          <a:blip r:embed="rId34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47" id="347"/>
          <p:cNvPicPr>
            <a:picLocks noChangeAspect="true"/>
          </p:cNvPicPr>
          <p:nvPr/>
        </p:nvPicPr>
        <p:blipFill>
          <a:blip r:embed="rId34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48" id="348"/>
          <p:cNvPicPr>
            <a:picLocks noChangeAspect="true"/>
          </p:cNvPicPr>
          <p:nvPr/>
        </p:nvPicPr>
        <p:blipFill>
          <a:blip r:embed="rId34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49" id="349"/>
          <p:cNvPicPr>
            <a:picLocks noChangeAspect="true"/>
          </p:cNvPicPr>
          <p:nvPr/>
        </p:nvPicPr>
        <p:blipFill>
          <a:blip r:embed="rId34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50" id="350"/>
          <p:cNvPicPr>
            <a:picLocks noChangeAspect="true"/>
          </p:cNvPicPr>
          <p:nvPr/>
        </p:nvPicPr>
        <p:blipFill>
          <a:blip r:embed="rId35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51" id="351"/>
          <p:cNvPicPr>
            <a:picLocks noChangeAspect="true"/>
          </p:cNvPicPr>
          <p:nvPr/>
        </p:nvPicPr>
        <p:blipFill>
          <a:blip r:embed="rId35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52" id="352"/>
          <p:cNvPicPr>
            <a:picLocks noChangeAspect="true"/>
          </p:cNvPicPr>
          <p:nvPr/>
        </p:nvPicPr>
        <p:blipFill>
          <a:blip r:embed="rId35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8" id="38"/>
          <p:cNvPicPr>
            <a:picLocks noChangeAspect="true"/>
          </p:cNvPicPr>
          <p:nvPr/>
        </p:nvPicPr>
        <p:blipFill>
          <a:blip r:embed="rId3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53" id="353"/>
          <p:cNvPicPr>
            <a:picLocks noChangeAspect="true"/>
          </p:cNvPicPr>
          <p:nvPr/>
        </p:nvPicPr>
        <p:blipFill>
          <a:blip r:embed="rId353"/>
          <a:stretch>
            <a:fillRect/>
          </a:stretch>
        </p:blipFill>
        <p:spPr>
          <a:xfrm>
            <a:off x="5372100" y="127000"/>
            <a:ext cx="129921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54" id="354"/>
          <p:cNvPicPr>
            <a:picLocks noChangeAspect="true"/>
          </p:cNvPicPr>
          <p:nvPr/>
        </p:nvPicPr>
        <p:blipFill>
          <a:blip r:embed="rId354"/>
          <a:stretch>
            <a:fillRect/>
          </a:stretch>
        </p:blipFill>
        <p:spPr>
          <a:xfrm>
            <a:off x="5372100" y="127000"/>
            <a:ext cx="129921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55" id="355"/>
          <p:cNvPicPr>
            <a:picLocks noChangeAspect="true"/>
          </p:cNvPicPr>
          <p:nvPr/>
        </p:nvPicPr>
        <p:blipFill>
          <a:blip r:embed="rId355"/>
          <a:stretch>
            <a:fillRect/>
          </a:stretch>
        </p:blipFill>
        <p:spPr>
          <a:xfrm>
            <a:off x="5372100" y="127000"/>
            <a:ext cx="129921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56" id="356"/>
          <p:cNvPicPr>
            <a:picLocks noChangeAspect="true"/>
          </p:cNvPicPr>
          <p:nvPr/>
        </p:nvPicPr>
        <p:blipFill>
          <a:blip r:embed="rId356"/>
          <a:stretch>
            <a:fillRect/>
          </a:stretch>
        </p:blipFill>
        <p:spPr>
          <a:xfrm>
            <a:off x="5372100" y="127000"/>
            <a:ext cx="129921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9" id="39"/>
          <p:cNvPicPr>
            <a:picLocks noChangeAspect="true"/>
          </p:cNvPicPr>
          <p:nvPr/>
        </p:nvPicPr>
        <p:blipFill>
          <a:blip r:embed="rId3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40" id="40"/>
          <p:cNvPicPr>
            <a:picLocks noChangeAspect="true"/>
          </p:cNvPicPr>
          <p:nvPr/>
        </p:nvPicPr>
        <p:blipFill>
          <a:blip r:embed="rId4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41" id="41"/>
          <p:cNvPicPr>
            <a:picLocks noChangeAspect="true"/>
          </p:cNvPicPr>
          <p:nvPr/>
        </p:nvPicPr>
        <p:blipFill>
          <a:blip r:embed="rId4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42" id="42"/>
          <p:cNvPicPr>
            <a:picLocks noChangeAspect="true"/>
          </p:cNvPicPr>
          <p:nvPr/>
        </p:nvPicPr>
        <p:blipFill>
          <a:blip r:embed="rId4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43" id="43"/>
          <p:cNvPicPr>
            <a:picLocks noChangeAspect="true"/>
          </p:cNvPicPr>
          <p:nvPr/>
        </p:nvPicPr>
        <p:blipFill>
          <a:blip r:embed="rId4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44" id="44"/>
          <p:cNvPicPr>
            <a:picLocks noChangeAspect="true"/>
          </p:cNvPicPr>
          <p:nvPr/>
        </p:nvPicPr>
        <p:blipFill>
          <a:blip r:embed="rId4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45" id="45"/>
          <p:cNvPicPr>
            <a:picLocks noChangeAspect="true"/>
          </p:cNvPicPr>
          <p:nvPr/>
        </p:nvPicPr>
        <p:blipFill>
          <a:blip r:embed="rId4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46" id="46"/>
          <p:cNvPicPr>
            <a:picLocks noChangeAspect="true"/>
          </p:cNvPicPr>
          <p:nvPr/>
        </p:nvPicPr>
        <p:blipFill>
          <a:blip r:embed="rId4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47" id="47"/>
          <p:cNvPicPr>
            <a:picLocks noChangeAspect="true"/>
          </p:cNvPicPr>
          <p:nvPr/>
        </p:nvPicPr>
        <p:blipFill>
          <a:blip r:embed="rId4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48" id="48"/>
          <p:cNvPicPr>
            <a:picLocks noChangeAspect="true"/>
          </p:cNvPicPr>
          <p:nvPr/>
        </p:nvPicPr>
        <p:blipFill>
          <a:blip r:embed="rId4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49" id="49"/>
          <p:cNvPicPr>
            <a:picLocks noChangeAspect="true"/>
          </p:cNvPicPr>
          <p:nvPr/>
        </p:nvPicPr>
        <p:blipFill>
          <a:blip r:embed="rId4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50" id="50"/>
          <p:cNvPicPr>
            <a:picLocks noChangeAspect="true"/>
          </p:cNvPicPr>
          <p:nvPr/>
        </p:nvPicPr>
        <p:blipFill>
          <a:blip r:embed="rId5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51" id="51"/>
          <p:cNvPicPr>
            <a:picLocks noChangeAspect="true"/>
          </p:cNvPicPr>
          <p:nvPr/>
        </p:nvPicPr>
        <p:blipFill>
          <a:blip r:embed="rId5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52" id="52"/>
          <p:cNvPicPr>
            <a:picLocks noChangeAspect="true"/>
          </p:cNvPicPr>
          <p:nvPr/>
        </p:nvPicPr>
        <p:blipFill>
          <a:blip r:embed="rId5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53" id="53"/>
          <p:cNvPicPr>
            <a:picLocks noChangeAspect="true"/>
          </p:cNvPicPr>
          <p:nvPr/>
        </p:nvPicPr>
        <p:blipFill>
          <a:blip r:embed="rId5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54" id="54"/>
          <p:cNvPicPr>
            <a:picLocks noChangeAspect="true"/>
          </p:cNvPicPr>
          <p:nvPr/>
        </p:nvPicPr>
        <p:blipFill>
          <a:blip r:embed="rId5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55" id="55"/>
          <p:cNvPicPr>
            <a:picLocks noChangeAspect="true"/>
          </p:cNvPicPr>
          <p:nvPr/>
        </p:nvPicPr>
        <p:blipFill>
          <a:blip r:embed="rId5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56" id="56"/>
          <p:cNvPicPr>
            <a:picLocks noChangeAspect="true"/>
          </p:cNvPicPr>
          <p:nvPr/>
        </p:nvPicPr>
        <p:blipFill>
          <a:blip r:embed="rId5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57" id="57"/>
          <p:cNvPicPr>
            <a:picLocks noChangeAspect="true"/>
          </p:cNvPicPr>
          <p:nvPr/>
        </p:nvPicPr>
        <p:blipFill>
          <a:blip r:embed="rId5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58" id="58"/>
          <p:cNvPicPr>
            <a:picLocks noChangeAspect="true"/>
          </p:cNvPicPr>
          <p:nvPr/>
        </p:nvPicPr>
        <p:blipFill>
          <a:blip r:embed="rId5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59" id="59"/>
          <p:cNvPicPr>
            <a:picLocks noChangeAspect="true"/>
          </p:cNvPicPr>
          <p:nvPr/>
        </p:nvPicPr>
        <p:blipFill>
          <a:blip r:embed="rId5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60" id="60"/>
          <p:cNvPicPr>
            <a:picLocks noChangeAspect="true"/>
          </p:cNvPicPr>
          <p:nvPr/>
        </p:nvPicPr>
        <p:blipFill>
          <a:blip r:embed="rId6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61" id="61"/>
          <p:cNvPicPr>
            <a:picLocks noChangeAspect="true"/>
          </p:cNvPicPr>
          <p:nvPr/>
        </p:nvPicPr>
        <p:blipFill>
          <a:blip r:embed="rId6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62" id="62"/>
          <p:cNvPicPr>
            <a:picLocks noChangeAspect="true"/>
          </p:cNvPicPr>
          <p:nvPr/>
        </p:nvPicPr>
        <p:blipFill>
          <a:blip r:embed="rId6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63" id="63"/>
          <p:cNvPicPr>
            <a:picLocks noChangeAspect="true"/>
          </p:cNvPicPr>
          <p:nvPr/>
        </p:nvPicPr>
        <p:blipFill>
          <a:blip r:embed="rId6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64" id="64"/>
          <p:cNvPicPr>
            <a:picLocks noChangeAspect="true"/>
          </p:cNvPicPr>
          <p:nvPr/>
        </p:nvPicPr>
        <p:blipFill>
          <a:blip r:embed="rId6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65" id="65"/>
          <p:cNvPicPr>
            <a:picLocks noChangeAspect="true"/>
          </p:cNvPicPr>
          <p:nvPr/>
        </p:nvPicPr>
        <p:blipFill>
          <a:blip r:embed="rId6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66" id="66"/>
          <p:cNvPicPr>
            <a:picLocks noChangeAspect="true"/>
          </p:cNvPicPr>
          <p:nvPr/>
        </p:nvPicPr>
        <p:blipFill>
          <a:blip r:embed="rId6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67" id="67"/>
          <p:cNvPicPr>
            <a:picLocks noChangeAspect="true"/>
          </p:cNvPicPr>
          <p:nvPr/>
        </p:nvPicPr>
        <p:blipFill>
          <a:blip r:embed="rId6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68" id="68"/>
          <p:cNvPicPr>
            <a:picLocks noChangeAspect="true"/>
          </p:cNvPicPr>
          <p:nvPr/>
        </p:nvPicPr>
        <p:blipFill>
          <a:blip r:embed="rId6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69" id="69"/>
          <p:cNvPicPr>
            <a:picLocks noChangeAspect="true"/>
          </p:cNvPicPr>
          <p:nvPr/>
        </p:nvPicPr>
        <p:blipFill>
          <a:blip r:embed="rId6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70" id="70"/>
          <p:cNvPicPr>
            <a:picLocks noChangeAspect="true"/>
          </p:cNvPicPr>
          <p:nvPr/>
        </p:nvPicPr>
        <p:blipFill>
          <a:blip r:embed="rId7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71" id="71"/>
          <p:cNvPicPr>
            <a:picLocks noChangeAspect="true"/>
          </p:cNvPicPr>
          <p:nvPr/>
        </p:nvPicPr>
        <p:blipFill>
          <a:blip r:embed="rId7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72" id="72"/>
          <p:cNvPicPr>
            <a:picLocks noChangeAspect="true"/>
          </p:cNvPicPr>
          <p:nvPr/>
        </p:nvPicPr>
        <p:blipFill>
          <a:blip r:embed="rId7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73" id="73"/>
          <p:cNvPicPr>
            <a:picLocks noChangeAspect="true"/>
          </p:cNvPicPr>
          <p:nvPr/>
        </p:nvPicPr>
        <p:blipFill>
          <a:blip r:embed="rId7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74" id="74"/>
          <p:cNvPicPr>
            <a:picLocks noChangeAspect="true"/>
          </p:cNvPicPr>
          <p:nvPr/>
        </p:nvPicPr>
        <p:blipFill>
          <a:blip r:embed="rId7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75" id="75"/>
          <p:cNvPicPr>
            <a:picLocks noChangeAspect="true"/>
          </p:cNvPicPr>
          <p:nvPr/>
        </p:nvPicPr>
        <p:blipFill>
          <a:blip r:embed="rId7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76" id="76"/>
          <p:cNvPicPr>
            <a:picLocks noChangeAspect="true"/>
          </p:cNvPicPr>
          <p:nvPr/>
        </p:nvPicPr>
        <p:blipFill>
          <a:blip r:embed="rId7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77" id="77"/>
          <p:cNvPicPr>
            <a:picLocks noChangeAspect="true"/>
          </p:cNvPicPr>
          <p:nvPr/>
        </p:nvPicPr>
        <p:blipFill>
          <a:blip r:embed="rId7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78" id="78"/>
          <p:cNvPicPr>
            <a:picLocks noChangeAspect="true"/>
          </p:cNvPicPr>
          <p:nvPr/>
        </p:nvPicPr>
        <p:blipFill>
          <a:blip r:embed="rId7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79" id="79"/>
          <p:cNvPicPr>
            <a:picLocks noChangeAspect="true"/>
          </p:cNvPicPr>
          <p:nvPr/>
        </p:nvPicPr>
        <p:blipFill>
          <a:blip r:embed="rId7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80" id="80"/>
          <p:cNvPicPr>
            <a:picLocks noChangeAspect="true"/>
          </p:cNvPicPr>
          <p:nvPr/>
        </p:nvPicPr>
        <p:blipFill>
          <a:blip r:embed="rId8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81" id="81"/>
          <p:cNvPicPr>
            <a:picLocks noChangeAspect="true"/>
          </p:cNvPicPr>
          <p:nvPr/>
        </p:nvPicPr>
        <p:blipFill>
          <a:blip r:embed="rId8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82" id="82"/>
          <p:cNvPicPr>
            <a:picLocks noChangeAspect="true"/>
          </p:cNvPicPr>
          <p:nvPr/>
        </p:nvPicPr>
        <p:blipFill>
          <a:blip r:embed="rId8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83" id="83"/>
          <p:cNvPicPr>
            <a:picLocks noChangeAspect="true"/>
          </p:cNvPicPr>
          <p:nvPr/>
        </p:nvPicPr>
        <p:blipFill>
          <a:blip r:embed="rId8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84" id="84"/>
          <p:cNvPicPr>
            <a:picLocks noChangeAspect="true"/>
          </p:cNvPicPr>
          <p:nvPr/>
        </p:nvPicPr>
        <p:blipFill>
          <a:blip r:embed="rId8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85" id="85"/>
          <p:cNvPicPr>
            <a:picLocks noChangeAspect="true"/>
          </p:cNvPicPr>
          <p:nvPr/>
        </p:nvPicPr>
        <p:blipFill>
          <a:blip r:embed="rId8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86" id="86"/>
          <p:cNvPicPr>
            <a:picLocks noChangeAspect="true"/>
          </p:cNvPicPr>
          <p:nvPr/>
        </p:nvPicPr>
        <p:blipFill>
          <a:blip r:embed="rId8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87" id="87"/>
          <p:cNvPicPr>
            <a:picLocks noChangeAspect="true"/>
          </p:cNvPicPr>
          <p:nvPr/>
        </p:nvPicPr>
        <p:blipFill>
          <a:blip r:embed="rId8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88" id="88"/>
          <p:cNvPicPr>
            <a:picLocks noChangeAspect="true"/>
          </p:cNvPicPr>
          <p:nvPr/>
        </p:nvPicPr>
        <p:blipFill>
          <a:blip r:embed="rId8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89" id="89"/>
          <p:cNvPicPr>
            <a:picLocks noChangeAspect="true"/>
          </p:cNvPicPr>
          <p:nvPr/>
        </p:nvPicPr>
        <p:blipFill>
          <a:blip r:embed="rId8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90" id="90"/>
          <p:cNvPicPr>
            <a:picLocks noChangeAspect="true"/>
          </p:cNvPicPr>
          <p:nvPr/>
        </p:nvPicPr>
        <p:blipFill>
          <a:blip r:embed="rId9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91" id="91"/>
          <p:cNvPicPr>
            <a:picLocks noChangeAspect="true"/>
          </p:cNvPicPr>
          <p:nvPr/>
        </p:nvPicPr>
        <p:blipFill>
          <a:blip r:embed="rId9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92" id="92"/>
          <p:cNvPicPr>
            <a:picLocks noChangeAspect="true"/>
          </p:cNvPicPr>
          <p:nvPr/>
        </p:nvPicPr>
        <p:blipFill>
          <a:blip r:embed="rId9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5930900" y="127000"/>
            <a:ext cx="118745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93" id="93"/>
          <p:cNvPicPr>
            <a:picLocks noChangeAspect="true"/>
          </p:cNvPicPr>
          <p:nvPr/>
        </p:nvPicPr>
        <p:blipFill>
          <a:blip r:embed="rId93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94" id="94"/>
          <p:cNvPicPr>
            <a:picLocks noChangeAspect="true"/>
          </p:cNvPicPr>
          <p:nvPr/>
        </p:nvPicPr>
        <p:blipFill>
          <a:blip r:embed="rId94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95" id="95"/>
          <p:cNvPicPr>
            <a:picLocks noChangeAspect="true"/>
          </p:cNvPicPr>
          <p:nvPr/>
        </p:nvPicPr>
        <p:blipFill>
          <a:blip r:embed="rId95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96" id="96"/>
          <p:cNvPicPr>
            <a:picLocks noChangeAspect="true"/>
          </p:cNvPicPr>
          <p:nvPr/>
        </p:nvPicPr>
        <p:blipFill>
          <a:blip r:embed="rId96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97" id="97"/>
          <p:cNvPicPr>
            <a:picLocks noChangeAspect="true"/>
          </p:cNvPicPr>
          <p:nvPr/>
        </p:nvPicPr>
        <p:blipFill>
          <a:blip r:embed="rId97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98" id="98"/>
          <p:cNvPicPr>
            <a:picLocks noChangeAspect="true"/>
          </p:cNvPicPr>
          <p:nvPr/>
        </p:nvPicPr>
        <p:blipFill>
          <a:blip r:embed="rId98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99" id="99"/>
          <p:cNvPicPr>
            <a:picLocks noChangeAspect="true"/>
          </p:cNvPicPr>
          <p:nvPr/>
        </p:nvPicPr>
        <p:blipFill>
          <a:blip r:embed="rId99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00" id="100"/>
          <p:cNvPicPr>
            <a:picLocks noChangeAspect="true"/>
          </p:cNvPicPr>
          <p:nvPr/>
        </p:nvPicPr>
        <p:blipFill>
          <a:blip r:embed="rId100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01" id="101"/>
          <p:cNvPicPr>
            <a:picLocks noChangeAspect="true"/>
          </p:cNvPicPr>
          <p:nvPr/>
        </p:nvPicPr>
        <p:blipFill>
          <a:blip r:embed="rId101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02" id="102"/>
          <p:cNvPicPr>
            <a:picLocks noChangeAspect="true"/>
          </p:cNvPicPr>
          <p:nvPr/>
        </p:nvPicPr>
        <p:blipFill>
          <a:blip r:embed="rId102"/>
          <a:stretch>
            <a:fillRect/>
          </a:stretch>
        </p:blipFill>
        <p:spPr>
          <a:xfrm>
            <a:off x="6273800" y="127000"/>
            <a:ext cx="11201400" cy="16548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